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583D51-44F5-4F72-B693-3DCAEC4EC5D0}">
  <a:tblStyle styleId="{B4583D51-44F5-4F72-B693-3DCAEC4EC5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f852d601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f852d601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{2° Básico} que está trabajando la unidad de {My house}.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son:{Family members; Classroom objects; Numbers 1-10; Actions; Pronouns: he, she, it.}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con:{Adjetive, Animals-are, Can/ Can´t, Frequent Expressions, Places At School, Possessive adjetives, Possessive pronouns, Pronoun, There is/ There are, Verb of movement.}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letra:{ /s/ y /z/}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son:{Prepositions: in/on/under. Don't ?. He/she is/isn't. Parts of the house. Furniture.}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{7 y 8 años}, sin letras explícitas ni contenido ofensivo. Con el nombre del artista"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f852d601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f852d601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{2° Básico} que está trabajando la unidad de {I want to be a...}.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son:{Family members. Actions: eat, sleep, read, write, play. Numbers 1-10. He/she is/isn't, they are/aren't.}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con:{Adjective, Animals-are, Can/ Can´t, Frequent Expressions, Places At School, Possessive adjectives, Possessive pronouns, Pronoun, There is/ There are, Verb of movement.}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letra:{/s/ y /z/}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son:{Activities: watching TV, cooking, sleeping, eating, cooking.Places: school, hospital, police station, restaurant, farm. Occupations: teacher, farmer, vet, nurse, cook, driver, waiter, doctor, pilot, mechanic, police officer.}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{7 y 8 años}, sin letras explícitas ni contenido ofensivo. Con el nombre del artista"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f852d601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f852d601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{2° Básico} que está trabajando la unidad de {Delicious food}.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son:{Food: chicken, egg, milk, bread, cheese, water, cookies. Colors. Adjectives: big, small. Numbers 1-10. In/on/under. And}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con:{Adjetive, Animals-are, Can/ Can´t, Frequent Expressions, Places At School, Possessive adjetives, Possessive pronouns, Pronoun, There is/ There are, Verb of movement.}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letra:{ /s/ y /z/}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son:{I want?, please. Feelings: hot/cold, angry/bored/scared/sleepy/tired, hungry/thirsty}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{7 y 8 años}, sin letras explícitas ni contenido ofensivo. Con el nombre del artista"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f852d601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f852d601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{3° Básico} que está trabajando la unidad de {My clothes}.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son:{Preguntar y dar información personal y saludos: Hello, Hi, I'm? (María); This is? (Pedro); What's your name? My name is? (Tom). Preguntar y dar información con la estructura: What's she doing? She is eating. Colores: red, blue, yellow, orange, green, brown. Vocabulario acerca de la vestimenta: shoes, socks, hat, dress, pants, shirt, sweater, t-shirt and sneakers. Partes del cuerpo: nose, eye, hair, mouth, head, teeth, hands, arms, legs, fingers, toes}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con:{Animales, recipientes, alimentos (nombre de alimentos), comidas (desayuno, almuerzo, cena, colación), partes del cuerpo, muebles, partes de casa, verbos}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letra:{/s/-/z/, /w/-/th/}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son:{Palabras de pregunta en información personal: What's your name? How old are you? I'm ? years old; When's your birthday? How are you?. Expresiones para hacer referencia a la vestimenta y los colores: What's she wearing? She's wearing a sweater; What color is it? It's blue}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{8 y 9 años}, sin letras explícitas ni contenido ofensivo. Con el nombre del artista"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f852d601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f852d601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{3° Básico} que está trabajando la unidad de {The Natural World}.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son:{Animals: turtle, lion, fox, parrot, elephant, zebra, monkey, fish, horse, cat, duck, dog, mouse, bird, cow, pig, puppy, kitten, chick. Adjectives: fast/slow; fat/thin. Expresar posesión: I have four pencils; I have two dogs}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con:{Animales, recipientes, alimentos (nombre de alimentos), comidas (desayuno, almuerzo, cena, colación), partes del cuerpo, muebles, partes de casa, verbos}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letra:{/s/-/z/, /w/-/th/}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son:{Expresar posesión: I have a? (dog, parrot, fish); I don't have a pet. Expresar habilidad: I can jump; It can run. Preguntas de información: What's your favorite animal? It's the monkey}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{8 y 9 años}, sin letras explícitas ni contenido ofensivo. Con el nombre del artista"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f852d601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f852d601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{3° Básico} que está trabajando la unidad de {The house}.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son:{Partes de la casa: bedroom, living room, bathroom, dining room, garden. Muebles de la casa: lamp, table, bed. Indicar lo que hay o no hay en la casa: There is a bed; there are tables. Preguntar acerca de objetos en la casa: Where's the??. Preposiciones: in, on.}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con:{Animales, recipientes, alimentos (nombre de alimentos), comidas (desayuno, almuerzo, cena, colación), partes del cuerpo, muebles, partes de casa, verbos}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letra:{/s/-/z/, /w/-/th/}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son:{Preguntas de información: Where is the ball? Where are the books?. Expresiones para indicar lo que hay o no hay: There is a cat; there are boys; there isn't a bed; there aren't tables}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{8 y 9 años}, sin letras explícitas ni contenido ofensivo. Con el nombre del artista"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f852d601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f852d601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{3° Básico} que está trabajando la unidad de {Food}.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son:{Ofrecer comida: What do you want? I want a sandwich. Vocabulario acerca de la comida: ice-cream, salad, fruit, pasta. Preguntar acerca de gustos en comidas: What do you like? I like apples}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con:{Animales, recipientes, alimentos (nombre de alimentos), comidas (desayuno, almuerzo, cena, colación), partes del cuerpo, muebles, partes de casa, verbos}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letra:{/s/-/z/, /w/-/th/}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son:{Expresiones acerca de la comida: I like fruit; I don't like pizza; I want a salad, please. Preguntas acerca de la comida y la hora: What food do you like? Do you like apples? What time is it?. Expresiones para pedir y agradecer relacionadas con la comida: Can I have a sandwich, please?. I want juice, please; thank you, you're welcome; yes, please; no, thank you}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{8 y 9 años}, sin letras explícitas ni contenido ofensivo. Con el nombre del artista"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f852d601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f852d601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“Actúa como un experto en docencia de inglés y dame una lista de 10 canciones en inglés para un curso de { Cuarto básico } que está trabajando la unidad de {Unidad 1 How do you feel?}.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son:{Información personal y saludos: What's your name? My name is; When's your birthday? It's in October. Expresiones con have/has: I have a dog. It has four legs. Expresiones con there is/there are: There is a cat in the kitchen; there are toys in the living room. Expresión de gustos y preferencias con like/don't like: I like apples; I don't like bananas. Expresión de habilidad con Can/can't: I can jump; Can he run?. Wh- questions: What's he wearing? What's your favorite animal/food? Where is the book? What time is it?}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con:{colors, clothes, parts of the body, animals, rooms in the house, food, numbers, actions.}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son:{Expresiones relacionadas con la salud: How do you feel? I feel sick; I feel great. What's the matter with him? He has a cold. My leg hurts. That's too bad. Expresiones para ofrecer consejos: You should eat healthy food; you shouldn't eat lots of candies. Expresiones relacionadas con la clase; por ejemplo: take out your?; put away your?; stand up.}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{9 y 10 años}, sin letras explícitas ni contenido ofensivo.”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f852d601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f852d601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“</a:t>
            </a:r>
            <a:r>
              <a:rPr lang="es-419" sz="1600">
                <a:solidFill>
                  <a:srgbClr val="666666"/>
                </a:solidFill>
              </a:rPr>
              <a:t>Actúa como un experto en docencia de inglés y dame una lista de 10 canciones en inglés para un curso de {Cuarto Basico} que está trabajando la unidad de {Unidad 2 The city: means of transportation and occupations}.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son:{Lenguaje de la sala de clases: take out, put away, clean off, stand up, sit down, wipe off, May I??. Consejos acerca de la salud: You should exercise more; you shouldn't eat candies. Expresiones acerca de la salud: How do you feel? I feel great; What's the matter with her? She has a cold.Invitar a hacer algo: Let's play football/run in the park.}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son:{Expresiones para preguntar por direcciones: Excuse me, where is the post office? How do you go to the park? How can I get there?. Direcciones y preposiciones: turn left; go straight ahead; the school is in front of the cinema.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{9 y 10 años}, sin letras explícitas ni contenido ofensivo. Con el nombre del artista “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f852d601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f852d601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{Cuarto Básico} que está trabajando la unidad de {Unidad 3 What sport do you like?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son:{Partes del cuerpo: arm, ear, elbow, eye, finger, foot, hair, hand, head, knee, leg, mouth, neck, nose, shoulder, stomach, teeth, toe, tummy. Expresar gustos con like/don't like: I like apples; I don't like bananas. Expresar posesión y describir con have/has: I have a dog. It has four legs. Preguntas de información con "Wh-": What's he wearing? What's your favorite animal/food? Where is the book? What time is it? How do you feel? Where is the park?. Preposiciones: at, next to, on, in front of, between.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 Expresiones relacionadas con gustos: I like football; I love sports; I hate TV. Preguntas con "Wh-": What sports do you like? What's your favorite sport? Where do you play football? How often do you practice sports?. Acciones y su frecuencia: I play tennis every day.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{10 años}, sin letras explícitas ni contenido ofensivo. Con el nombre del artista" 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5d9be69d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5d9be69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f852d601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f852d601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{Cuarto Básico} que está trabajando la unidad de {Unidad 4 Let's Celebrate}.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son:{Miembros de la familia: mother, father, brother, sister, baby, grandfather, grandmother. Días de la semana: Monday, Tuesday, Wednesday, Thursday, Friday, Saturday, Sunday. Estaciones del año: fall, winter, spring, summer.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son:{Preguntas: When's your birthday? What's the date today? What's the weather like today?. Fechas: It's on 25th December. Expresiones: Happy birthday! Merry Christmas! Congratulations!}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{10 años}, sin letras explícitas ni contenido ofensivo. Con el nombre del artista" 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f852d601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0f852d601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{Quinto año} que está trabajando la unidad de {Unidad 1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People 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• Identificar y describir ocupaciones: hospital, nurse, they are vets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• Solicitar y dar información; por ejemplo: how old/what /where is/are…? Is/are he/they ….?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Yes he/they are/ is; Yes/ No, they/he are/aren’t/isn’t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• Expresarse y preguntar acerca de la vestimenta: What’s he wearing? He’s wearing a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jacket/uniform/suit/apron 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con:{Jobs and occupations: vet, doctor, nurse, teacher, artist, driver, flight attendant, pilot, scientist,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architect, actor, baker, carpenter, cook, dentist, farmer, fireman, florist, gardener, journalist,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librarian, hairdresser.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Clothes: jacket, uniform, suit, apron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Culture, country}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letra:{sonidos /g/ como en go/ago/egg}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son:{Preguntas como how old/ what/where…? Is/are…?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{12 años}, sin letras explícitas ni contenido ofensivo. Con el nombre del artista"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f852d601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f852d601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{Quinto año} que está trabajando la unidad de {Unidad 2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DAILY LIFE}.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son:{• Expresar gustos y preferencias por ejemplo I like/don’t like…; Pedir y decir la hora; por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ejemplo: What time is it? It’s 4 o’clock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• Describir y preguntar por acciones que ocurren al momento de hablar; por ejemplo: He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is/isn’t reading; is he reading? Yes, he is/No, he isn’t; Are they playing? Yes, they are/No,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they aren’t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• ejemplo: I like/don’t like…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• Formular preguntas y justificar una opinión; por ejemplo: Why do you like watching TV?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Because it’s fun}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con:{Actions: reading, writing, playing, watching TV, listening to music, gaming, helping, washing,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building, sleeping, etc.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Adjectives: fun, boring, interesting, cool, nice, etc. 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letra:{Sonidos: /g/ como en go/ago/egg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son:{Expresiones para preguntar por la hora por ejemplo What time is it?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Describir acciones por ejemplo: It’s fun/boring/cool/nice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{12 años}, sin letras explícitas ni contenido ofensivo. Con el nombre del artista"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f852d601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f852d601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{Unidad 3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FRIENDS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 que está trabajando la unidad de {}. Los objetivos son: 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son:{• Expresar inhabilidad; por ejemplo: They can’t play football, I can’t swim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• Contrastar información; por ejemplo: he can run but he can’t swim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• Describir personas en cuanto a personalidad o estado; por ejemplo: he is quiet/friendly; I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feel sad/ angry/ tired/ bored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• Identificar y expresar cantidades; por ejemplo: there is a/an/one…; It’s an/a…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 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con:{Descripción de personalidad o estado: quiet, friendly, outgoing, sad, angry, tired, bored,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happy, lonely, sociable, generous, caring, sensitive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Actividades: play football, swim, ride on horse/bicycle, climb, jump, run, etc.} 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letra:{Sonidos: /ʤ/ como en jacket/ general/age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son:{But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It’s an…} 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{12 años}, sin letras explícitas ni contenido ofensivo. Con el nombre del artista" 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f852d601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f852d601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{Quinto año} que está trabajando la unidad de {Unidad 4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INVENTIONS}.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• Describir acciones que ocurren en el pasado; por ejemplo: She was/made/…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• Expresar cantidad y números hasta mil; por ejemplo: Many /a lot of…; child/chidren; 50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cars 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con:{invented by, discovered, created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child/children, fish/fish, goose/geese, sheep/sheep, etc.}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letra:{wSonidos: /ʤ/ como en jacket/ general/age 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son:{A lot of…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By 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{12 años}, sin letras explícitas ni contenido ofensivo. Con el nombre del artista"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f852d601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f852d601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{Sexto año} que está trabajando la unidad de {UNIDAD 1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FREE TIME}.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• Identificar y describir objetos, deportes y pasatiempos; por ejemplo: these/those coins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are big; it’s a plastic bottle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• Expresarse sobre actividades; por ejemplo: riding/skating is cool/boring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• Señalar expresiones de tiempo pasado; por ejemplo: yesterday/last week/month/year}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con:{Adjetivos: plastic, metal, wooden, paper, cardboard.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Actividades: riding, skating, Reading, walking, jumping, swimming, climbing, watching TV,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gaming, writing, playing tennis/football/rugby. 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letra:{Sonido: /r/ como en run, ready, right 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son:{Yesterday, last week/month/year}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{11 años}, sin letras explícitas ni contenido ofensivo. Con el nombre del artista"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f852d601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f852d601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{Sexto año} que está trabajando la unidad de {UNIDAD 2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PLACES 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• Formular y responder preguntas; por ejemplo: Who…? How much/many…? Can…?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Where…?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• Describir posición de objetos o lugares; por ejemplo: it’s next to/in front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of/beside/behind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• Expresar gustos y preferencias; por ejemplo: I love/like/hate/don’t mind living in an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apartment/flat}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con:{City, country, town, village, fire department, police department, bank, supermarket, park,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municipality, hospital, restaurant}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son:{Who…? How much/many…? Where…? 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{11 años}, sin letras explícitas ni contenido ofensivo. Con el nombre del artista"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f852d601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f852d601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{sexto basico} que está trabajando la unidad de {Unidad 3: Travel}.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</a:t>
            </a:r>
            <a:endParaRPr sz="1600">
              <a:solidFill>
                <a:srgbClr val="666666"/>
              </a:solidFill>
            </a:endParaRPr>
          </a:p>
          <a:p>
            <a:pPr indent="-279400" lvl="0" marL="5207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1.         {Expresar intenciones, planes futuros y predicciones; por ejemplo: I'm going to Easter Island; she's arriving tomorrow; Man will land on Mars</a:t>
            </a:r>
            <a:endParaRPr sz="1600">
              <a:solidFill>
                <a:srgbClr val="666666"/>
              </a:solidFill>
            </a:endParaRPr>
          </a:p>
          <a:p>
            <a:pPr indent="-279400" lvl="0" marL="5207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2.         Comparar, por ejemplo: It is taller than the bank; this street is the longest/most dangerous of all.}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</a:t>
            </a:r>
            <a:endParaRPr sz="1600">
              <a:solidFill>
                <a:srgbClr val="666666"/>
              </a:solidFill>
            </a:endParaRPr>
          </a:p>
          <a:p>
            <a:pPr indent="-279400" lvl="0" marL="5207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1.         {Travel, trip, journey, visit, holidays, by plane/train/car/bus, visitors, tourists, line/queue, pictures, selfies</a:t>
            </a:r>
            <a:endParaRPr sz="1600">
              <a:solidFill>
                <a:srgbClr val="666666"/>
              </a:solidFill>
            </a:endParaRPr>
          </a:p>
          <a:p>
            <a:pPr indent="-279400" lvl="0" marL="5207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2.         Adjectives: long, large, small, short, interesting, crowded, beautiful, etc.}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 {}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 {….most….</a:t>
            </a:r>
            <a:br>
              <a:rPr lang="es-419" sz="1600">
                <a:solidFill>
                  <a:srgbClr val="666666"/>
                </a:solidFill>
              </a:rPr>
            </a:br>
            <a:r>
              <a:rPr lang="es-419" sz="1600">
                <a:solidFill>
                  <a:srgbClr val="666666"/>
                </a:solidFill>
              </a:rPr>
              <a:t> ….more…than…</a:t>
            </a:r>
            <a:br>
              <a:rPr lang="es-419" sz="1600">
                <a:solidFill>
                  <a:srgbClr val="666666"/>
                </a:solidFill>
              </a:rPr>
            </a:br>
            <a:r>
              <a:rPr lang="es-419" sz="1600">
                <a:solidFill>
                  <a:srgbClr val="666666"/>
                </a:solidFill>
              </a:rPr>
              <a:t> …going to…</a:t>
            </a:r>
            <a:br>
              <a:rPr lang="es-419" sz="1600">
                <a:solidFill>
                  <a:srgbClr val="666666"/>
                </a:solidFill>
              </a:rPr>
            </a:br>
            <a:r>
              <a:rPr lang="es-419" sz="1600">
                <a:solidFill>
                  <a:srgbClr val="666666"/>
                </a:solidFill>
              </a:rPr>
              <a:t> …will…}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{11}, sin letras explícitas ni contenido ofensivo."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f852d601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f852d601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{sexto basico} que está trabajando la unidad de {Unidad 4: The earth}. Los objetivos son: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1600">
                <a:solidFill>
                  <a:srgbClr val="666666"/>
                </a:solidFill>
              </a:rPr>
              <a:t>-Los conocimientos claves a enseñar son:</a:t>
            </a:r>
            <a:endParaRPr i="1" sz="1600">
              <a:solidFill>
                <a:srgbClr val="666666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1600">
                <a:solidFill>
                  <a:srgbClr val="666666"/>
                </a:solidFill>
              </a:rPr>
              <a:t>1.      </a:t>
            </a:r>
            <a:r>
              <a:rPr i="1" lang="es-419" sz="1600">
                <a:solidFill>
                  <a:srgbClr val="666666"/>
                </a:solidFill>
              </a:rPr>
              <a:t>{Expresar intenciones y necesidades; por ejemplo: we need/want/forget to…</a:t>
            </a:r>
            <a:endParaRPr i="1" sz="1600">
              <a:solidFill>
                <a:srgbClr val="666666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1600">
                <a:solidFill>
                  <a:srgbClr val="666666"/>
                </a:solidFill>
              </a:rPr>
              <a:t>2.      Expresar cantidades y enumerar; por ejemplo: I am first/second/third; sixty/eighty/ two hundred</a:t>
            </a:r>
            <a:endParaRPr i="1" sz="1600">
              <a:solidFill>
                <a:srgbClr val="666666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1600">
                <a:solidFill>
                  <a:srgbClr val="666666"/>
                </a:solidFill>
              </a:rPr>
              <a:t>3.      Describir acciones y como se realizan: he reads fast/very slowly.}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1600">
                <a:solidFill>
                  <a:srgbClr val="666666"/>
                </a:solidFill>
              </a:rPr>
              <a:t>-Mejorar el vocabulario relacionado con: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1600">
                <a:solidFill>
                  <a:srgbClr val="666666"/>
                </a:solidFill>
              </a:rPr>
              <a:t>1.   	{Adverbs: fast, slowly, well, quietly, quickly, carefully, poorly, angrily, silently, very, really, naturally.}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1600">
                <a:solidFill>
                  <a:srgbClr val="666666"/>
                </a:solidFill>
              </a:rPr>
              <a:t>-Reforzar la pronunciación de la letra: {}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1600">
                <a:solidFill>
                  <a:srgbClr val="666666"/>
                </a:solidFill>
              </a:rPr>
              <a:t>-Las palabras clave son: {First, second, third, fourth, fifth, sixth, seventh, eighth, ninth, tenth.}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1600">
                <a:solidFill>
                  <a:srgbClr val="666666"/>
                </a:solidFill>
              </a:rPr>
              <a:t>Las canciones deben ser adecuadas para estudiantes chilenos con edad entre los {11}, sin letras explícitas ni contenido ofensivo."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f852d601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0f852d601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{séptimo basico} que está trabajando la unidad de {Unidad 1: music &amp; leisure}. Los objetivos son:</a:t>
            </a:r>
            <a:endParaRPr b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rgbClr val="666666"/>
                </a:solidFill>
              </a:rPr>
              <a:t>-Los conocimientos claves a enseñar son:</a:t>
            </a:r>
            <a:endParaRPr b="1"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b="1" lang="es-419" sz="1600">
                <a:solidFill>
                  <a:srgbClr val="666666"/>
                </a:solidFill>
              </a:rPr>
              <a:t>{</a:t>
            </a:r>
            <a:r>
              <a:rPr lang="es-419" sz="1600">
                <a:solidFill>
                  <a:srgbClr val="666666"/>
                </a:solidFill>
              </a:rPr>
              <a:t>solicitar y dar información sobre tiempo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s-419" sz="1600">
                <a:solidFill>
                  <a:srgbClr val="666666"/>
                </a:solidFill>
              </a:rPr>
              <a:t>identificar y describir objetos en detalle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s-419" sz="1600">
                <a:solidFill>
                  <a:srgbClr val="666666"/>
                </a:solidFill>
              </a:rPr>
              <a:t>demostrar posesión; por ejemplo: they are the students' instruments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s-419" sz="1600">
                <a:solidFill>
                  <a:srgbClr val="666666"/>
                </a:solidFill>
              </a:rPr>
              <a:t>señalar tiempo, el grado y el modo en que ocurren las acciones; por ejemplo: he won the race yesterday; she sings quietly; they run very fast; every week; a bit/little, very…; suddenly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s-419" sz="1600">
                <a:solidFill>
                  <a:srgbClr val="666666"/>
                </a:solidFill>
              </a:rPr>
              <a:t>formular y responder preguntas sobre rutinas y acciones presentes y pasadas; por ejemplo: Does/did he cook? Yes/No, he does/doesn't/did/didn't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s-419" sz="1600">
                <a:solidFill>
                  <a:srgbClr val="666666"/>
                </a:solidFill>
              </a:rPr>
              <a:t>solicitar y dar información sobre tiempo; por ejemplo: When is the party? On Saturday, at 10:00 o'clock/tomorrow/ next week/year; in December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s-419" sz="1600">
                <a:solidFill>
                  <a:srgbClr val="666666"/>
                </a:solidFill>
              </a:rPr>
              <a:t>identificar y describir objetos en detalle; por ejemplo: it's an old wooden musical instrument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s-419" sz="1600">
                <a:solidFill>
                  <a:srgbClr val="666666"/>
                </a:solidFill>
              </a:rPr>
              <a:t>expresar cantidades, contar y enumerar; por ejemplo: there are a lot of people; all the/several people;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AutoNum type="arabicPeriod"/>
            </a:pPr>
            <a:r>
              <a:rPr lang="es-419" sz="1600">
                <a:solidFill>
                  <a:srgbClr val="666666"/>
                </a:solidFill>
              </a:rPr>
              <a:t>señalar el tiempo, el grado y el modo en que ocurren las acciones; por ejemplo: he won the race yesterday; she sings quietly/softly/ loudly; they run very fast; every week; very</a:t>
            </a:r>
            <a:r>
              <a:rPr b="1" lang="es-419" sz="1600">
                <a:solidFill>
                  <a:srgbClr val="666666"/>
                </a:solidFill>
              </a:rPr>
              <a:t>}</a:t>
            </a:r>
            <a:endParaRPr b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rgbClr val="666666"/>
                </a:solidFill>
              </a:rPr>
              <a:t>-Mejorar el vocabulario relacionado con:</a:t>
            </a:r>
            <a:endParaRPr b="1"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1.       </a:t>
            </a:r>
            <a:r>
              <a:rPr b="1" lang="es-419" sz="1600">
                <a:solidFill>
                  <a:srgbClr val="666666"/>
                </a:solidFill>
              </a:rPr>
              <a:t>{</a:t>
            </a:r>
            <a:r>
              <a:rPr lang="es-419" sz="1600">
                <a:solidFill>
                  <a:srgbClr val="666666"/>
                </a:solidFill>
              </a:rPr>
              <a:t>Quantifiers: a lot, many, a few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2.       Conectores: first, second, next, final, before, after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3.   	Expresiones: have fun.</a:t>
            </a:r>
            <a:r>
              <a:rPr b="1" lang="es-419" sz="1600">
                <a:solidFill>
                  <a:srgbClr val="666666"/>
                </a:solidFill>
              </a:rPr>
              <a:t>}</a:t>
            </a:r>
            <a:endParaRPr b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rgbClr val="666666"/>
                </a:solidFill>
              </a:rPr>
              <a:t>-Reforzar la pronunciación de la letra: {</a:t>
            </a:r>
            <a:r>
              <a:rPr lang="es-419" sz="1600">
                <a:solidFill>
                  <a:srgbClr val="666666"/>
                </a:solidFill>
              </a:rPr>
              <a:t> Sonido /s/ en plurales (concerts, sports)</a:t>
            </a:r>
            <a:r>
              <a:rPr b="1" lang="es-419" sz="1600">
                <a:solidFill>
                  <a:srgbClr val="666666"/>
                </a:solidFill>
              </a:rPr>
              <a:t>}</a:t>
            </a:r>
            <a:endParaRPr b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rgbClr val="666666"/>
                </a:solidFill>
              </a:rPr>
              <a:t>-Las palabras clave son: {</a:t>
            </a:r>
            <a:r>
              <a:rPr lang="es-419" sz="1600">
                <a:solidFill>
                  <a:srgbClr val="666666"/>
                </a:solidFill>
              </a:rPr>
              <a:t>have fun, music, movies</a:t>
            </a:r>
            <a:r>
              <a:rPr b="1" lang="es-419" sz="1600">
                <a:solidFill>
                  <a:srgbClr val="666666"/>
                </a:solidFill>
              </a:rPr>
              <a:t>}</a:t>
            </a:r>
            <a:endParaRPr b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rgbClr val="666666"/>
                </a:solidFill>
              </a:rPr>
              <a:t>Las canciones deben ser adecuadas para estudiantes chilenos con edad entre los {12}, sin letras explícitas ni contenido ofensivo."</a:t>
            </a:r>
            <a:endParaRPr b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6c8464fd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6c8464fd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f852d601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0f852d601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{séptimo basico} que está trabajando la unidad de {Unidad 2: Climate change and natural disasters}.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</a:t>
            </a:r>
            <a:endParaRPr sz="1600">
              <a:solidFill>
                <a:srgbClr val="666666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1.      {Explicar causa y efecto; por ejemplo: an ice cream melts if you heat it.</a:t>
            </a:r>
            <a:endParaRPr sz="1600">
              <a:solidFill>
                <a:srgbClr val="666666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2.  	Unir ideas; por ejemplo: unir ideas; por ejemplo: first, second, next, final; it's too dangerous to visit. I like that film too; Do you want the book or the magazine?; first, second, next, finally.</a:t>
            </a:r>
            <a:endParaRPr sz="1600">
              <a:solidFill>
                <a:srgbClr val="666666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3.  	Expresar condiciones; por ejemplo: If you cook, I'll help you. : If you cook, I'll help you.}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 {Conectores: First, next, then, finally}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 {Sonido /z/ en plurales (disasters, sciences)}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 {Global warming, climate change, Science.}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{12}, sin letras explícitas ni contenido ofensivo."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0f852d601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0f852d601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{séptimo basico} que está trabajando la unidad de {Unidad 3: Travellers}.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</a:t>
            </a:r>
            <a:endParaRPr sz="1600">
              <a:solidFill>
                <a:srgbClr val="666666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1.  	{Solicitar permiso y dar consejo; por ejemplo: Can I go out?; You shouldn't walk in the rain without an umbrella.</a:t>
            </a:r>
            <a:endParaRPr sz="1600">
              <a:solidFill>
                <a:srgbClr val="666666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2.      Identificar y describir objetos en detalle; por ejemplo: it's an old wooden musical instrument.</a:t>
            </a:r>
            <a:endParaRPr sz="1600">
              <a:solidFill>
                <a:srgbClr val="666666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3.  	Expresarse con claridad usando palabras y expresiones de uso común, sinónimos, palabras compuestas; por ejemplo: afraid of flying; angry about/ with…, give advice on…; have fun/a good time; I want/don't want…; see you later/ soon; make a mistake/plans/friends; suddenly; outdoor.</a:t>
            </a:r>
            <a:endParaRPr sz="1600">
              <a:solidFill>
                <a:srgbClr val="666666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4.      Identificar y describir objetos en detalle; por ejemplo: it's an old wooden church.}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 {Adjetivos: Adjetivos con prefijo -un (unpleasant, unforgettable, etc).}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 {Uso apropiado de sonidos del idioma como sonido inicial /h/ (hotel, hostel).}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 {Adventure, travel, immigration, culture.}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{12}, sin letras explícitas ni contenido ofensivo."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0f852d601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0f852d601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{séptimo basico} que está trabajando la unidad de {Unidad 4: Media &amp; the news}.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</a:t>
            </a:r>
            <a:endParaRPr sz="1600">
              <a:solidFill>
                <a:srgbClr val="666666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1.  	{Describir acciones que interrumpen u ocurren simultáneamente en el pasado; por ejemplo: I was playing football, when it started to rain; while he was cycling, she was listening to music; I saw a shark while I was swimming.</a:t>
            </a:r>
            <a:endParaRPr sz="1600">
              <a:solidFill>
                <a:srgbClr val="666666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2.      Conexión de ideas; por ejemplo: too dangerous to visit.</a:t>
            </a:r>
            <a:endParaRPr sz="1600">
              <a:solidFill>
                <a:srgbClr val="666666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3.      Formular y responder preguntas sobre rutinas y acciones presentes y pasadas; por ejemplo: Does/did he cook? Yes/No, he does/doesn't/did/didn't.}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 {Adjetivos: Adjectives ending in -ing (amazing, interesting, etc).}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 {Uso apropiado de sonidos del idioma como sonido inicial /h/ (hour, honor, honest).}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 {Fake, piece of news, headline, breaking news.}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{12}, sin letras explícitas ni contenido ofensivo."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5d9be69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5d9be69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{octavo básico} que está trabajando la unidad de {Unidad 1 Artful Expressions}.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</a:t>
            </a:r>
            <a:endParaRPr sz="1600">
              <a:solidFill>
                <a:srgbClr val="666666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1.  	{ Identificar y describirobjetos, lugares y personas; por ejemplo: it’s a big Brown building; they are French; the man in…; the woman with…</a:t>
            </a:r>
            <a:endParaRPr sz="1600">
              <a:solidFill>
                <a:srgbClr val="666666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2.  	Expresardirección; por ejemplo: into the bank; out of the store; from the supermarket; to school</a:t>
            </a:r>
            <a:endParaRPr sz="1600">
              <a:solidFill>
                <a:srgbClr val="666666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3.  	Conectar ideas; por ejemplo: he came and then we watched the film; it was far so we took the bus; I’ll wait until Monday; the library is the best in town. It also has…</a:t>
            </a:r>
            <a:endParaRPr sz="1600">
              <a:solidFill>
                <a:srgbClr val="666666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4.      Expresar opiniones, hacer comparaciones con justificación. 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</a:t>
            </a:r>
            <a:endParaRPr sz="1600">
              <a:solidFill>
                <a:srgbClr val="666666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1.  	{Prepositions: Out of, from, into</a:t>
            </a:r>
            <a:endParaRPr sz="1600">
              <a:solidFill>
                <a:srgbClr val="666666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2.  	Conectores: then, until, so, because</a:t>
            </a:r>
            <a:endParaRPr sz="1600">
              <a:solidFill>
                <a:srgbClr val="666666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3.      Verbos regulares 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 {Sonidos finales /d/, /t/ o /Id/ 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 {artful, expressions, emotions.}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{13}, sin letras explícitas ni contenido ofensivo."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15d9be69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15d9be69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{octavo básico} que está trabajando la unidad de {Unidad 2: Discoveries}.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1. {Señalar frecuencia, grado y tiempo de acciones; por ejemplo: he has worked here since 2015; I studied French five years ago; I go to the bank once a month; she is quite shy.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2. Describir acciones pasadas que continúan en el presente; por ejemplo: I have saved money to buy a bike.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3. Solicitar y dar información sobre duración de una actividad; por ejemplo: How long have you been friends? for 2 years/since 2016.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4. Solicitar y dar información sobre posesión; por ejemplo: Whose wallet is this? It belongs to a friend of mine/ his; It’s hers/theirs; Which is yours?.}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1.      {Participio de verbos regulares e irregulares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2.      Palabras que indican tiempo, grado y frecuencia como: since, for, ever, never, ago.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3.      Adjetivos y pronombres posesivos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4.      ‘s en uso genitivo (posesión)}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 {Sonidos del idioma como /d/ y /ɵ / (this, mother/three, birthday) 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 {Exploration, Discovery, evidence, contribution 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{13}, sin letras explícitas ni contenido ofensivo."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5d9be69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15d9be69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{octavo básico} que está trabajando la unidad de {Unidad 3: Technology and Innovation}.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1.  	{Entregar información esencial o adicional; por ejemplo: Simon is the boy who lives next door; the science book, which I borrowed from the library, is very interesting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2.  	Identificar y </a:t>
            </a:r>
            <a:r>
              <a:rPr lang="es-419" sz="1600">
                <a:solidFill>
                  <a:srgbClr val="666666"/>
                </a:solidFill>
              </a:rPr>
              <a:t>describir objetos</a:t>
            </a:r>
            <a:r>
              <a:rPr lang="es-419" sz="1600">
                <a:solidFill>
                  <a:srgbClr val="666666"/>
                </a:solidFill>
              </a:rPr>
              <a:t>, lugares y personas; por ejemplo: it’s a big Brown building; they are French; the man in…; the woman with…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3.      Relaciones de causa-efecto y condición entre ideas}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1.      {Conjunción de condicionalidad “IF”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2.  	Pronombres relativos which, who, whose, whom, where, when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3.  	Adjetivos calificativos}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 {Sonidos iniciales /w/(week), /r/(ready)}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 {Device, innovative, tool, useful}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{13}, sin letras explícitas ni contenido ofensivo."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5d9be69d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15d9be69d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{octavo básico} que está trabajando la unidad de {Unidad 4: Equality and Diversity}.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1.      {Describir procesos y acciones realizadas en las que el agente es desconocido o no es relevante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2.      Expresar cantidades, contar y enumerar; por ejemplo: two/four thousand/one million; enough/no money/time}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1.      {Participio de verbos regulares e irregulares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2.      Adverbios y determinantes de cantidad}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 {Sonidos del idioma como /d/ y /ɵ / (this, mother/three, birthday).}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 {Share, discrimination, look down on, accept, love.}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{13}, sin letras explícitas ni contenido ofensivo."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5d9be69d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5d9be69d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{Primero Medio} que está trabajando la unidad de {Unidad 1: Ceremonies and Festivities}. Los objetivos son:</a:t>
            </a:r>
            <a:endParaRPr b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rgbClr val="666666"/>
                </a:solidFill>
              </a:rPr>
              <a:t>-Los conocimientos claves a enseñar son:</a:t>
            </a:r>
            <a:endParaRPr b="1"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1.  	</a:t>
            </a:r>
            <a:r>
              <a:rPr b="1" lang="es-419" sz="1600">
                <a:solidFill>
                  <a:srgbClr val="666666"/>
                </a:solidFill>
              </a:rPr>
              <a:t>{</a:t>
            </a:r>
            <a:r>
              <a:rPr lang="es-419" sz="1600">
                <a:solidFill>
                  <a:srgbClr val="666666"/>
                </a:solidFill>
              </a:rPr>
              <a:t>Describir hábitos pasados, por ejemplo: I used to work at the coffee shop, but now I work at a department store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2.  	Expresarse con claridad usando palabras y expresiones de uso común, sinónimos y palabras compuestas; por ejemplo: firework; apply for a job; What’s it like?; Why don’t we…?; nice to meet you; talk about; for example; chopstick</a:t>
            </a:r>
            <a:r>
              <a:rPr b="1" lang="es-419" sz="1600">
                <a:solidFill>
                  <a:srgbClr val="666666"/>
                </a:solidFill>
              </a:rPr>
              <a:t>.}</a:t>
            </a:r>
            <a:endParaRPr b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rgbClr val="666666"/>
                </a:solidFill>
              </a:rPr>
              <a:t>-Mejorar el vocabulario relacionado con:</a:t>
            </a:r>
            <a:endParaRPr b="1"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1.  	</a:t>
            </a:r>
            <a:r>
              <a:rPr b="1" lang="es-419" sz="1600">
                <a:solidFill>
                  <a:srgbClr val="666666"/>
                </a:solidFill>
              </a:rPr>
              <a:t>{</a:t>
            </a:r>
            <a:r>
              <a:rPr lang="es-419" sz="1600">
                <a:solidFill>
                  <a:srgbClr val="666666"/>
                </a:solidFill>
              </a:rPr>
              <a:t>Ceremonies: Graduation, opening, lavish, solemn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2.  	Condolences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3.  	Grief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4.  	Wreath</a:t>
            </a:r>
            <a:r>
              <a:rPr b="1" lang="es-419" sz="1600">
                <a:solidFill>
                  <a:srgbClr val="666666"/>
                </a:solidFill>
              </a:rPr>
              <a:t>}</a:t>
            </a:r>
            <a:endParaRPr b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rgbClr val="666666"/>
                </a:solidFill>
              </a:rPr>
              <a:t>-Reforzar la pronunciación de la letra: {</a:t>
            </a:r>
            <a:r>
              <a:rPr lang="es-419" sz="1600">
                <a:solidFill>
                  <a:srgbClr val="666666"/>
                </a:solidFill>
              </a:rPr>
              <a:t>sonido inicial /j/ (year, yes)</a:t>
            </a:r>
            <a:r>
              <a:rPr b="1" lang="es-419" sz="1600">
                <a:solidFill>
                  <a:srgbClr val="666666"/>
                </a:solidFill>
              </a:rPr>
              <a:t>}</a:t>
            </a:r>
            <a:endParaRPr b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rgbClr val="666666"/>
                </a:solidFill>
              </a:rPr>
              <a:t>-Las palabras clave son:</a:t>
            </a:r>
            <a:endParaRPr b="1"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1.      </a:t>
            </a:r>
            <a:r>
              <a:rPr b="1" lang="es-419" sz="1600">
                <a:solidFill>
                  <a:srgbClr val="666666"/>
                </a:solidFill>
              </a:rPr>
              <a:t>{</a:t>
            </a:r>
            <a:r>
              <a:rPr lang="es-419" sz="1600">
                <a:solidFill>
                  <a:srgbClr val="666666"/>
                </a:solidFill>
              </a:rPr>
              <a:t>Ceremonies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2.      Death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3.      Will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4.      Funerals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5.      Wreath</a:t>
            </a:r>
            <a:r>
              <a:rPr b="1" lang="es-419" sz="1600">
                <a:solidFill>
                  <a:srgbClr val="666666"/>
                </a:solidFill>
              </a:rPr>
              <a:t> }</a:t>
            </a:r>
            <a:endParaRPr b="1"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rgbClr val="666666"/>
                </a:solidFill>
              </a:rPr>
              <a:t>Las canciones deben ser adecuadas para estudiantes chilenos con edad entre los {14}, sin letras explícitas ni contenido ofensivo."</a:t>
            </a:r>
            <a:endParaRPr b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15d9be69d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15d9be69d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{Primero Medio} que está trabajando la unidad de {Unidad 2: Relationships}.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1.  	{Describir predicciones, necesidades, promesas y posibilidades; por ejemplo: he shall be here; you needn’t hurry; it might snow; it will probably rain tomorrow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2.  	Conectar ideas; por ejemplo: although it’s cheap I’m not sure; both Luis and Tomas are my neighbors; I’ll talk to you later;…and last he played the piano; he learned English so that he could speak with foreigners.}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1.  	{relationship, relation, relate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2.  	friendship, friends, girlfriend, boyfriend, befriend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3.  	motherhood 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 {sonido final –tion /ʧ/ (como en vacation).}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1.  	{Love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2.  	Friendship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3.  	Permission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4.  	Obligation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5.  	Prohibition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6.  	Marriage}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{14}, sin letras explícitas ni contenido ofensivo."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5d9be69d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15d9be69d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{Primero Medio} que está trabajando la unidad de {Unidad 3: Traveling in Chile}.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1.  	{Solicitar y dar información sobre duración de una actividad; por ejemplo: How long have you been friends? (for) 2 years/since 2010.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2.  	Describir situaciones hipotéticas o imaginarias y dar consejos, por ejemplo: if I were you, I would tell her the truth; he would meet more people if he spoke English.}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1.  	{explore, explorer, exploration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2.  	trip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3.  	discover, discovery, discoverer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4.  	expedition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5.  	travel, traveller, travelling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6.  	exchange program, Exchange student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7.  	abroad}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 {sonidos vocales largos y cortos (feet/fit)}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1.  	{Culture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2.  	Travelling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3.  	Expedition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4.  	Explorer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5.  	Visiting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6.  	Experience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7.  	Abroad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8.  	Exchange 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{14}, sin letras explícitas ni contenido ofensivo."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c4a305a7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c4a305a7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5d9be69d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15d9be69d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{Primero Medio} que está trabajando la unidad de {Unidad 4: Exploring the American Continent}.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1.  	{Expresar cantidad, contar y enumerar, por ejemplo: there are a few/few girls; there is little sugar; a large/small number of…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2.  	Describir acciones que comenzaron en el pasado y que aun continúan o acaban de finalizar, por ejemplo: we have been training for 3 months; she has been working all day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3.  	Señalar frecuencia, grado y tiempo de acciones; por ejemplo I go to the bank once a month; she is quite/really shy}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1.  	{Culture, cultural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2.  	Traditions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3.  	History, historical 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 {combinaciones iniciales /tr/ y /dr/ (tree/dress)}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1.  	{Culture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2.  	Traditions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3.  	Idiosyncrasy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4.  	Ritual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5.  	Custom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6.  	Behaviour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7.  	Relationships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8.  	Education</a:t>
            </a:r>
            <a:endParaRPr sz="1600">
              <a:solidFill>
                <a:srgbClr val="666666"/>
              </a:solidFill>
            </a:endParaRPr>
          </a:p>
          <a:p>
            <a:pPr indent="-228600" lvl="0" marL="406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9.  	Inherit}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{14}, sin letras explícitas ni contenido ofensivo."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15d9be69d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15d9be69d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{2 medio} que está trabajando la unidad de {</a:t>
            </a:r>
            <a:r>
              <a:rPr b="1" lang="es-419" sz="1600">
                <a:solidFill>
                  <a:srgbClr val="666666"/>
                </a:solidFill>
              </a:rPr>
              <a:t>GLOBAL CITIZENSHIP</a:t>
            </a:r>
            <a:r>
              <a:rPr lang="es-419" sz="1600">
                <a:solidFill>
                  <a:srgbClr val="666666"/>
                </a:solidFill>
              </a:rPr>
              <a:t>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 expresarse con claridad usando palabras y expresiones de uso común, sinónimos, palabras compuestas, por ejemplo: hardly ever; at all; I’d rather…; for ages; I’m pleased; sorry about; look for/after…; cheap enough; online. • expresar acuerdo o desacuerdo, por ejemplo: I agree/disagree with}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con:{Nacionalidades (chinese, japanese, american, chilean) • Globalization, global, globally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letra:{Sonidos iniciales /t/ (to), /d/ (do). Reproducirlos con la pronunciación y acentuación correspondiente. Vocabulario • Nacionalidades (chinese, japanese, american, chilean) • Globalization, global, globally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son:{• global citizen • citizenship • climate change • taking action • social awareness 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{15 y 16 años}, sin letras explícitas ni contenido ofensivo. Con el nombre del artista"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5d9be69d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5d9be69d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{2 medio} que está trabajando la unidad de {Unidad 2 ENVIRONMENTAL LEADERS 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son:{• describir acciones que ocurrieron antes que otra acción en el pasado, por ejemplo: He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didn’t have money because he had lost his wallet.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• conectar ideas, por ejemplo: neither John nor Susan are in the office; he looks tough, he is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shy, though; it is raining today, as a result the air will be cleaner in the city; he told us to go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as soon as we could; we wouldn’t use gas unless it was cheap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• identificar y describir lugares, ocupaciones y personas (cualidades); por ejemplo: it’s very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busy/crowded; he is interested in…/ it is interesting; she is good at…; it’s a basketball court;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she’s a very organized person.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con:{• climate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• reduce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• reuse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• recycle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• environment}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letra:{• sonidos iniciales /t/ (to), /d/ (do)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• sonidos de años anteriores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Propuesta Curricular Idioma Extranjero Inglés – 2° medio 94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IUnidad de Currículum y Evaluación / Ministerio de Educación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son:{• climate change awareness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• rainforests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• Green areas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• Landfills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• To be green}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{15 y 16 años}, sin letras explícitas ni contenido ofensivo. Con el nombre del artista"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Solo nombras las canciones, no las describas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5d9be69d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5d9be69d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{2 medio} que está trabajando la unidad de {</a:t>
            </a:r>
            <a:r>
              <a:rPr b="1" lang="es-419" sz="1200">
                <a:solidFill>
                  <a:schemeClr val="dk1"/>
                </a:solidFill>
              </a:rPr>
              <a:t>Unidad 3 ONLINE COMMUNITIES </a:t>
            </a:r>
            <a:r>
              <a:rPr lang="es-419" sz="1600">
                <a:solidFill>
                  <a:srgbClr val="666666"/>
                </a:solidFill>
              </a:rPr>
              <a:t>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</a:t>
            </a:r>
            <a:r>
              <a:rPr lang="es-419" sz="1200">
                <a:solidFill>
                  <a:schemeClr val="dk1"/>
                </a:solidFill>
              </a:rPr>
              <a:t>- expresar énfasis en quien realiza la acción, por ejemplo: Did you make it yourself ?; he cut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</a:rPr>
              <a:t>himself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</a:rPr>
              <a:t>- informar lo que otros dicen, por ejemplo: Mr. Brown said he had finished the report; she told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</a:rPr>
              <a:t>me to go home.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</a:rPr>
              <a:t>- confirmar información; por ejemplo: it’s nice, isn’t it?; your brother wasn’t at school, was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</a:rPr>
              <a:t>he?; you go to the pool on Fridays, don’t you?; she will come tomorrow, won’t she?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con:{</a:t>
            </a:r>
            <a:r>
              <a:rPr lang="es-419" sz="1200">
                <a:solidFill>
                  <a:schemeClr val="dk1"/>
                </a:solidFill>
              </a:rPr>
              <a:t>- Blog, blogger, to blog, blogging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- Social media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- Twit, twitter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- Influencer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- Raise voice, stand up, speak up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letra:{</a:t>
            </a:r>
            <a:r>
              <a:rPr lang="es-419" sz="1200">
                <a:solidFill>
                  <a:schemeClr val="dk1"/>
                </a:solidFill>
              </a:rPr>
              <a:t>- Reproducir de forma apropriada el sonido /ʒ/ (usually)</a:t>
            </a: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</a:t>
            </a:r>
            <a:r>
              <a:rPr lang="es-419" sz="1200">
                <a:solidFill>
                  <a:schemeClr val="dk1"/>
                </a:solidFill>
              </a:rPr>
              <a:t> Online community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- Blogs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- Stand out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- Raise the voice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- Speak up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- Social media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- Freedom of speech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{15 y 16 años}, sin letras explícitas ni contenido ofensivo. Con el nombre del artista"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15d9be69d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15d9be69d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{segundo medio} que está trabajando la unidad de {</a:t>
            </a:r>
            <a:r>
              <a:rPr b="1" lang="es-419" sz="1200">
                <a:solidFill>
                  <a:schemeClr val="dk1"/>
                </a:solidFill>
              </a:rPr>
              <a:t>Unidad 4 - TAKING ACTION</a:t>
            </a:r>
            <a:r>
              <a:rPr lang="es-419" sz="1600">
                <a:solidFill>
                  <a:srgbClr val="666666"/>
                </a:solidFill>
              </a:rPr>
              <a:t>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</a:t>
            </a:r>
            <a:r>
              <a:rPr lang="es-419" sz="1200">
                <a:solidFill>
                  <a:schemeClr val="dk1"/>
                </a:solidFill>
              </a:rPr>
              <a:t>• solicitar información sobre frecuencia de actividades, por ejemplo: How often do you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</a:rPr>
              <a:t>practice sports?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</a:rPr>
              <a:t>• describir frecuencia, tiempo, grado de acciones, por ejemplo: I usually /often call her in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</a:rPr>
              <a:t>the morning; he is rather shy; Susan will be here soon; he has been working during the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</a:rPr>
              <a:t>summer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</a:rPr>
              <a:t>• expresar sugerencias, ofrecimientos, hacer solicitudes, por ejemplo: Would you like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</a:rPr>
              <a:t>something to eat?; You ought to talk to him; Shall I bring you a glass of water?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con:{</a:t>
            </a:r>
            <a:r>
              <a:rPr lang="es-419" sz="1200">
                <a:solidFill>
                  <a:schemeClr val="dk1"/>
                </a:solidFill>
              </a:rPr>
              <a:t>• Stand out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• Step up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• Call out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• Reach out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• Courage, bravery, endurance, determination, fearlessness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• Grit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• Call for action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• Move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• Take action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1"/>
                </a:solidFill>
              </a:rPr>
              <a:t>• Leadership, leader, lead, be led</a:t>
            </a: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letra:{</a:t>
            </a:r>
            <a:r>
              <a:rPr lang="es-419" sz="1200">
                <a:solidFill>
                  <a:schemeClr val="dk1"/>
                </a:solidFill>
              </a:rPr>
              <a:t>• combinaciones iniciales /sp/ (special), /st/ (student)</a:t>
            </a: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</a:t>
            </a:r>
            <a:r>
              <a:rPr lang="es-419" sz="1200">
                <a:solidFill>
                  <a:schemeClr val="dk1"/>
                </a:solidFill>
              </a:rPr>
              <a:t>• Heroes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• Making a difference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• Global awareness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• Climate change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• Social service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• Spirit of service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{15 y 16 años}, sin letras explícitas ni contenido ofensivo. Con el nombre del artista"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15d9be69d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15d9be69d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{3 medio} que está trabajando la unidad de {</a:t>
            </a:r>
            <a:r>
              <a:rPr b="1" lang="es-419" sz="1200" u="sng">
                <a:solidFill>
                  <a:schemeClr val="dk1"/>
                </a:solidFill>
              </a:rPr>
              <a:t>UNIDAD 1</a:t>
            </a:r>
            <a:r>
              <a:rPr b="1" lang="es-419" sz="1200">
                <a:solidFill>
                  <a:schemeClr val="dk1"/>
                </a:solidFill>
              </a:rPr>
              <a:t>: My Skills and Achievements Contribute to Society</a:t>
            </a:r>
            <a:r>
              <a:rPr lang="es-419" sz="1600">
                <a:solidFill>
                  <a:srgbClr val="666666"/>
                </a:solidFill>
              </a:rPr>
              <a:t>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</a:t>
            </a:r>
            <a:r>
              <a:rPr b="1" lang="es-419" sz="1200">
                <a:solidFill>
                  <a:schemeClr val="dk1"/>
                </a:solidFill>
              </a:rPr>
              <a:t> </a:t>
            </a:r>
            <a:r>
              <a:rPr lang="es-419" sz="1200">
                <a:solidFill>
                  <a:schemeClr val="dk1"/>
                </a:solidFill>
              </a:rPr>
              <a:t>Aprender a leer y comprender los anuncios clasificados para encontrar trabajos. Identificar qué tipo de trabajo corresponde a sus habilidades e intereses personales.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con:{</a:t>
            </a:r>
            <a:r>
              <a:rPr i="1" lang="es-419" sz="1200">
                <a:solidFill>
                  <a:schemeClr val="dk1"/>
                </a:solidFill>
              </a:rPr>
              <a:t>Job position, responsibilities, requirements, full-time (F/T), part-time (P/T), introduction, contact information, present tenses, adjectives.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letra:{</a:t>
            </a:r>
            <a:r>
              <a:rPr lang="es-419" sz="1200">
                <a:solidFill>
                  <a:schemeClr val="dk1"/>
                </a:solidFill>
              </a:rPr>
              <a:t>Enfocarse en la pronunciación de términos relacionados con el trabajo, como </a:t>
            </a:r>
            <a:r>
              <a:rPr i="1" lang="es-419" sz="1200">
                <a:solidFill>
                  <a:schemeClr val="dk1"/>
                </a:solidFill>
              </a:rPr>
              <a:t>responsibilities, requirements, full-time, part-time</a:t>
            </a:r>
            <a:r>
              <a:rPr lang="es-419" sz="1200">
                <a:solidFill>
                  <a:schemeClr val="dk1"/>
                </a:solidFill>
              </a:rPr>
              <a:t>. Uso de tiempos verbales presentes.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</a:t>
            </a:r>
            <a:r>
              <a:rPr i="1" lang="es-419" sz="1200">
                <a:solidFill>
                  <a:schemeClr val="dk1"/>
                </a:solidFill>
              </a:rPr>
              <a:t>Job ads, classified ads, job offer, audience, skills, requirements, responsibilities.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{16 y 17 años}, sin letras explícitas ni contenido ofensivo. Con el nombre del artista"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15d9be69d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15d9be69d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{3 medio} que está trabajando la unidad de {</a:t>
            </a:r>
            <a:r>
              <a:rPr b="1" lang="es-419" sz="1200" u="sng">
                <a:solidFill>
                  <a:schemeClr val="dk1"/>
                </a:solidFill>
              </a:rPr>
              <a:t>UNIDAD 2</a:t>
            </a:r>
            <a:r>
              <a:rPr b="1" lang="es-419" sz="1200">
                <a:solidFill>
                  <a:schemeClr val="dk1"/>
                </a:solidFill>
              </a:rPr>
              <a:t>: My Reflections on Global Issues</a:t>
            </a:r>
            <a:r>
              <a:rPr lang="es-419" sz="1600">
                <a:solidFill>
                  <a:srgbClr val="666666"/>
                </a:solidFill>
              </a:rPr>
              <a:t>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</a:t>
            </a:r>
            <a:r>
              <a:rPr lang="es-419" sz="1200">
                <a:solidFill>
                  <a:schemeClr val="dk1"/>
                </a:solidFill>
              </a:rPr>
              <a:t>Comprender el rol de los medios en la difusión de problemas globales y cómo las diferentes culturas abordan estos temas. Analizar noticias relacionadas con temas como el medio ambiente y la política global.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con:{</a:t>
            </a:r>
            <a:r>
              <a:rPr i="1" lang="es-419" sz="1200">
                <a:solidFill>
                  <a:schemeClr val="dk1"/>
                </a:solidFill>
              </a:rPr>
              <a:t>Media, news, environment, pollution, global warming, headlines.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letra:{</a:t>
            </a:r>
            <a:r>
              <a:rPr lang="es-419" sz="1200">
                <a:solidFill>
                  <a:schemeClr val="dk1"/>
                </a:solidFill>
              </a:rPr>
              <a:t>Practicar la pronunciación de vocabulario relacionado con temas globales y noticias, como </a:t>
            </a:r>
            <a:r>
              <a:rPr i="1" lang="es-419" sz="1200">
                <a:solidFill>
                  <a:schemeClr val="dk1"/>
                </a:solidFill>
              </a:rPr>
              <a:t>environment</a:t>
            </a:r>
            <a:r>
              <a:rPr lang="es-419" sz="1200">
                <a:solidFill>
                  <a:schemeClr val="dk1"/>
                </a:solidFill>
              </a:rPr>
              <a:t>, </a:t>
            </a:r>
            <a:r>
              <a:rPr i="1" lang="es-419" sz="1200">
                <a:solidFill>
                  <a:schemeClr val="dk1"/>
                </a:solidFill>
              </a:rPr>
              <a:t>global warming</a:t>
            </a:r>
            <a:r>
              <a:rPr lang="es-419" sz="1200">
                <a:solidFill>
                  <a:schemeClr val="dk1"/>
                </a:solidFill>
              </a:rPr>
              <a:t>, </a:t>
            </a:r>
            <a:r>
              <a:rPr i="1" lang="es-419" sz="1200">
                <a:solidFill>
                  <a:schemeClr val="dk1"/>
                </a:solidFill>
              </a:rPr>
              <a:t>pollution</a:t>
            </a:r>
            <a:r>
              <a:rPr lang="es-419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</a:t>
            </a:r>
            <a:r>
              <a:rPr i="1" lang="es-419" sz="1200">
                <a:solidFill>
                  <a:schemeClr val="dk1"/>
                </a:solidFill>
              </a:rPr>
              <a:t>News, global issues, environment, media, information.</a:t>
            </a: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{16 y 17 años}, sin letras explícitas ni contenido ofensivo. Con el nombre del artista"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5d9be69d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5d9be69d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{3 medio} que está trabajando la unidad de {</a:t>
            </a:r>
            <a:r>
              <a:rPr b="1" lang="es-419" sz="1200" u="sng">
                <a:solidFill>
                  <a:schemeClr val="dk1"/>
                </a:solidFill>
              </a:rPr>
              <a:t>UNIDAD 3</a:t>
            </a:r>
            <a:r>
              <a:rPr b="1" lang="es-419" sz="1200">
                <a:solidFill>
                  <a:schemeClr val="dk1"/>
                </a:solidFill>
              </a:rPr>
              <a:t>: The Importance of the Evolution of Languages</a:t>
            </a:r>
            <a:r>
              <a:rPr lang="es-419" sz="1600">
                <a:solidFill>
                  <a:srgbClr val="666666"/>
                </a:solidFill>
              </a:rPr>
              <a:t>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</a:t>
            </a:r>
            <a:r>
              <a:rPr lang="es-419" sz="1200">
                <a:solidFill>
                  <a:schemeClr val="dk1"/>
                </a:solidFill>
              </a:rPr>
              <a:t>Reflexionar sobre el impacto de la tecnología en la enseñanza y cómo los lenguajes han evolucionado con la digitalización.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con:{</a:t>
            </a:r>
            <a:r>
              <a:rPr i="1" lang="es-419" sz="1200">
                <a:solidFill>
                  <a:schemeClr val="dk1"/>
                </a:solidFill>
              </a:rPr>
              <a:t>Technology, virtual, digital tools, language evolution.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letra:{</a:t>
            </a:r>
            <a:r>
              <a:rPr b="1" lang="es-419" sz="1200">
                <a:solidFill>
                  <a:schemeClr val="dk1"/>
                </a:solidFill>
              </a:rPr>
              <a:t> </a:t>
            </a:r>
            <a:r>
              <a:rPr lang="es-419" sz="1200">
                <a:solidFill>
                  <a:schemeClr val="dk1"/>
                </a:solidFill>
              </a:rPr>
              <a:t>Enfatizar la correcta pronunciación de términos tecnológicos y relacionados con la educación, como </a:t>
            </a:r>
            <a:r>
              <a:rPr i="1" lang="es-419" sz="1200">
                <a:solidFill>
                  <a:schemeClr val="dk1"/>
                </a:solidFill>
              </a:rPr>
              <a:t>virtual</a:t>
            </a:r>
            <a:r>
              <a:rPr lang="es-419" sz="1200">
                <a:solidFill>
                  <a:schemeClr val="dk1"/>
                </a:solidFill>
              </a:rPr>
              <a:t>, </a:t>
            </a:r>
            <a:r>
              <a:rPr i="1" lang="es-419" sz="1200">
                <a:solidFill>
                  <a:schemeClr val="dk1"/>
                </a:solidFill>
              </a:rPr>
              <a:t>digital tools</a:t>
            </a:r>
            <a:r>
              <a:rPr lang="es-419" sz="1200">
                <a:solidFill>
                  <a:schemeClr val="dk1"/>
                </a:solidFill>
              </a:rPr>
              <a:t>, </a:t>
            </a:r>
            <a:r>
              <a:rPr i="1" lang="es-419" sz="1200">
                <a:solidFill>
                  <a:schemeClr val="dk1"/>
                </a:solidFill>
              </a:rPr>
              <a:t>evolution</a:t>
            </a:r>
            <a:r>
              <a:rPr lang="es-419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</a:t>
            </a:r>
            <a:r>
              <a:rPr i="1" lang="es-419" sz="1200">
                <a:solidFill>
                  <a:schemeClr val="dk1"/>
                </a:solidFill>
              </a:rPr>
              <a:t>Virtual teacher, evolution of language, education, communication.</a:t>
            </a: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{16 y 17 años}, sin letras explícitas ni contenido ofensivo. Con el nombre del artista"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5d9be69d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15d9be69d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{3 medio} que está trabajando la unidad de {</a:t>
            </a:r>
            <a:r>
              <a:rPr b="1" lang="es-419" sz="1200" u="sng">
                <a:solidFill>
                  <a:schemeClr val="dk1"/>
                </a:solidFill>
              </a:rPr>
              <a:t>UNIDAD 4</a:t>
            </a:r>
            <a:r>
              <a:rPr b="1" lang="es-419" sz="1200">
                <a:solidFill>
                  <a:schemeClr val="dk1"/>
                </a:solidFill>
              </a:rPr>
              <a:t>: English as a Means to Understand New Trends</a:t>
            </a:r>
            <a:r>
              <a:rPr lang="es-419" sz="1600">
                <a:solidFill>
                  <a:srgbClr val="666666"/>
                </a:solidFill>
              </a:rPr>
              <a:t>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</a:t>
            </a:r>
            <a:r>
              <a:rPr lang="es-419" sz="1200">
                <a:solidFill>
                  <a:schemeClr val="dk1"/>
                </a:solidFill>
              </a:rPr>
              <a:t>Comprender cómo el inglés facilita la difusión de nuevas tendencias en todo el mundo y cómo estas influyen en la cultura.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con:{</a:t>
            </a:r>
            <a:r>
              <a:rPr i="1" lang="es-419" sz="1200">
                <a:solidFill>
                  <a:schemeClr val="dk1"/>
                </a:solidFill>
              </a:rPr>
              <a:t>Trend, global communication, innovation, influence.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letra:{</a:t>
            </a:r>
            <a:r>
              <a:rPr b="1" lang="es-419" sz="1200">
                <a:solidFill>
                  <a:schemeClr val="dk1"/>
                </a:solidFill>
              </a:rPr>
              <a:t> </a:t>
            </a:r>
            <a:r>
              <a:rPr lang="es-419" sz="1200">
                <a:solidFill>
                  <a:schemeClr val="dk1"/>
                </a:solidFill>
              </a:rPr>
              <a:t>Enfatizar la pronunciación de términos relacionados con tendencias como </a:t>
            </a:r>
            <a:r>
              <a:rPr i="1" lang="es-419" sz="1200">
                <a:solidFill>
                  <a:schemeClr val="dk1"/>
                </a:solidFill>
              </a:rPr>
              <a:t>trend</a:t>
            </a:r>
            <a:r>
              <a:rPr lang="es-419" sz="1200">
                <a:solidFill>
                  <a:schemeClr val="dk1"/>
                </a:solidFill>
              </a:rPr>
              <a:t>, </a:t>
            </a:r>
            <a:r>
              <a:rPr i="1" lang="es-419" sz="1200">
                <a:solidFill>
                  <a:schemeClr val="dk1"/>
                </a:solidFill>
              </a:rPr>
              <a:t>innovation</a:t>
            </a:r>
            <a:r>
              <a:rPr lang="es-419" sz="1200">
                <a:solidFill>
                  <a:schemeClr val="dk1"/>
                </a:solidFill>
              </a:rPr>
              <a:t>, </a:t>
            </a:r>
            <a:r>
              <a:rPr i="1" lang="es-419" sz="1200">
                <a:solidFill>
                  <a:schemeClr val="dk1"/>
                </a:solidFill>
              </a:rPr>
              <a:t>global</a:t>
            </a:r>
            <a:r>
              <a:rPr lang="es-419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</a:t>
            </a:r>
            <a:r>
              <a:rPr i="1" lang="es-419" sz="1200">
                <a:solidFill>
                  <a:schemeClr val="dk1"/>
                </a:solidFill>
              </a:rPr>
              <a:t>Trends, global, communication, new ideas.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{16 y 17 años}, sin letras explícitas ni contenido ofensivo. Con el nombre del artista"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15d9be69d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15d9be69d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{4 medio} que está trabajando la unidad de {</a:t>
            </a:r>
            <a:r>
              <a:rPr b="1" lang="es-419" sz="1200" u="sng">
                <a:solidFill>
                  <a:schemeClr val="dk1"/>
                </a:solidFill>
              </a:rPr>
              <a:t>UNIDAD 1</a:t>
            </a:r>
            <a:r>
              <a:rPr b="1" lang="es-419" sz="1200">
                <a:solidFill>
                  <a:schemeClr val="dk1"/>
                </a:solidFill>
              </a:rPr>
              <a:t>: The media and the message in today's globalized world</a:t>
            </a:r>
            <a:r>
              <a:rPr lang="es-419" sz="1600">
                <a:solidFill>
                  <a:srgbClr val="666666"/>
                </a:solidFill>
              </a:rPr>
              <a:t>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</a:t>
            </a:r>
            <a:r>
              <a:rPr b="1" lang="es-419" sz="1200">
                <a:solidFill>
                  <a:schemeClr val="dk1"/>
                </a:solidFill>
              </a:rPr>
              <a:t> </a:t>
            </a:r>
            <a:r>
              <a:rPr lang="es-419" sz="1200">
                <a:solidFill>
                  <a:schemeClr val="dk1"/>
                </a:solidFill>
              </a:rPr>
              <a:t>Identificar el papel que juegan las redes profesionales en el éxito laboral. Comprender cómo usar herramientas como LinkedIn para construir una red de contactos.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con:{</a:t>
            </a:r>
            <a:r>
              <a:rPr i="1" lang="es-419" sz="1200">
                <a:solidFill>
                  <a:schemeClr val="dk1"/>
                </a:solidFill>
              </a:rPr>
              <a:t>Networking, connections, professional, career growth.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letra:{</a:t>
            </a:r>
            <a:r>
              <a:rPr b="1" lang="es-419" sz="1200">
                <a:solidFill>
                  <a:schemeClr val="dk1"/>
                </a:solidFill>
              </a:rPr>
              <a:t>  </a:t>
            </a:r>
            <a:r>
              <a:rPr lang="es-419" sz="1200">
                <a:solidFill>
                  <a:schemeClr val="dk1"/>
                </a:solidFill>
              </a:rPr>
              <a:t>Enfocarse en la pronunciación de términos como </a:t>
            </a:r>
            <a:r>
              <a:rPr i="1" lang="es-419" sz="1200">
                <a:solidFill>
                  <a:schemeClr val="dk1"/>
                </a:solidFill>
              </a:rPr>
              <a:t>networking</a:t>
            </a:r>
            <a:r>
              <a:rPr lang="es-419" sz="1200">
                <a:solidFill>
                  <a:schemeClr val="dk1"/>
                </a:solidFill>
              </a:rPr>
              <a:t> y </a:t>
            </a:r>
            <a:r>
              <a:rPr i="1" lang="es-419" sz="1200">
                <a:solidFill>
                  <a:schemeClr val="dk1"/>
                </a:solidFill>
              </a:rPr>
              <a:t>professional connections</a:t>
            </a:r>
            <a:r>
              <a:rPr lang="es-419" sz="1200">
                <a:solidFill>
                  <a:schemeClr val="dk1"/>
                </a:solidFill>
              </a:rPr>
              <a:t> en el contexto de presentaciones.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</a:t>
            </a:r>
            <a:r>
              <a:rPr i="1" lang="es-419" sz="1200">
                <a:solidFill>
                  <a:schemeClr val="dk1"/>
                </a:solidFill>
              </a:rPr>
              <a:t>Professional networks, LinkedIn, connections, communication.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{17 y 18 años}, sin letras explícitas ni contenido ofensivo. Con el nombre del artista"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f852d601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f852d601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{1° básico} que está trabajando la unidad de {In my classroom}.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son:{Nombres de animales, adjetivos para describir personas, objetos del colegio, celebraciones, ropa, rutina diaria, partes del cuerpo, personas, expresiones útiles y órdenes, clima}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con:{Nombres de animales, adjetivos para describir personas, objetos del colegio, celebraciones, ropa, rutina diaria, partes del cuerpo, personas, expresiones útiles y órdenes, clima}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letra:{/s/-/z/, /w/-/th/}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son:{Hello, good morning, good bye; My name is?; Stand up, sit down, open/close the ?, clap your hands, turn around; Classroom objects: bag, desk, chair, pencil, eraser, book, ruler, door, window}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{6 y 7 años}, sin letras explícitas ni contenido ofensivo. Con el nombre del artista"</a:t>
            </a:r>
            <a:endParaRPr sz="1600">
              <a:solidFill>
                <a:srgbClr val="ADADAD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15d9be69d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15d9be69d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{4 medio} que está trabajando la unidad de {</a:t>
            </a:r>
            <a:r>
              <a:rPr b="1" lang="es-419" sz="1600" u="sng">
                <a:solidFill>
                  <a:srgbClr val="666666"/>
                </a:solidFill>
              </a:rPr>
              <a:t>UNIDAD 2</a:t>
            </a:r>
            <a:r>
              <a:rPr b="1" lang="es-419" sz="1600">
                <a:solidFill>
                  <a:srgbClr val="666666"/>
                </a:solidFill>
              </a:rPr>
              <a:t>: Communicating ideas through science and technology</a:t>
            </a:r>
            <a:r>
              <a:rPr lang="es-419" sz="1600">
                <a:solidFill>
                  <a:srgbClr val="666666"/>
                </a:solidFill>
              </a:rPr>
              <a:t>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</a:t>
            </a:r>
            <a:r>
              <a:rPr b="1" lang="es-419" sz="1600">
                <a:solidFill>
                  <a:srgbClr val="666666"/>
                </a:solidFill>
              </a:rPr>
              <a:t> </a:t>
            </a:r>
            <a:r>
              <a:rPr lang="es-419" sz="1600">
                <a:solidFill>
                  <a:srgbClr val="666666"/>
                </a:solidFill>
              </a:rPr>
              <a:t>Escribir relatos cortos que combinen ciencia y tecnología, explorando el futuro y sus posibilidades.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con:{</a:t>
            </a:r>
            <a:r>
              <a:rPr i="1" lang="es-419" sz="1600">
                <a:solidFill>
                  <a:srgbClr val="666666"/>
                </a:solidFill>
              </a:rPr>
              <a:t>Science fiction, future, technology, innovation.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letra:{Practicar la pronunciación de términos futuristas y tecnológicos, como </a:t>
            </a:r>
            <a:r>
              <a:rPr i="1" lang="es-419" sz="1600">
                <a:solidFill>
                  <a:srgbClr val="666666"/>
                </a:solidFill>
              </a:rPr>
              <a:t>innovation</a:t>
            </a:r>
            <a:r>
              <a:rPr lang="es-419" sz="1600">
                <a:solidFill>
                  <a:srgbClr val="666666"/>
                </a:solidFill>
              </a:rPr>
              <a:t> y </a:t>
            </a:r>
            <a:r>
              <a:rPr i="1" lang="es-419" sz="1600">
                <a:solidFill>
                  <a:srgbClr val="666666"/>
                </a:solidFill>
              </a:rPr>
              <a:t>fiction</a:t>
            </a:r>
            <a:r>
              <a:rPr lang="es-419" sz="1600">
                <a:solidFill>
                  <a:srgbClr val="666666"/>
                </a:solidFill>
              </a:rPr>
              <a:t>.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</a:t>
            </a:r>
            <a:r>
              <a:rPr b="1" lang="es-419" sz="1600">
                <a:solidFill>
                  <a:srgbClr val="666666"/>
                </a:solidFill>
              </a:rPr>
              <a:t>: </a:t>
            </a:r>
            <a:r>
              <a:rPr i="1" lang="es-419" sz="1600">
                <a:solidFill>
                  <a:srgbClr val="666666"/>
                </a:solidFill>
              </a:rPr>
              <a:t>Creativity, science fiction, technology, storytelling.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{17 y 18 años}, sin letras explícitas ni contenido ofensivo. Con el nombre del artista"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15d9be69d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15d9be69d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{4 medio} que está trabajando la unidad de {</a:t>
            </a:r>
            <a:r>
              <a:rPr b="1" lang="es-419" sz="1600" u="sng">
                <a:solidFill>
                  <a:srgbClr val="666666"/>
                </a:solidFill>
              </a:rPr>
              <a:t>UNIDAD 3</a:t>
            </a:r>
            <a:r>
              <a:rPr b="1" lang="es-419" sz="1600">
                <a:solidFill>
                  <a:srgbClr val="666666"/>
                </a:solidFill>
              </a:rPr>
              <a:t>: It’s business time</a:t>
            </a:r>
            <a:r>
              <a:rPr lang="es-419" sz="1600">
                <a:solidFill>
                  <a:srgbClr val="666666"/>
                </a:solidFill>
              </a:rPr>
              <a:t>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son:{Comprender los derechos de los clientes y cómo las empresas deben respetar estos derechos en sus operaciones.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con:{</a:t>
            </a:r>
            <a:r>
              <a:rPr b="1" lang="es-419" sz="1600">
                <a:solidFill>
                  <a:srgbClr val="666666"/>
                </a:solidFill>
              </a:rPr>
              <a:t> </a:t>
            </a:r>
            <a:r>
              <a:rPr i="1" lang="es-419" sz="1600">
                <a:solidFill>
                  <a:srgbClr val="666666"/>
                </a:solidFill>
              </a:rPr>
              <a:t>Consumer, protection, rights, business ethics.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letra:{Enfocarse en la correcta pronunciación de términos relacionados con los derechos del consumidor, como </a:t>
            </a:r>
            <a:r>
              <a:rPr i="1" lang="es-419" sz="1600">
                <a:solidFill>
                  <a:srgbClr val="666666"/>
                </a:solidFill>
              </a:rPr>
              <a:t>protection</a:t>
            </a:r>
            <a:r>
              <a:rPr lang="es-419" sz="1600">
                <a:solidFill>
                  <a:srgbClr val="666666"/>
                </a:solidFill>
              </a:rPr>
              <a:t> y </a:t>
            </a:r>
            <a:r>
              <a:rPr i="1" lang="es-419" sz="1600">
                <a:solidFill>
                  <a:srgbClr val="666666"/>
                </a:solidFill>
              </a:rPr>
              <a:t>ethics</a:t>
            </a:r>
            <a:r>
              <a:rPr lang="es-419" sz="1600">
                <a:solidFill>
                  <a:srgbClr val="666666"/>
                </a:solidFill>
              </a:rPr>
              <a:t>.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</a:t>
            </a:r>
            <a:r>
              <a:rPr b="1" lang="es-419" sz="1600">
                <a:solidFill>
                  <a:srgbClr val="666666"/>
                </a:solidFill>
              </a:rPr>
              <a:t> </a:t>
            </a:r>
            <a:r>
              <a:rPr i="1" lang="es-419" sz="1600">
                <a:solidFill>
                  <a:srgbClr val="666666"/>
                </a:solidFill>
              </a:rPr>
              <a:t>Client’s rights, business ethics, consumer protection.</a:t>
            </a: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{17 y 18 años}, sin letras explícitas ni contenido ofensivo. Con el nombre del artista"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5d9be69d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5d9be69d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{4 medio} que está trabajando la unidad de {</a:t>
            </a:r>
            <a:r>
              <a:rPr b="1" lang="es-419" sz="1600" u="sng">
                <a:solidFill>
                  <a:srgbClr val="666666"/>
                </a:solidFill>
              </a:rPr>
              <a:t>UNIDAD 4</a:t>
            </a:r>
            <a:r>
              <a:rPr b="1" lang="es-419" sz="1600">
                <a:solidFill>
                  <a:srgbClr val="666666"/>
                </a:solidFill>
              </a:rPr>
              <a:t>: Learning about sustainability and contributing with solutions</a:t>
            </a:r>
            <a:r>
              <a:rPr lang="es-419" sz="1600">
                <a:solidFill>
                  <a:srgbClr val="666666"/>
                </a:solidFill>
              </a:rPr>
              <a:t>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son:{Analizar diferentes iniciativas a nivel global que promueven la sostenibilidad y cómo impactan al medio ambiente.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con:{</a:t>
            </a:r>
            <a:r>
              <a:rPr i="1" lang="es-419" sz="1600">
                <a:solidFill>
                  <a:srgbClr val="666666"/>
                </a:solidFill>
              </a:rPr>
              <a:t>Sustainability, environment, global initiatives, conservation.</a:t>
            </a: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letra:{Practicar términos relacionados con el medio ambiente y la sostenibilidad como </a:t>
            </a:r>
            <a:r>
              <a:rPr i="1" lang="es-419" sz="1600">
                <a:solidFill>
                  <a:srgbClr val="666666"/>
                </a:solidFill>
              </a:rPr>
              <a:t>sustainability</a:t>
            </a:r>
            <a:r>
              <a:rPr lang="es-419" sz="1600">
                <a:solidFill>
                  <a:srgbClr val="666666"/>
                </a:solidFill>
              </a:rPr>
              <a:t> y </a:t>
            </a:r>
            <a:r>
              <a:rPr i="1" lang="es-419" sz="1600">
                <a:solidFill>
                  <a:srgbClr val="666666"/>
                </a:solidFill>
              </a:rPr>
              <a:t>environment</a:t>
            </a:r>
            <a:r>
              <a:rPr lang="es-419" sz="1600">
                <a:solidFill>
                  <a:srgbClr val="666666"/>
                </a:solidFill>
              </a:rPr>
              <a:t>.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</a:t>
            </a:r>
            <a:r>
              <a:rPr i="1" lang="es-419" sz="1600">
                <a:solidFill>
                  <a:srgbClr val="666666"/>
                </a:solidFill>
              </a:rPr>
              <a:t>Sustainability, environmental protection, global initiatives.</a:t>
            </a:r>
            <a:endParaRPr i="1"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{17 y 18 años}, sin letras explícitas ni contenido ofensivo. Con el nombre del artista"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f852d601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f852d601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{1° básico} que está trabajando la unidad de {My family and me}.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son:{Colors; Numbers 1-10; School objects}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con:{Nombres de animales, adjetivos para describir personas, objetos del colegio, celebraciones, ropa, rutina diaria, partes del cuerpo, personas, expresiones útiles y órdenes, clima}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letra:{/s/-/z/, /w/-/th/}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son:{My/your; I sing, dance, walk, jump, climb, run}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{6 y 7 años}, sin letras explícitas ni contenido ofensivo. Con el nombre del artista"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f852d601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f852d601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{1° básico} que está trabajando la unidad de {What 's the weather like today?}.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son:{Colors; Numbers 1-10; My/your}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con:{Nombres de animales, adjetivos para describir personas, objetos del colegio, celebraciones, ropa, rutina diaria, partes del cuerpo, personas, expresiones útiles y órdenes, clima}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letra:{/s/-/z/, /w/-/th/}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son:{Today is ?; It's (a)?; They're; Weather: windy, sunny, cloudy, rainy, snowy; Clothes: shoes, sock, a hat, dress, pants, skirt, scarf, coat, boots, shirt; ?and?}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{6 y 7 años}, sin letras explícitas ni contenido ofensivo. Con el nombre del artista"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f852d601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f852d601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{1° básico} que está trabajando la unidad de {Happy birthday!}.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son:{Colors; Numbers 1-10; Seasons; Days of the week; Adjectives: big, small; My/your}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con:{Nombres de animales, adjetivos para describir personas, objetos del colegio, celebraciones, ropa, rutina diaria, partes del cuerpo, personas, expresiones útiles y órdenes, clima}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letra:{/s/-/z/, /w/-/th/}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son:{bread, egg, milk, ice cream, meat, juice, water, cheese, ham, tomato, potato, cookies, carrot.}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{6 y 7 años}, sin letras explícitas ni contenido ofensivo. Con el nombre del artista"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f852d601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f852d601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"Actúa como un experto en docencia de inglés y dame una lista de 10 canciones en inglés para un curso de {2° Básico} que está trabajando la unidad de {At the zoo}. Los objetivos son: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-Los conocimientos claves a enseñar son:{Greetings: good morning/bye. Questions: What's your name?, How are you?, How old are you?, What's this?. It's a? Instructions: sit down, stand up, open/close the ?Colors. Classroom objects. Parts of the body. Farm animals. Numbers: 1-10. This is my/your?}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-Mejorar el vocabulario relacionado con:{Adjetive, Animals-are, Can/ Can´t, Frequent Expressions, Places At School, Possessive adjetives, Possessive pronouns, Pronoun, There is/ There are, Verb of movement.}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-Reforzar la pronunciación de la letra:{ /s/ y /z/}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-Las palabras clave son:{11-20. Actions: swim, swing, run, jump, climb, talk, walk. Adjectives: fast/slow, fat/thin. Child/children. Expressions: It is a?/It isn't a? , They are/they aren't; Hi, I'm?, How do you spell??}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666666"/>
                </a:solidFill>
              </a:rPr>
              <a:t>Las canciones deben ser adecuadas para estudiantes chilenos con edad entre los {7 y 8 años}, sin letras explícitas ni contenido ofensivo. Con el nombre del artista"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Benchmark IAs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Segundo </a:t>
            </a:r>
            <a:r>
              <a:rPr lang="es-419"/>
              <a:t>básico, Unidad 2</a:t>
            </a:r>
            <a:endParaRPr/>
          </a:p>
        </p:txBody>
      </p:sp>
      <p:graphicFrame>
        <p:nvGraphicFramePr>
          <p:cNvPr id="108" name="Google Shape;108;p22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40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Family Song" – Dream English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"Where Is It?"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"Numbers Song 1-10" – The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"What’s This? What's That?" – Fun Kids English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"Can You Do It?" – Maple Leaf Learning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 Is / She Is" – The Kiboomu Kids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"This Is My House"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"Let’s Go to the Zoo"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"Possessive Adjectives Song" – The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"Walking in the Jungle"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"This is the way we clean our room" (Super Simple Songs)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"Clean Up Song" (The Kiboomers)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Family Song" (Pinkfong)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"Where is the cat?" (Little Baby Bum)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"Let's Go on a Bear Hunt" (The Singing Walrus)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Happy and You Know It" (Various Artists)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 and Toes" (Various Artists)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Ducks" (Super Simple Songs)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Wheels on the Bus" (Various Artists)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"BINGO" (Various Artists)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Wheels on the Bus" de Raffi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"Old MacDonald Had a Farm" de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Monkeys" de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Family Song" de Have Fun Teaching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Hokey Pokey" de Kids' Music Company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"There Is a House in New Orleans" de Children's Music Workshop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"Where Is Thumbkin?" de The Wiggles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Can Move My Body" de The Learning Station "The Bear Went Over the Mountain" de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Fingers" de They Might Be Giants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"My House" – KidsTV123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Family Song" – Matt (Dream English Kids)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"In On Under" –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"Counting 1-10 Song"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"Can You Sing?"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"There is a Mouse in My House" – Pinkfong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"Put on Your Shoes"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"Where is the Spider?" – Maple Leaf Learning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"This is My Happy Face"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Wheels on the Bus" – Traditional (versión de Super Simple Songs)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Family Song: 4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Wheels on the Bus: 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You’re Happy and You Know It" - Traditional - The Addams Family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"Twinkle, Twinkle, Little Star" - Traditional - Toy Story 3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"Old MacDonald Had a Farm" - Traditional - Chicken Run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Wheels on the Bus" - Traditional - Sing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"BINGO" - Traditional - Daddy Day Care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Segundo </a:t>
            </a:r>
            <a:r>
              <a:rPr lang="es-419"/>
              <a:t>básico, Unidad 3</a:t>
            </a:r>
            <a:endParaRPr/>
          </a:p>
        </p:txBody>
      </p:sp>
      <p:graphicFrame>
        <p:nvGraphicFramePr>
          <p:cNvPr id="114" name="Google Shape;114;p23"/>
          <p:cNvGraphicFramePr/>
          <p:nvPr/>
        </p:nvGraphicFramePr>
        <p:xfrm>
          <a:off x="311688" y="51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Happy and You Know It" - Tradicional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Wheels on the Bus" - Tradicional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"Old MacDonald Had a Farm" - Tradicional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"People in My Town" - The Kiboomu Kids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Do You Do?"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"Walking in the Jungle"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Finger Family" - ChuChu TV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"B-I-N-G-O" - Tradicional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 and Toes" - Tradicional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Monkeys" -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Want to Be a Firefighter" by The Kiboomers: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Wheels on the Bus" (cualquier versión)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 and Toes" (cualquier versión)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Happy and You Know It" (cualquier versión)l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Monkeys Jumping on the Bed" (cualquier versión)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 "Old MacDonald Had a Farm" (cualquier versión)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"Twinkle, Twinkle Little Star" (cualquier versión)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Itsy Bitsy Spider" (cualquier versión)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Can Sing a Rainbow" (cualquier versión)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Objetivos: Colores, creatividad.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"BINGO" (cualquier versión)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Family Song" por Have Fun Teaching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Monkeys" por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Alphabet Song" por ABCmouse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Want to Be a Veterinarian" por Learning Tracks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School Song" por Have Fun Teaching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"Can You Move Like Me?" por The Wiggles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"There Is a Doctor" por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Do You Want to Be?" por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the World" (versión infantil) por Kids United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People in My Family" por The Kiboomers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"People Work" – Nursery Rhymes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Jobs Song" – The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Do You Want To Be?"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"One Little Finger"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"Ten in the Bed"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"Walking Walking"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"Can You (Fly Like a Bird?)"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"This Is the Way We Go to School"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"My Happy Family" – The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S and Z Sounds Song" – Rock ’N Learn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Happy and You Know It"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Wheels on the Bus"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"Old MacDonald Had a Farm"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 and Toes"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Monkeys"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Do You Want to Be?"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Happy and You Know It" - Tradicional - película: Barney's Great Adventure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Wheels on the Bus" - Tradicional - película: Play School (varias adaptaciones y cortos)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"Old MacDonald Had a Farm" - Tradicional - película: Mickey’s Fun Songs: Old MacDonald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"B-I-N-G-O" - Tradicional - película: Barney's Great Adventure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 and Toes" - Tradicional - película: Barney &amp; Friends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Segundo </a:t>
            </a:r>
            <a:r>
              <a:rPr lang="es-419"/>
              <a:t>básico, Unidad 4</a:t>
            </a:r>
            <a:endParaRPr/>
          </a:p>
        </p:txBody>
      </p:sp>
      <p:graphicFrame>
        <p:nvGraphicFramePr>
          <p:cNvPr id="120" name="Google Shape;120;p24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 You Like Broccoli Ice Cream?"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Food Song" - The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"Ten Little Cookies"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"In/On/Under Song" - ELF Learning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"Big and Small Song" - The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"Can and Can’t Song" - Have Fun Teaching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"How Are You Feeling Today?"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Color Song" - Maple Leaf Learning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Happy and You Know It"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"Twinkle, Twinkle, Little Star"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 and Toes"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Wheels on the Bus"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"Old MacDonald Had a Farm"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Very Hungry Caterpillar" (Shirley Ellis)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"Yummy Yummy" (Raffi)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Can Sing a Rainbow" (Harry Nilsson)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Ducks"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"Brown Bear, Brown Bear, What Do You See?" (Bill Martin Jr.)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Food Song" por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Cookies" por The Kiboomers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Hungry Caterpillar" por The Wiggles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Like Bananas" por The Learning Station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Rainbow Song" por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Big and Small" por The Wiggles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Water Song" por Have Fun Teaching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"Please and Thank You" por The Learning Station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Cookie Jar" por The Kiboomers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"I'm Hungry" por The Wiggles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 You Like Broccoli Ice Cream?"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Ice Cream Song"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Cookies" – The Kiboomers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"Apples &amp; Bananas"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"Ten in the Bed"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Muffin Man"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"Are You Hungry?"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"BINGO"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"Old MacDonald Had a Farm"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You’re Happy and You Know It"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Food Song": 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"Big and Small": 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Hungry Caterpillar": 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Cookies": 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Do You Like Broccoli Ice Cream?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Old MacDonald Had a Farm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If You're Happy and You Know It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Happy and You Know It" - Traditional - película: Barney's Great Adventure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"Twinkle, Twinkle, Little Star" - Traditional - película: The Star (2017)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 and Toes" - Traditional - película: Barney &amp; Friends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Tercero básico, Unidad 1</a:t>
            </a:r>
            <a:endParaRPr/>
          </a:p>
        </p:txBody>
      </p:sp>
      <p:graphicFrame>
        <p:nvGraphicFramePr>
          <p:cNvPr id="126" name="Google Shape;126;p25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35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"Clothes Song" - English Singing Bear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Getting Dressed Song"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Are You Wearing?" - ELF Kids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Clothing Song" - Maple Leaf Learning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 and Toes"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Body Parts Song" - The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See Something Blue"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"Rainbow Song" - Bounce Patrol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"Hello, What’s Your Name?" - The Kiboomu Kids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"How Are You?"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Happy and You Know It"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 and Toes"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Colors of the Rainbow" (Varios artistas)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Ant and the Grasshopper" (Super Simple Songs)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Clothes Song" (Super Simple Songs)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Monkeys Jumping on the Bed"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"Twinkle, Twinkle, Little Star"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"Old MacDonald Had a Farm"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Can Sing a Rainbow" (Harry Belafonte)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Wheels on the Bus"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Colors Song" de Have Fun Teaching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Clothing Song" de English Central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 and Toes" de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"What's Your Name?" de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Body Parts Song" de Kids Learning Center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Happy and You Know It" de The Wiggles "Five Little Monkeys" de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"Old MacDonald Had a Farm" de The Wiggles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Rainbow Song" de Have Fun Teaching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"Hello, Hello, How Are You?" de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Are You Wearing?"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Clothing Song" – The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"Put On Your Shoes"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"Colors Song" – Cocomelon (Nursery Rhymes)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 Shoulders Knees and Toes" – Traditional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"This Is the Way We Get Dressed" – Bounce Patrol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Rainbow Colors Song" – KidsTV123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"Who Is Wearing Blue Today?" – Dream English Kids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You’re Happy and You Know It" (Clothes Version)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"Hello Song"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"Clothes Song": 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Clothing Song": 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 and Toes": 3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Body Parts Song": 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"Rainbow Song": 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Happy and You Know It": 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"Old MacDonald Had a Farm": 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 and Toes" - Traditional - película: Barney &amp; Friends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"Twinkle, Twinkle, Little Star" - Traditional - película: The Star (2017)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"Old MacDonald Had a Farm" - Traditional - película: Mickey’s Fun Songs: Old MacDonald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Wheels on the Bus" - Traditional - película: Play School (varias adaptaciones y cortos)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Monkeys Jumping on the Bed" - Traditional - película: Barney &amp; Friends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Tercero </a:t>
            </a:r>
            <a:r>
              <a:rPr lang="es-419"/>
              <a:t>básico, Unidad 2</a:t>
            </a:r>
            <a:endParaRPr/>
          </a:p>
        </p:txBody>
      </p:sp>
      <p:graphicFrame>
        <p:nvGraphicFramePr>
          <p:cNvPr id="132" name="Google Shape;132;p26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128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"Old MacDonald Had a Farm" - Canción tradicional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"Baby Shark" - Pinkfong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"Walking in the Jungle"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Animal Sounds Song"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a Kid (Animal Edition)" - The Kiboomu Kids Music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Do You See?"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Have a Pet"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"Let's Go to the Zoo"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Ducks" - Canción tradicional infantil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"Animal Boogie" - Barefoot Books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"Old MacDonald Had a Farm" (tradicional)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Happy and You Know It" (tradicional)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"Twinkle, Twinkle, Little Star" (tradicional)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Wheels on the Bus" (tradicional)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Monkeys Jumping on the Bed" (tradicional)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 and Toes" (tradicional)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Very Hungry Caterpillar" (Canción basada en el libro de Eric Carle)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"BINGO" (tradicional)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"Row, Row, Row Your Boat" (tradicional)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"Itsy Bitsy Spider" (tradicional)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Animal Fair" de Children's Music Workshop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Lion Sleeps Tonight" de The Tokens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"Old MacDonald Had a Farm" de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Monkeys" de The Wiggles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Monkey Song" de They Might Be Giants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Like to Move It" de Reel 2 Real featuring The Mad Stuntman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Bear Went Over the Mountain"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"Who Let the Dogs Out?" de Baha Men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Pet Song" de Have Fun Teaching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"What's Your Favorite Animal?" de The Doodlebops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Animal Sounds Song"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"Walking in the Jungle"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"Old MacDonald Had a Farm" – Traditional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Do You Hear?" – The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"Yes, I Can!"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Elephant Song"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 You Like Spaghetti Yogurt?"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"Who Took the Cookie?"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"BINGO" (Farm Dog Version)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"My Favorite Things" (Animals Version) – Adaptación de The Sound of Music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"Old MacDonald Had a Farm"  3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"Five Little Monkeys" 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"I Like to Move It" de Reel 2 Real featuring The Mad Stuntman → Madagascar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Tercero </a:t>
            </a:r>
            <a:r>
              <a:rPr lang="es-419"/>
              <a:t>básico, Unidad 3</a:t>
            </a:r>
            <a:endParaRPr/>
          </a:p>
        </p:txBody>
      </p:sp>
      <p:graphicFrame>
        <p:nvGraphicFramePr>
          <p:cNvPr id="138" name="Google Shape;138;p27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House Song" - KidsTV123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Preposition Song" - ELF Learning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"There’s a House in the Middle of the Street" - GoNoodle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"Furniture Song" - The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"What's This? What's That?"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 You Have a Pet?" - Maple Leaf Learning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"Let’s Make Breakfast"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Knees, and Toes" - Traditional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"Where is Thumbkin?" - Traditional Nursery Rhyme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"Old MacDonald Had a Farm" - Traditional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Happy and You Know It"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Wheels on the Bus"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 and Toes"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"Twinkle, Twinkle, Little Star"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"Old MacDonald Had a Farm"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Monkeys Jumping on the Bed"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Itsy Bitsy Spider"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"BINGO"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"Where is the Green Sheep?" (Sam Cooke)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Can Sing a Rainbow" (Harry Belafonte)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House Song" de Have Fun Teaching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"There Is/There Are" de English Central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Furniture Song" de English Songs for Kids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"Where Is...?" de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Animals Went in Two by Two" de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Hokey Pokey" de Kids' Music Company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Monkeys" de The Wiggles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"In and On" de English Central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"What's in the Kitchen?" de Have Fun Teaching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Daily Routine Song" de English Songs for Kids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"My House"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House Song" – The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"Where Is the Spider?"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"There’s a Monster in My House" – The Kiboomers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"In On Under" – Dream English Kids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"Furniture Song" – The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Bathroom Song" – Cocomelon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"Where Are You Going?" (House Version)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"Clean Up Song"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Family in the House" – The Kiboomers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"The House Song": 2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"Old MacDonald Had a Farm": 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"Head, Shoulders, Knees, and Toes": 2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"Five Little Monkeys": 2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"If You're Happy and You Know It" - Traditional - película: Barney's Great Adventure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"Twinkle, Twinkle, Little Star" - Traditional - película: The Star (2017)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"Head, Shoulders, Knees and Toes" - Traditional - película: Barney &amp; Friends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"The Wheels on the Bus" - Traditional - película: Play School (varias adaptaciones y cortos)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Tercero </a:t>
            </a:r>
            <a:r>
              <a:rPr lang="es-419"/>
              <a:t>básico, Unidad 4</a:t>
            </a:r>
            <a:endParaRPr/>
          </a:p>
        </p:txBody>
      </p:sp>
      <p:graphicFrame>
        <p:nvGraphicFramePr>
          <p:cNvPr id="144" name="Google Shape;144;p28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 You Like Broccoli Ice Cream?"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Food Song (Dinner Time)" - The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Do You Want to Eat?"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Like Apples" - Dream English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"Hot Potato" - The Wiggles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"Let's Make a Sandwich"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"Pancakes, Pancakes!" - The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Love Ice Cream" - Pinkfong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"Yummy Yummy in My Tummy" - Little Baby Bum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Time Is It?"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Happy and You Know It" (Tradicional)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Banana Song" (Raffi)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"Twinkle, Twinkle, Little Star" (Tradicional)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Monkeys Jumping on the Bed" (Tradicional)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Wheels on the Bus" (Tradicional)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"Old MacDonald Had a Farm" (Tradicional)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 and Toes" (Tradicional)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"This is the Way We Wash Our Clothes" (Tradicional)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“Brown Bear, Brown Bear, What Do You See?" (Bill Martin Jr.)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Very Hungry Caterpillar" (Eric Carle)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Food Song" de Have Fun Teaching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Do You Like?" de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Like Fruit" de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Restaurant Song" de English Central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Ice Cream Song" de Kids' Music Company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Fruits" de The Wiggles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"Yummy, Yummy, Yummy" de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"Can I Have..." de English Songs for Kids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Time is It?" de Have Fun Teaching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"Please and Thank You" de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 You Like Broccoli Ice Cream?"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Fruit Song" – The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Do You Want for Breakfast?" – Dream English Kids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"Please and Thank You Song"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"Are You Hungry?"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Ice Cream Song" – Cocomelon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"Who Took the Cookie?"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"Apples and Bananas" –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"What's Your Favorite Food?" – ELF Learning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Lunch Song" – Blippi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"The Food Song": 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"What Do You Want to Eat?": 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"What Time Is It?": 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"If You're Happy and You Know It" - Tradicional - película: Barney's Great Adventure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"Twinkle, Twinkle, Little Star" - Tradicional - película: The Star (2017)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"Five Little Monkeys Jumping on the Bed" - Tradicional - película: Barney &amp; Friends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Cuarto básico, Unidad 1</a:t>
            </a:r>
            <a:endParaRPr/>
          </a:p>
        </p:txBody>
      </p:sp>
      <p:graphicFrame>
        <p:nvGraphicFramePr>
          <p:cNvPr id="150" name="Google Shape;150;p29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2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1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"Hello, What's Your Name?"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"When’s Your Birthday?" - Songs for Teaching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Have a Pet"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"In My House" - The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 You Like Broccoli Ice Cream?"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"Yes, I Can!"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"What’s This? What’s That?" - Dream English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Clothing Song" - Dream English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"How Are You Feeling Today?" - The Kiboomu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You’re Happy and You Know It" - Traditional Song (Super Simple Songs version)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If You're Happy and You Know It (The Wiggles)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Head, Shoulders, Knees and Toes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Twinkle, Twinkle Little Star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Wheels on the Bus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Old MacDonald Had a Farm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Five Little Ducks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 Can Sing a Rainbow: Harry Nilsson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Itsy Bitsy Spider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Shake It Off (versión infantil</a:t>
                      </a: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This is the Way We Wash Our Hands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Colors Song" de Have Fun Teaching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Body Parts Song" de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Like to Move It" de Reel 2 Real featuring The Mad Stuntman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Monkeys" de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"What's Your Name?" de Have Fun Teaching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"How Are You?" de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Food Song" de The Wiggles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Animal Fair" de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"Can You Jump?" de The Wiggles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Feelings Song" de Have Fun Teaching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"How Are You Feeling Today?"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Happy and You Know It" (Emotions Version)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Feelings Song" – The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"Hello, How Are You?" – Dream English Kids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Can Do It!" – Jack Hartmann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"What's the Matter?" – ELF Learning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"Healthy Habits Song" – Blippi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Greetings Song" – The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"Like and Don't Like"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"Classroom Commands Song" – English Singsing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Canción	Repeticiones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If You're Happy and You Know It	3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How Are You Feeling Today?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Feelings Song   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Hello, What's Your Name?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You’re Happy and You Know It": The Wiggles Movie" (1997)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 Like to Move It": "Madagascar" (2005)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Cuarto </a:t>
            </a:r>
            <a:r>
              <a:rPr lang="es-419"/>
              <a:t>básico, Unidad 2</a:t>
            </a:r>
            <a:endParaRPr/>
          </a:p>
        </p:txBody>
      </p:sp>
      <p:graphicFrame>
        <p:nvGraphicFramePr>
          <p:cNvPr id="156" name="Google Shape;156;p30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Wheels on the Bus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Down by the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Go Straight, Turn Left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Clean Up Song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If You’re Happy and You Know It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Head, Shoulders, Knees, and Toes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Let's Play Together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Old Town Road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This Is the Way We Go to School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Hurry, Hurry, Drive the Firetruck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Wheels on the Bus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If You're Happy and You Know It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Head, Shoulders, Knees and Toes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Twinkle, Twinkle Little Star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London Bridge is Falling Down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More We Get Together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Can Sing a Rainbow" (Harry Nilsson)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"You Are My Sunshine"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Happy and You Know It"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Going on a Bear Hunt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"Take a Walk" de Passion Pit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"Road Trippin'" de Red Hot Chili Peppers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"Working in the City" de The Script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"Healthy" de Coldplay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"Move Your Body" de Sia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"Where Is the Love?" de The Black Eyed Peas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"Straight Ahead" de Josh Groban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"Left Right" de YBN Cordae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"Park Bench" de The 1975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"Feel Good Inc." de Gorillaz ft. De La Soul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Transportation Song" – The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"Where Are You Going?"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Wheels on the Bus" (City Version)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"People Work" – Nursery Rhymes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"Go Straight!" – ELF Learning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City Song" – The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"Driving in My Car" – Ralph's World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Do You Want to Be?"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Map Song" – KidsTV123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"Let's Go!"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Wheels on the Bus	3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If You're Happy and You Know It	3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Head, Shoulders, Knees and Toes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 Can Sing a Rainbow (Harry Nilsson)	</a:t>
                      </a: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Old Town Road, Lil Nas X, Rango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You Are My Sunshine, Jimmie Davis, O Brother, Where Art Thou?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If You're Happy and You Know It, Tradicional, Despicable Me 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Feel Good Inc., Gorillaz ft. De La Soul, Happy Feet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Take a Walk, Passion Pit, The Kings of Summer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Cuarto </a:t>
            </a:r>
            <a:r>
              <a:rPr lang="es-419"/>
              <a:t>básico, Unidad 3</a:t>
            </a:r>
            <a:endParaRPr/>
          </a:p>
        </p:txBody>
      </p:sp>
      <p:graphicFrame>
        <p:nvGraphicFramePr>
          <p:cNvPr id="162" name="Google Shape;162;p31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Knees, and Toes"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You’re Happy and You Know It"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Like to Move It" – Reel 2 Real (Kids Version)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 You Like Broccoli Ice Cream?"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Like to Party" – The Vengaboys (Clean Version)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"Move and Freeze" – The Kiboomu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"Where is Thumbkin?"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Body Parts Song" – Jack Hartmann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Do You Like to Do?" – The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Monkeys"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 and Toes"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Happy and You Know It"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"Shake It Off" by Taylor Swift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"Can't Stop the Feeling!" by Justin Timberlake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by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"Move Your Body" by Sia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"Let's Go to the Park" by The Kiboomers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Can Sing a Rainbow" by Harry Nilsson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"Twinkle, Twinkle, Little Star"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Wheels on the Bus"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Like to Move It" de Reel 2 Real featuring The Mad Stuntman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Head, Shoulders, Knees and Toes" de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"What's Your Favorite Sport?" de Have Fun Teaching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Sports Song" de They Might Be Giants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"My Favorite Things" de Julie Andrews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Body Parts Song" de The Wiggles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 You Like Sports?" de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"Where Is the Ball?" de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Love to Play Soccer" de The Kiboomers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Time Is It?" de They Might Be Giants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 and Toes" – Traditional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Happy and You Know It" – Traditional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Hokey Pokey" – Traditional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Like to Move It" – Reel 2 Real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("We Will Rock You" – Queen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Sports Song" – The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Do You Like to Do?"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 You Like Broccoli Ice Cream?"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"Where Is the Toy Shop?" – Maple Leaf Learning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"How Are You?"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Head, Shoulders, Knees and Toes	4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If You're Happy and You Know It	3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 Like to Move It	3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Do You Like Broccoli Ice Cream?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Body Parts Song 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What Do You Like to Do?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If You’re Happy and You Know It, Tradicional, Despicable Me 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 Like to Move It, Reel 2 Real, Madagascar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Shake It Off, Taylor Swift, Sing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Can’t Stop the Feeling!, Justin Timberlake, Trolls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Happy, Pharrell Williams, Despicable Me 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 Can Sing a Rainbow, Harry Nilsson, You've Got Mail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Twinkle, Twinkle, Little Star, Tradicional, Deadpool 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Prompt 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48325" y="1159800"/>
            <a:ext cx="85206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419" sz="1600">
                <a:solidFill>
                  <a:schemeClr val="dk1"/>
                </a:solidFill>
              </a:rPr>
              <a:t>"</a:t>
            </a:r>
            <a:r>
              <a:rPr lang="es-419" sz="1600">
                <a:solidFill>
                  <a:schemeClr val="dk1"/>
                </a:solidFill>
              </a:rPr>
              <a:t>Actúa</a:t>
            </a:r>
            <a:r>
              <a:rPr lang="es-419" sz="1600">
                <a:solidFill>
                  <a:schemeClr val="dk1"/>
                </a:solidFill>
              </a:rPr>
              <a:t> como un experto en docencia de </a:t>
            </a:r>
            <a:r>
              <a:rPr lang="es-419" sz="1600">
                <a:solidFill>
                  <a:schemeClr val="dk1"/>
                </a:solidFill>
              </a:rPr>
              <a:t>inglés</a:t>
            </a:r>
            <a:r>
              <a:rPr lang="es-419" sz="1600">
                <a:solidFill>
                  <a:schemeClr val="dk1"/>
                </a:solidFill>
              </a:rPr>
              <a:t> y dame una lista de 10 canciones en inglés para un curso de {} que está trabajando la unidad de {}. Los objetivos son: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s-419" sz="1600">
                <a:solidFill>
                  <a:schemeClr val="dk1"/>
                </a:solidFill>
              </a:rPr>
              <a:t>-Los conocimientos claves a enseñar son:{}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-M</a:t>
            </a:r>
            <a:r>
              <a:rPr lang="es-419" sz="1600">
                <a:solidFill>
                  <a:schemeClr val="dk1"/>
                </a:solidFill>
              </a:rPr>
              <a:t>ejorar el vocabulario relacionado con:{}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-Reforzar la pronunciación de la letra:{}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-Las palabras clave son:{}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Las canciones deben ser adecuadas para estudiantes chilenos con edad entre los {}, sin letras explícitas ni contenido ofensivo. Con el nombre del artista"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600" u="sng">
                <a:solidFill>
                  <a:schemeClr val="dk1"/>
                </a:solidFill>
              </a:rPr>
              <a:t>Dentro de los corchetes va la </a:t>
            </a:r>
            <a:r>
              <a:rPr lang="es-419" sz="1600" u="sng">
                <a:solidFill>
                  <a:schemeClr val="dk1"/>
                </a:solidFill>
              </a:rPr>
              <a:t>información</a:t>
            </a:r>
            <a:r>
              <a:rPr lang="es-419" sz="1600" u="sng">
                <a:solidFill>
                  <a:schemeClr val="dk1"/>
                </a:solidFill>
              </a:rPr>
              <a:t> relacionada al curso y unidad actual. El prompt </a:t>
            </a:r>
            <a:r>
              <a:rPr lang="es-419" sz="1600" u="sng">
                <a:solidFill>
                  <a:schemeClr val="dk1"/>
                </a:solidFill>
              </a:rPr>
              <a:t>específico</a:t>
            </a:r>
            <a:r>
              <a:rPr lang="es-419" sz="1600" u="sng">
                <a:solidFill>
                  <a:schemeClr val="dk1"/>
                </a:solidFill>
              </a:rPr>
              <a:t> para cada uno está escrito como comentario en la diapositiva correspondiente</a:t>
            </a:r>
            <a:endParaRPr sz="16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Cuarto </a:t>
            </a:r>
            <a:r>
              <a:rPr lang="es-419"/>
              <a:t>básico, Unidad 4</a:t>
            </a:r>
            <a:endParaRPr/>
          </a:p>
        </p:txBody>
      </p:sp>
      <p:graphicFrame>
        <p:nvGraphicFramePr>
          <p:cNvPr id="168" name="Google Shape;168;p32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"Finger Family" - The Kiboomu Kids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Family" - Sister Sledge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Days of the Week Song" - The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"Seven Days in a Week"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"Seasons Song" - Have Fun Teaching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"Four Seasons Song" - Jack Hartmann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 Birthday" - Traditional/Various Artists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"Months of the Year Song" - The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"What's the Weather Like Today?"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"Jingle Bells" - Bobby Helms/Traditional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 Birthday" - The Birthday Party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"Twinkle, Twinkle, Little Star" - Versión infantil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Wheels on the Bus"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Happy and You Know It"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"This is the Way We Wash Our Hands"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Itsy Bitsy Spider"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Can Sing a Rainbow" - Harry Nilsson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"Shake It Off" - Taylor Swift (versión infantil o karaoke)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"You Are My Sunshine" - Versiones infantiles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"Bingo" - Versiones infantiles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de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"Family" de Noah Kahan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"Seasons" de Alanis Morissette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"Birthday" de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"Winter Wonderland" de Dean Martin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"Here Comes the Sun" de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"Summertime" de DJ Jazzy Jeff y The Fresh Prince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"It's My Party" de Lesley Gore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"Twelve Days of Christmas" de Bing Crosby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"Best Day of My Life" de American Authors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Family Song" – The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"Days of the Week Song" – The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"Seasons Song" – KidsTV123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 Birthday Song" – Traditional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"Jingle Bells" – Traditional (Versión infantil)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"What’s the Weather Like Today?"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Wish You a Merry Christmas" – Traditional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"My Aunt Came Back" – Traditional Children’s Song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"Sunday, Monday, Tuesday" – The Laurie Berkner Band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"Celebration" (Versión adaptada para niños) – Kool &amp; The Gang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Happy Birthday	3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Jingle Bells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What's the Weather Like Today?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Days of the Week Song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Seasons Song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We Are Family, Sister Sledge, The Birdcage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Happy Birthday, Tradicional, Madagascar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Jingle Bells, Bobby Helms, Lethal Weapon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Twinkle, Twinkle, Little Star, Tradicional, Deadpool 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Wheels on the Bus, Tradicional, The Big Short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If You're Happy and You Know It, Tradicional, Despicable Me 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Quinto básico, Unidad 1</a:t>
            </a:r>
            <a:endParaRPr/>
          </a:p>
        </p:txBody>
      </p:sp>
      <p:graphicFrame>
        <p:nvGraphicFramePr>
          <p:cNvPr id="174" name="Google Shape;174;p33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"She Works Hard for the Money" - Donna Summer</a:t>
                      </a:r>
                      <a:br>
                        <a:rPr b="1" lang="es-419" sz="900">
                          <a:solidFill>
                            <a:schemeClr val="dk1"/>
                          </a:solidFill>
                        </a:rPr>
                      </a:b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Do You Do?" - Maple Leaf Learning</a:t>
                      </a:r>
                      <a:br>
                        <a:rPr b="1" lang="es-419" sz="900">
                          <a:solidFill>
                            <a:schemeClr val="dk1"/>
                          </a:solidFill>
                        </a:rPr>
                      </a:b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Uniform Song" - Dream English</a:t>
                      </a:r>
                      <a:br>
                        <a:rPr b="1" lang="es-419" sz="900">
                          <a:solidFill>
                            <a:schemeClr val="dk1"/>
                          </a:solidFill>
                        </a:rPr>
                      </a:b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Can Be Anything" - Sesame Street (con Elmo y Will.i.am)</a:t>
                      </a:r>
                      <a:br>
                        <a:rPr b="1" lang="es-419" sz="900">
                          <a:solidFill>
                            <a:schemeClr val="dk1"/>
                          </a:solidFill>
                        </a:rPr>
                      </a:b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"People in My Town" - The Kiboomu Kids Songs</a:t>
                      </a:r>
                      <a:br>
                        <a:rPr b="1" lang="es-419" sz="900">
                          <a:solidFill>
                            <a:schemeClr val="dk1"/>
                          </a:solidFill>
                        </a:rPr>
                      </a:b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Are You Wearing?" - Fun Kids English</a:t>
                      </a:r>
                      <a:br>
                        <a:rPr b="1" lang="es-419" sz="900">
                          <a:solidFill>
                            <a:schemeClr val="dk1"/>
                          </a:solidFill>
                        </a:rPr>
                      </a:b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Happy and You Know It (Occupation Version)" - The Singing Walrus</a:t>
                      </a:r>
                      <a:br>
                        <a:rPr b="1" lang="es-419" sz="900">
                          <a:solidFill>
                            <a:schemeClr val="dk1"/>
                          </a:solidFill>
                        </a:rPr>
                      </a:b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"Hello, How Are You?" - Super Simple Songs</a:t>
                      </a:r>
                      <a:br>
                        <a:rPr b="1" lang="es-419" sz="900">
                          <a:solidFill>
                            <a:schemeClr val="dk1"/>
                          </a:solidFill>
                        </a:rPr>
                      </a:b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"Gotta Be Me" - Teen Beach 2 Cast</a:t>
                      </a:r>
                      <a:br>
                        <a:rPr b="1" lang="es-419" sz="900">
                          <a:solidFill>
                            <a:schemeClr val="dk1"/>
                          </a:solidFill>
                        </a:rPr>
                      </a:b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"Going to the Zoo" - Peter, Paul and Mary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Do You Do?" by The Laurie Berkner Band</a:t>
                      </a:r>
                      <a:br>
                        <a:rPr b="1" lang="es-419" sz="900">
                          <a:solidFill>
                            <a:schemeClr val="dk1"/>
                          </a:solidFill>
                        </a:rPr>
                      </a:b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Can Be" by Rachel Crow</a:t>
                      </a:r>
                      <a:br>
                        <a:rPr b="1" lang="es-419" sz="900">
                          <a:solidFill>
                            <a:schemeClr val="dk1"/>
                          </a:solidFill>
                        </a:rPr>
                      </a:b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 "I'm a Little Teapot" (versión infantil)</a:t>
                      </a:r>
                      <a:br>
                        <a:rPr b="1" lang="es-419" sz="900">
                          <a:solidFill>
                            <a:schemeClr val="dk1"/>
                          </a:solidFill>
                        </a:rPr>
                      </a:b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 "I'm a Busy Bee" by The Kiboomers</a:t>
                      </a:r>
                      <a:br>
                        <a:rPr b="1" lang="es-419" sz="900">
                          <a:solidFill>
                            <a:schemeClr val="dk1"/>
                          </a:solidFill>
                        </a:rPr>
                      </a:b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Clothes Song" by The Singing Walrus</a:t>
                      </a:r>
                      <a:br>
                        <a:rPr b="1" lang="es-419" sz="900">
                          <a:solidFill>
                            <a:schemeClr val="dk1"/>
                          </a:solidFill>
                        </a:rPr>
                      </a:b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Happy and You Know It" (versión con diferentes acciones)</a:t>
                      </a:r>
                      <a:br>
                        <a:rPr b="1" lang="es-419" sz="900">
                          <a:solidFill>
                            <a:schemeClr val="dk1"/>
                          </a:solidFill>
                        </a:rPr>
                      </a:b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"Going on a Bear Hunt" (versión infantil)</a:t>
                      </a:r>
                      <a:br>
                        <a:rPr b="1" lang="es-419" sz="900">
                          <a:solidFill>
                            <a:schemeClr val="dk1"/>
                          </a:solidFill>
                        </a:rPr>
                      </a:b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 and Toes" (versión con ropa)</a:t>
                      </a:r>
                      <a:br>
                        <a:rPr b="1" lang="es-419" sz="900">
                          <a:solidFill>
                            <a:schemeClr val="dk1"/>
                          </a:solidFill>
                        </a:rPr>
                      </a:b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"Where Is the Green Sheep?" by Sam Johnson</a:t>
                      </a:r>
                      <a:br>
                        <a:rPr b="1" lang="es-419" sz="900">
                          <a:solidFill>
                            <a:schemeClr val="dk1"/>
                          </a:solidFill>
                        </a:rPr>
                      </a:b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"Twinkle, Twinkle Little Star" (versiones con diferentes temas)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"What's My Age Again?" de Blink-182 (No apropiada)</a:t>
                      </a:r>
                      <a:br>
                        <a:rPr b="1" lang="es-419" sz="900">
                          <a:solidFill>
                            <a:schemeClr val="dk1"/>
                          </a:solidFill>
                        </a:rPr>
                      </a:b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"Jobs, Jobs, Jobs" de Have Fun Teaching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People in My Neighborhood"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"Who's That?" de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Clothes Song" de The Wiggles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"Professions Song" de English Central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"Where Are You From?" de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Do You Do?" de Dr. Jean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Doctor's Office" de Have Fun Teaching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the World" de USA for Africa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"People Work" – Nursery Rhymes TV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"When I Grow Up" – Tim McMorris (Versión adaptada para niños)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Do You Want to Be?"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G Song" – ABCmouse.com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"He’s a Pirate" (Versión Kidz Bop o instrumental) – Klaus Badelt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"Uniforms" – The Bazillions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"Jobs Song" – KidsTV123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Are You Wearing?" – ELF Learning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Hokey Pokey" (Versión con ropa) – Traditional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Does Your Dad Do?" – The Wiggles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What Do You Do?	3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Clothes Song	2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What Are You Wearing?	2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If You're Happy and You Know It	2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Gotta Be Me, Teen Beach 2 Cast, Teen Beach 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Going to the Zoo, Peter, Paul and Mary, George of the Jungle 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I'm a Little Teapot, Tradicional, Coraline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We Are the World, USA for Africa, We Are the World: The Story Behind the Song (documental)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He’s a Pirate, Klaus Badelt, Pirates of the Caribbean: The Curse of the Black Pearl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34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Do You Like?"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Time Is It?" - The Kiboomu Kids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You’re Happy and You Know It" - The Kiboomu Kids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"Walking, Walking"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Like to Move It" - Madagascar Soundtrack (Will.i.am version)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Time Song" - Scratch Garden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 is/She is" - English Songs for Kids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"Why Do You Like It?" - Dream English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"Everyday Activities" - KidsTV123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"Everything is Awesome" - Tegan and Sara (The Lego Movie soundtrack)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"Wake Me Up" - Avicii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-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"Shake It Off" - Taylor Swift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"Counting Stars" - OneRepublic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"Let It Go" - Idina Menzel (Frozen)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Makes You Beautiful" - One Direction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"Roar" -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"Don't Stop Believin'" - Journey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"Can't Stop the Feeling!" - Justin Timberlake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"Shape of You" - Ed Sheeran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de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Like to Move It" de Reel 2 Real featuring The Mad Stuntman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Time Is It?" de High School Musical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"All About That Bass" de Meghan Trainor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"Can't Stop the Feeling!" de Justin Timberlake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Will Rock You" de Queen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"Best Day of My Life" de American Authors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"Brave" de Sara Bareilles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"On Top of the World" de Imagine Dragons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"Unstoppable" de Sia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Time Is It?" – High School Musical Cast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Like to Move It" – Reel 2 Real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"Lazy Song" –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"Friday I’m in Love" – The Cure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"Wake Me Up Before You Go-Go" – Wham!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"Hakuna Matata" – The Lion King Soundtrack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–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Hokey Pokey" – Traditional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"Walking on Sunshine" – Katrina and the Waves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"We’re Going to Be Friends" – The White Stripes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 Like to Move It	3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What Time Is It?	3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Happy	2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Can't Stop the Feeling!	2 vece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 Like to Move It, Reel 2 Real / Will.i.am, Madagascar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Everything Is Awesome, Tegan and Sara feat. The Lonely Island, The Lego Movie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Wake Me Up, Avicii, The Secret Life of Walter Mitty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Happy, Pharrell Williams, Despicable Me 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Shake It Off, Taylor Swift, Sing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Counting Stars, OneRepublic, The Giver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Let It Go, Idina Menzel, Frozen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Quinto </a:t>
            </a:r>
            <a:r>
              <a:rPr lang="es-419"/>
              <a:t>básico, Unidad 2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Quinto </a:t>
            </a:r>
            <a:r>
              <a:rPr lang="es-419"/>
              <a:t>básico, Unidad 3</a:t>
            </a:r>
            <a:endParaRPr/>
          </a:p>
        </p:txBody>
      </p:sp>
      <p:graphicFrame>
        <p:nvGraphicFramePr>
          <p:cNvPr id="186" name="Google Shape;186;p35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-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-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"Can’t Stop the Feeling!" - Justin Timberlake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"You’ve Got a Friend in Me" - Randy Newman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Young" - Fun.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"Brave" - Sara Bareilles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"Perfect" - Ed Sheeran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"Roar" -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"Let It Go" - Idina Menzel (Frozen)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"Beautiful Day" - U2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"Can't Stop the Feeling!" - Justin Timberlake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-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"Counting Stars" - OneRepublic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Makes You Beautiful" - One Direction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"Roar" -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"Let It Go" - Idina Menzel (Frozen)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"Shake It Off" - Taylor Swift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"Don't Stop Believin'" - Journey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"I'm a Believer" - The Monkees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"You've Got a Friend in Me" - Randy Newman (Toy Story)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"I'm a Believer" de The Monkees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"Can't Help Falling in Love" de Elvis Presley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"You've Got a Friend in Me" de Randy Newman (de Toy Story)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de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"All Star" de Smash Mouth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"Best Day of My Life" de American Authors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"Brave" de Sara Bareilles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the Champions" de Queen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"Unstoppable" de Sia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"Try Everything" de Shakira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"You’ve Got a Friend in Me" – Randy Newman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–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"True Colors" – Cyndi Lauper (versión kid-friendly)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Will Rock You" – Queen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Can’t Dance" – Genesis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"Lean on Me" – Bill Withers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–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Climb" – Miley Cyrus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"Firework" –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"Best Day of My Life" – American Authors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Happy	4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You've Got a Friend in Me	4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Can't Stop the Feeling!	2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Roar	2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Let It Go	2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I'm a Believer	2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Brave	2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Count on Me	2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Count on Me, Bruno Mars, Dolittle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Happy, Pharrell Williams, Despicable Me 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Can’t Stop the Feeling!, Justin Timberlake, Trolls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You’ve Got a Friend in Me, Randy Newman, Toy Story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We Are Young, Fun., The Perks of Being a Wallflower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Quinto </a:t>
            </a:r>
            <a:r>
              <a:rPr lang="es-419"/>
              <a:t>básico, Unidad 4</a:t>
            </a:r>
            <a:endParaRPr/>
          </a:p>
        </p:txBody>
      </p:sp>
      <p:graphicFrame>
        <p:nvGraphicFramePr>
          <p:cNvPr id="192" name="Google Shape;192;p36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"Yesterday" -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"Imagine" -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-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"Counting Stars" - OneRepublic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Will Rock You" - Queen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"500 Miles" - The Proclaimers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"She Loves You" -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"Jack and Diane" - John Mellencamp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"Man in the Mirror" -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 Million Dreams" - The Greatest Showman (Hugh Jackman, Michelle Williams)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"Imagine" by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"Don't Stop Believin'" by Journey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by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"Counting Stars" by OneRepublic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"Roar" by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Makes You Beautiful" by One Direction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"I'm a Believer" by The Monkees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"Shake It Off" by Taylor Swift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"Can't Stop the Feeling!" by Justin Timberlake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"Hey Jude" by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Inventor" de The Cinematic Orchestra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Made It" de Jay-Z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 Lot of Things" de Sara Bareilles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"Counting Stars" de OneRepublic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"Childhood" de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"Discovery" de Daft Punk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"Genius" de Kanye West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"Fifty Ways to Leave Your Lover" de Paul Simon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Age of Aquarius" de The 5th Dimension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"Imagine" de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the Champions" – Queen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"Yellow Submarine" –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Lazy Song" –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–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–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–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"Imagine" –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"Everything At Once" – Lenka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Scientist" – Coldplay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 Million Dreams" – The Greatest Showman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Imagine	4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Counting Stars	3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Happy	2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 Million Dreams	2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What a Wonderful World	2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"Yesterday" - The Beatles - película: Yesterday (2019)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"Imagine" - John Lennon - película: The Lennon Report (2016)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- Louis Armstrong - película: Good Morning, Vietnam (1987)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Will Rock You" - Queen - película: A Knight’s Tale (2001)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"500 Miles" - The Proclaimers - película: Benny &amp; Joon (1993)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Sexto básico, Unidad 1</a:t>
            </a:r>
            <a:endParaRPr/>
          </a:p>
        </p:txBody>
      </p:sp>
      <p:graphicFrame>
        <p:nvGraphicFramePr>
          <p:cNvPr id="198" name="Google Shape;198;p37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Happy and You Know It"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-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"Wheels on the Bus" - Cocomelon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"Let’s Go Swimming"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"Skater Boy" - Avril Lavigne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"Yesterday" -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"Last Friday Night (Clean Version)" -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"Runaway" - Aurora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"Ready to Run" - One Direction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-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"Walking on Sunshine" - Katrina and the Waves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"Shake It Off" - Taylor Swift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- Pharrell Williams</a:t>
                      </a:r>
                      <a:br>
                        <a:rPr b="1" lang="es-419" sz="900">
                          <a:solidFill>
                            <a:schemeClr val="dk1"/>
                          </a:solidFill>
                        </a:rPr>
                      </a:b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"Let It Go" - Idina Menzel (Frozen)</a:t>
                      </a:r>
                      <a:br>
                        <a:rPr b="1" lang="es-419" sz="900">
                          <a:solidFill>
                            <a:schemeClr val="dk1"/>
                          </a:solidFill>
                        </a:rPr>
                      </a:b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"Don't Stop Believin'" - Journey</a:t>
                      </a:r>
                      <a:br>
                        <a:rPr b="1" lang="es-419" sz="900">
                          <a:solidFill>
                            <a:schemeClr val="dk1"/>
                          </a:solidFill>
                        </a:rPr>
                      </a:b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"Can't Stop the Feeling!" - Justin Timberlake</a:t>
                      </a:r>
                      <a:br>
                        <a:rPr b="1" lang="es-419" sz="900">
                          <a:solidFill>
                            <a:schemeClr val="dk1"/>
                          </a:solidFill>
                        </a:rPr>
                      </a:b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Makes You Beautiful" - One Direction</a:t>
                      </a:r>
                      <a:br>
                        <a:rPr b="1" lang="es-419" sz="900">
                          <a:solidFill>
                            <a:schemeClr val="dk1"/>
                          </a:solidFill>
                        </a:rPr>
                      </a:b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"Counting Stars" - OneRepublic</a:t>
                      </a:r>
                      <a:br>
                        <a:rPr b="1" lang="es-419" sz="900">
                          <a:solidFill>
                            <a:schemeClr val="dk1"/>
                          </a:solidFill>
                        </a:rPr>
                      </a:b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"Roar" - Katy Perry</a:t>
                      </a:r>
                      <a:br>
                        <a:rPr b="1" lang="es-419" sz="900">
                          <a:solidFill>
                            <a:schemeClr val="dk1"/>
                          </a:solidFill>
                        </a:rPr>
                      </a:b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"Adventure of a Lifetime" - Coldplay</a:t>
                      </a:r>
                      <a:br>
                        <a:rPr b="1" lang="es-419" sz="900">
                          <a:solidFill>
                            <a:schemeClr val="dk1"/>
                          </a:solidFill>
                        </a:rPr>
                      </a:b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de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"Can't Stop the Feeling!" de Justin Timberlake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"Best Day of My Life" de American Authors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Will Rock You" de Queen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Gotta Feeling" de Black Eyed Peas</a:t>
                      </a:r>
                      <a:br>
                        <a:rPr b="1" lang="es-419" sz="900">
                          <a:solidFill>
                            <a:schemeClr val="dk1"/>
                          </a:solidFill>
                        </a:rPr>
                      </a:b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"Pumped Up Kicks" de Foster the People</a:t>
                      </a:r>
                      <a:br>
                        <a:rPr b="1" lang="es-419" sz="900">
                          <a:solidFill>
                            <a:schemeClr val="dk1"/>
                          </a:solidFill>
                        </a:rPr>
                      </a:b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"All Star" de Smash Mouth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"Unstoppable" de Sia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"Brave" de Sara Bareilles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"On Top of the World" de Imagine Dragons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"Yesterday" –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"We’re Going to Be Friends" – The White Stripes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Lazy Song" –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"Sk8er Boi" – Avril Lavigne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"ABC" – The Jackson 5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"Walking on Sunshine" – Katrina and The Waves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Love Rock 'n' Roll" – Joan Jett &amp; The Blackhearts (versión kid-friendly)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"Run Run Run" – The Velvet Underground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"Last Friday Night (T.G.I.F.)" – Katy Perry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Climb" – Miley Cyrus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Happy – Pharrell Williams — 3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Can't Stop the Feeling! – Justin Timberlake — 2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Yesterday – The Beatles — 2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Walking on Sunshine – Katrina and The Waves — 2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Happy and You Know It" - Tradicional - película: Barney's Great Adventure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- Bruno Mars - película: Rio (2011)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"Wheels on the Bus" - Cocomelon - película: Play School (varias adaptaciones)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"Yesterday" - The Beatles - película: Yesterday (2019)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- Pharrell Williams - película: Despicable Me 2 (2013)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"Shake It Off" - Taylor Swift - película: Sing (2016)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Sexto </a:t>
            </a:r>
            <a:r>
              <a:rPr lang="es-419"/>
              <a:t>básico, Unidad 2</a:t>
            </a:r>
            <a:endParaRPr/>
          </a:p>
        </p:txBody>
      </p:sp>
      <p:graphicFrame>
        <p:nvGraphicFramePr>
          <p:cNvPr id="204" name="Google Shape;204;p38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“Where Is the Love?” - Black Eyed Peas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“Down Town” - Macklemore feat. Ryan Lewis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“Count On Me” -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“I Like to Move It” - Reel 2 Real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“We Built This City” - Starship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“Yellow Submarine” -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“I’m Yours” - Jason Mraz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“Shake It Off” - Taylor Swift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“Walking on Sunshine” - Katrina and the Waves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“Happy” -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"London Bridge is Falling Down" (Canción infantil tradicional)</a:t>
                      </a: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"Around the World" (Daft Punk)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Home" (Edward Sharpe and the Magnetic Zeros)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"I've Been Everywhere" (Johnny Cash)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"Maps" (Maroon 5)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"Where Is the Love?" (Black Eyed Peas)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"This is Me" (Keala Settle - The Greatest Showman)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(Louis Armstrong)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"I'm a Believer" (The Monkees)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"Country Roads" (John Denver)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"Walking in London" por Concrete Blonde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"New York, New York" por Frank Sinatra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"Country Roads" por John Denver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"Welcome to the Neighborhood" por Meat Loaf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"City Life" por The Divine Comedy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"Small Town Girl" por Shannon McNally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"My Hometown" por Bruce Springsteen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"Down Downtown" por Justin Townes Earle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"Home" por Edward Sharpe &amp; The Magnetic Zeros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"Road Trippin'" por Red Hot Chili Peppers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"Yellow Submarine" –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"Love Shack" – The B-52's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"Somewhere Only We Know" – Keane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"Downtown" – Petula Clark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"Englishman in New York" – Sting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"Home" – Phillip Phillips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"Penny Lane" –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"Welcome to New York" – Taylor Swift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"My Town" – Michael Penn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Lazy Song" –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Where Is the Love? – Black Eyed Peas — 2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Yellow Submarine – The Beatles — 2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Country Roads – John Denver — 2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Home – Edward Sharpe and the Magnetic Zeros — 2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"Where Is the Love?" - Black Eyed Peas - película: Be Cool (2005)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- Bruno Mars - película: Rio (2011)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"Yellow Submarine" - The Beatles - película: Yellow Submarine (1968)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"Shake It Off" - Taylor Swift - película: Sing (2016)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"Walking on Sunshine" - Katrina and the Waves - película: American Psycho (2000)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- Pharrell Williams - película: Despicable Me 2 (2013)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Sexto </a:t>
            </a:r>
            <a:r>
              <a:rPr lang="es-419"/>
              <a:t>básico, Unidad 3</a:t>
            </a:r>
            <a:endParaRPr/>
          </a:p>
        </p:txBody>
      </p:sp>
      <p:graphicFrame>
        <p:nvGraphicFramePr>
          <p:cNvPr id="210" name="Google Shape;210;p39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"I'm Gonna Be (500 Miles)" - The Proclaimers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"Holiday" - Madonna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"Travelling Soldier" - Dixie Chicks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 "I Will Wait" - Mumford &amp; Sons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"Fly Away" - Lenny Kravitz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"On Top of the World" - Imagine Dragons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"Take Me Home, Country Roads" - John Denver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"Viva La Vida" - Coldplay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"We’re Going to Be Friends" - The White Stripes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"Roar" -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"I'm Gonna Be (500 Miles)" by The Proclaimers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"Around the World" by Daft Punk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"Holiday" by Madonna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"Maps" by Maroon 5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"Wonderwall" by Oasis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"Adventure of a Lifetime" by Coldplay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"Jet Lag" by Simple Plan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"Here Comes the Sun" by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"Take Me Home, Country Roads" by John Denver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"California Girls" by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"I've Been Everywhere" de Johnny Cash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"Leaving on a Jet Plane" de John Denver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"Life is a Highway" de Rascal Flatts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"Island in the Sun" de Weezer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"Road Trippin'" de Red Hot Chili Peppers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"Holiday" de Green Day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"Travelin' Soldier" de Dixie Chicks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"Long Way Down" de Tom Odell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"Best Day of My Life" de American Authors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"On Top of the World" de Imagine Dragons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"Leaving on a Jet Plane" – John Denver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"On the Road Again" – Willie Nelson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"I’m Gonna Be (500 Miles)" – The Proclaimers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"Vacation" – The Go-Go’s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"Life is a Highway" – Tom Cochrane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"See You Again" – Charlie Puth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Climb" – Miley Cyrus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"Roam" – The B-52’s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"Come Fly With Me" – Frank Sinatra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"Adventure of a Lifetime" – Coldplay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I'm Gonna Be (500 Miles) – The Proclaimers — 3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Holiday – Madonna — 2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On Top of the World – Imagine Dragons — 2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Take Me Home, Country Roads – John Denver — 2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Adventure of a Lifetime – Coldplay — 2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Leaving on a Jet Plane – John Denver — 2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Roar – Katy Perry — 2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"Take Me Home, Country Roads" - John Denver - película: Kingsman: The Golden Circle (2017)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"Roar" - Katy Perry - película: Katy Perry: Part of Me (2012)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"Around the World" - Daft Punk - película: Tron: Legacy (2010)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"Maps" - Maroon 5 - película: The Mortal Instruments: City of Bones (2013)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"Here Comes the Sun" - The Beatles - película: The Parent Trap (1998)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"Life is a Highway" - Rascal Flatts - película: Cars (2006)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Sexto </a:t>
            </a:r>
            <a:r>
              <a:rPr lang="es-419"/>
              <a:t>básico, Unidad 4</a:t>
            </a:r>
            <a:endParaRPr/>
          </a:p>
        </p:txBody>
      </p:sp>
      <p:graphicFrame>
        <p:nvGraphicFramePr>
          <p:cNvPr id="216" name="Google Shape;216;p40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the World" – Michael Jackson &amp; Lionel Richie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"Earth Song" –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12 Days of Christmas" – Versión tradicional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–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I Had a Hammer" – Peter, Paul and Mary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 Whole New World" – De la película "Aladdin"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–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Earth Is Our Home" – Greg &amp; Steve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"Over the Rainbow" – Judy Garland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"Don't Worry, Be Happy" – Bobby McFerrin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"Counting Stars" de OneRepublic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"Twinkle, Twinkle, Little Star" (versión infantil)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Earth Song" de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"I'm a Believer" de The Monkees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"Hey Jude" de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"Can You Feel the Love Tonight" de Elton John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de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"This Little Light of Mine" (versión infantil)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Happy and You Know It" (versión infantil)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"BINGO"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"Earth Song" de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de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Earth is Our Home" de Learning Tracks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the World" de USA for Africa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"I'm First in Line" de Have Fun Teaching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3Rs" de Jack Johnson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"Heal the World" de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de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"Save the Earth" de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"One, Two, Buckle My Shoe" de The Wiggles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"Earth Song" –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"Big Yellow Taxi" – Joni Mitchell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12 Days of Christmas" – Traditional (versión adaptada)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–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the World" – USA for Africa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–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Planets Song" – The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"Slowly, Slowly" – The Wiggles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"1234" – Feist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"Circle of Life" – Elton John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Earth Song – Michael Jackson — 4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We Are the World – Michael Jackson &amp; Lionel Richie / USA for Africa — 3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Count on Me – Bruno Mars — 3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What a Wonderful World – Louis Armstrong — 3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12 Days of Christmas – Traditional — 2 veces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the World" – Michael Jackson &amp; Lionel Richie – película: We Are the World (documental/concierto)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"Earth Song" – Michael Jackson – película: Michael Jackson: This Is It (2009)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 Whole New World" – Aladdin – película: Aladdin (1992)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"Over the Rainbow" – Judy Garland – película: El mago de Oz (1939)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"Don't Worry, Be Happy" – Bobby McFerrin – película: Cocktail (1988)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Séptimo</a:t>
            </a:r>
            <a:r>
              <a:rPr lang="es-419"/>
              <a:t> básico, Unidad 1</a:t>
            </a:r>
            <a:endParaRPr/>
          </a:p>
        </p:txBody>
      </p:sp>
      <p:graphicFrame>
        <p:nvGraphicFramePr>
          <p:cNvPr id="222" name="Google Shape;222;p41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-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-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 Thousand Miles" - Vanessa Carlton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"Wake Me Up When September Ends" - Green Day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"Shake It Off" - Taylor Swift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"Let It Be" -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"Perfect" - Ed Sheeran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"Roar" -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"On Top of the World" - Imagine Dragons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"Can’t Stop the Feeling!" - Justin Timberlake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-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"Shake It Off" Taylor Swift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"Don't Stop Believin'" - Journey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"Counting Stars" - OneRepublic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"Let It Go" - Idina Menzel (Frozen)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Makes You Beautiful" - One Direction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"Roar" -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"Uptown Funk" - Mark Ronson ft.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"Thinking Out Loud" - Ed Sheeran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"Hey Jude" -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Gotta Feeling" - The Black Eyed Peas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- Pharrell Williams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"Uptown Funk" - Mark Ronson ft. Bruno Mars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"Can't Stop the Feeling!" - Justin Timberlake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Will Rock You" - Queen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"Best Day of My Life" - American Authors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"Shut Up and Dance" - Walk the Moon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"All About That Bass" - Meghan Trainor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"Brave" de Sara Bareilles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"On Top of the World" -Imagine Dragons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–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Time Is It?" – High School Musical Cast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Gotta Feeling" – The Black Eyed Peas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"Lemon Tree" – Fool’s Garden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"Everyday" – Buddy Holly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"You’ve Got a Friend in Me" – Randy Newman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"Suddenly I See" – KT Tunstall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Will Rock You" – Queen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 Little Bit Longer" – Jonas Brothers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–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"Happy" - Pharrell Williams: 3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"Shake It Off" - Taylor Swift: 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"Roar" - Katy Perry: 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"On Top of the World" - Imagine Dragons: 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"Can’t Stop the Feeling!" - Justin Timberlake: 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"Uptown Funk" - Mark Ronson ft. Bruno Mars: 2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- Pharrell Williams (Mi Villano Favorito 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"Let It Go" - Idina Menzel (Frozen)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"Roar" - Katy Perry (Los Pitufos 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"Uptown Funk" - Mark Ronson ft. Bruno Mars (Zoolander 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Gotta Feeling" - The Black Eyed Peas (The Hangover)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Will Rock You" - Queen (Escuela de Rock)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"Shut Up and Dance" - Walk the Moon (Paper Towns)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"Let It Be" - The Beatles (The Beatles: Eight Days a Week)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"Counting Stars" - OneRepublic (El lobo de Wall Street)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Columnas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14300" y="1017725"/>
            <a:ext cx="8844900" cy="39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</a:rPr>
              <a:t>Puntaje: Indica la </a:t>
            </a:r>
            <a:r>
              <a:rPr lang="es-419" sz="2000">
                <a:solidFill>
                  <a:schemeClr val="dk1"/>
                </a:solidFill>
              </a:rPr>
              <a:t>canción</a:t>
            </a:r>
            <a:r>
              <a:rPr lang="es-419" sz="2000">
                <a:solidFill>
                  <a:schemeClr val="dk1"/>
                </a:solidFill>
              </a:rPr>
              <a:t> y la cantidad de veces que se repite entre las IAs seleccionadas </a:t>
            </a:r>
            <a:r>
              <a:rPr lang="es-419" sz="2000">
                <a:solidFill>
                  <a:schemeClr val="dk1"/>
                </a:solidFill>
              </a:rPr>
              <a:t>con el prompt “Quiero que me digas cuantas veces se repite la canción:{}, solo con nombre, artista, n°veces. Sin texto extra” donde entre corchetes van los resultados de cada IA. El formato cambia ligeramente entre respuestas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000">
                <a:solidFill>
                  <a:schemeClr val="dk1"/>
                </a:solidFill>
              </a:rPr>
              <a:t>Aparece</a:t>
            </a:r>
            <a:r>
              <a:rPr lang="es-419" sz="2000">
                <a:solidFill>
                  <a:schemeClr val="dk1"/>
                </a:solidFill>
              </a:rPr>
              <a:t> en </a:t>
            </a:r>
            <a:r>
              <a:rPr lang="es-419" sz="2000">
                <a:solidFill>
                  <a:schemeClr val="dk1"/>
                </a:solidFill>
              </a:rPr>
              <a:t>películas</a:t>
            </a:r>
            <a:r>
              <a:rPr lang="es-419" sz="2000">
                <a:solidFill>
                  <a:schemeClr val="dk1"/>
                </a:solidFill>
              </a:rPr>
              <a:t>: Indica el nombre de una </a:t>
            </a:r>
            <a:r>
              <a:rPr lang="es-419" sz="2000">
                <a:solidFill>
                  <a:schemeClr val="dk1"/>
                </a:solidFill>
              </a:rPr>
              <a:t>canción</a:t>
            </a:r>
            <a:r>
              <a:rPr lang="es-419" sz="2000">
                <a:solidFill>
                  <a:schemeClr val="dk1"/>
                </a:solidFill>
              </a:rPr>
              <a:t> y la </a:t>
            </a:r>
            <a:r>
              <a:rPr lang="es-419" sz="2000">
                <a:solidFill>
                  <a:schemeClr val="dk1"/>
                </a:solidFill>
              </a:rPr>
              <a:t>película</a:t>
            </a:r>
            <a:r>
              <a:rPr lang="es-419" sz="2000">
                <a:solidFill>
                  <a:schemeClr val="dk1"/>
                </a:solidFill>
              </a:rPr>
              <a:t> en donde aparece, utilizando el prompt </a:t>
            </a:r>
            <a:r>
              <a:rPr lang="es-419" sz="2000">
                <a:solidFill>
                  <a:schemeClr val="dk1"/>
                </a:solidFill>
              </a:rPr>
              <a:t>“A partir de la lista de canciones, dime las canciones que aparecen en películas y una de ellas, si es posible:{}, en formato: nombre, artista, película. Sin texto extra”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Séptimo </a:t>
            </a:r>
            <a:r>
              <a:rPr lang="es-419"/>
              <a:t>básico, Unidad 2</a:t>
            </a:r>
            <a:endParaRPr/>
          </a:p>
        </p:txBody>
      </p:sp>
      <p:graphicFrame>
        <p:nvGraphicFramePr>
          <p:cNvPr id="228" name="Google Shape;228;p42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-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"Earth Song" -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-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"Let It Go" - Idina Menzel (de Frozen)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"Imagine" -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"Big Yellow Taxi" - Joni Mitchell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the World" - USA for Africa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"Firework" -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"Colors of the Wind" - Vanessa Williams (Pocahontas)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"One Day" - Matisyahu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"Don't Stop Believin'" by Journey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"Heal the World" by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by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"Home" by Edward Sharpe and the Magnetic Zeros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"This Land is Your Land" by Woody Guthrie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"Let It Be" by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Want to Walk with You" by The Pussycat Dolls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"Here Comes the Sun" by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"Imagine" by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"Lean on Me" by Bill Withers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"Earth Song" de Michael Jackson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de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"Here Comes the Sun" de The Beatles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"I'd Like to Teach the World to Sing" de The New Seekers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the World" de USA for Africa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Times They Are a-Changin'" de Bob Dylan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"Green Onions" de Booker T. &amp; the M.G.'s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"Save the Planet" de The Wiggles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"One Earth" de Dave Matthews Band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"Mercy Mercy Me (The Ecology)" de Marvin Gaye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–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"Big Yellow Taxi" – Joni Mitchell (o versión de Counting Crows)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"Earth Song" –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"Firework" –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 Place in the Sun" – Stevie Wonder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"Where Is the Love?" – The Black Eyed Peas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3 R’s" – Jack Johnson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"Colors of the Wind" – Vanessa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"Heal the World" –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"Rain on Me" – Lady Gaga &amp; Ariana Grande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What a Wonderful World - Louis Armstrong (3)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Earth Song - Michael Jackson (2)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Imagine - John Lennon (2)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We Are the World - USA for Africa (2)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Here Comes the Sun - The Beatles (2)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Don't Stop Believin' - Journey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Rock of Ages (2012)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Here Comes the Sun -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Across the Universe (2007)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We Are the World - USA for Africa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Secret Life of Bees (2008)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Firework -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Smurfs 2 (2013)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Times They Are a-Changin' - Bob Dylan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Lean on Me - Bill Withers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Lean on Me (1989)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Séptimo </a:t>
            </a:r>
            <a:r>
              <a:rPr lang="es-419"/>
              <a:t>básico, Unidad 3</a:t>
            </a:r>
            <a:endParaRPr/>
          </a:p>
        </p:txBody>
      </p:sp>
      <p:graphicFrame>
        <p:nvGraphicFramePr>
          <p:cNvPr id="234" name="Google Shape;234;p43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1. "On Top of the World" - Imagine Dragons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2. "Roar" -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3. "Somewhere Over the Rainbow" - Israel Kamakawiwoʻole (versión ukelele)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4. "I'm Yours" - Jason Mraz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5. "Counting Stars" - OneRepublic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6. "Best Day of My Life" - American Authors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7. "Budapest" - George Ezra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8. "Home" - Phillip Phillips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9. "Wake Me Up" - Avicii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10. "We’re Going to Be Friends" - The White Stripes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"Adventure of a Lifetime" by Coldplay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"Around the World" by Daft Punk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"Homeward Bound" by Simon &amp; Garfunkel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"I've Been Everywhere" by Johnny Cash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"Maps" by Maroon 5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"Wonderwall" by Oasis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"Hotel California" by The Eagles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"Vagabond" by Ryan Adams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"Immigrant Song" by Led Zeppelin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"Somewhere Over the Rainbow" by Israel Kamakawiwoʻole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"I've Been Everywhere" de Johnny Cash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"Homeward Bound" de Simon &amp; Garfunkel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"Leaving on a Jet Plane" de John Denver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"Life is a Highway" de Rascal Flatts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"Don't Stop Believin'" de Journey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"Kokomo" de The Beach Boys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"Island in the Sun" de Weezer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"Best Day of My Life" de American Authors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"On Top of the World" de Imagine Dragons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"Roam" de The B-52's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Want to Break Free" – Queen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"Leaving on a Jet Plane" – John Denver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"Roar" –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–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–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"Hotel California" – Eagles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"Wake Me Up" – Avicii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"Over the Rainbow" – Israel Kamakawiwoʻole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Climb" – Miley Cyrus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"Welcome to New York" – Taylor Swift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On Top of the World - Imagine Dragons (2)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Somewhere Over the Rainbow - Israel Kamakawiwoʻole (2)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Best Day of My Life - American Authors (2)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Homeward Bound - Simon &amp; Garfunkel (2)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I've Been Everywhere - Johnny Cash (2)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On Top of the World - Imagine Dragons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Secret Life of Walter Mitty (2013)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Roar -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Wake Me Up - Avicii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Giver (2014)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We’re Going to Be Friends - The White Stripes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Napoleon Dynamite (2004)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Adventure of a Lifetime - Coldplay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Secret Life of Pets (2016)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Ar(1988)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Island in the Sun - Weezer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Séptimo </a:t>
            </a:r>
            <a:r>
              <a:rPr lang="es-419"/>
              <a:t>básico, Unidad 4</a:t>
            </a:r>
            <a:endParaRPr/>
          </a:p>
        </p:txBody>
      </p:sp>
      <p:graphicFrame>
        <p:nvGraphicFramePr>
          <p:cNvPr id="240" name="Google Shape;240;p44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"We Are the Champions" - Queen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"Yesterday" - The Beatles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"Bad Day" - Daniel Powter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"Someone Like You" - Adele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"Counting Stars" - OneRepublic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"Breaking News" - Michael Jackson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"Boulevard of Broken Dreams" - Green Day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"Hello" - Adele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"Photograph" - Ed Sheeran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"Imagine" - John Lennon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"Yesterday" - The Beatles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"Wake Me Up" - Avicii.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"Don't Stop Believin'" - Journey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"Counting Stars" - OneRepublic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"Happy" - Pharrell Williams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"Roar" - Katy Perry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"Let It Go" - Idina Menzel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"What Makes You Beautiful" - One Direction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"Imagine" - John Lennon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"Hey Jude" - The Beatles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"Breaking News" de Eminem (versión editada)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"News of the World" de The Verve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"Fake Love" de BTS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"Headlines" de Drake (versión editada)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"Interesting Drug" de Morrissey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"Honest" de The Neighbourhood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"Hour of Need" de TobyMac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"The News" de The Roots (con John Legend)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"Amazing" de Aerosmith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"Read All About It" de Emeli Sandé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"We Didn’t Start the Fire" – Billy Joel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"Bad Day" – Daniel Powter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"The Lazy Song" – Bruno Mars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"Photograph" – Ed Sheeran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"Counting Stars" – OneRepublic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"Happy" – Pharrell Williams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"I Was Running" – The Gregory Brothers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"The Show Must Go On" – Queen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"Story of My Life" – One Direction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"ABC News Theme" (Instrumental) – ABC Network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dk1"/>
                          </a:solidFill>
                        </a:rPr>
                        <a:t>Yesterday - The Beatles (2)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dk1"/>
                          </a:solidFill>
                        </a:rPr>
                        <a:t>Counting Stars - OneRepublic (2)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dk1"/>
                          </a:solidFill>
                        </a:rPr>
                        <a:t>Imagine - John Lennon (2)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dk1"/>
                          </a:solidFill>
                        </a:rPr>
                        <a:t>"Happy" - Pharrell Williams (2)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Secret Life of Pets (2016)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Photograph - Ed Sheeran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 Before You (2016)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Imagine -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Nowhere Boy (2009)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Wake Me Up - Avicii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Giver (2014)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Don't Stop Believin' - Journey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Rock of Ages (2012)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Happy -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Despicable Me 2 (2013)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Roar -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Smurfs 2 (2013)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Let It Go - Idina Menzel (de Frozen)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Octavo básico, Unidad 1</a:t>
            </a:r>
            <a:endParaRPr/>
          </a:p>
        </p:txBody>
      </p:sp>
      <p:graphicFrame>
        <p:nvGraphicFramePr>
          <p:cNvPr id="246" name="Google Shape;246;p45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1. "Yellow Submarine" -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2. "I’m Yours" - Jason Mraz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3. "Count on Me" -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4. "Beautiful Day" - U2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5. "Someone Like You" - Adele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6. "Wake Me Up When September Ends" - Green Day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7. "Perfect" - Ed Sheeran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8. "Imagine" -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9. "Shake It Off" - Taylor Swift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10. "We Are the World" - USA for Africa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Makes You Beautiful" - One Direction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-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"Counting Stars" - OneRepublic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"Let It Go" - Idina Menzel (Frozen)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"Roar" -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"Shake It Off" - Taylor Swift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"Don't Stop Believin'" - Journey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"Firework" -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"Thinking Out Loud" - Ed Sheeran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"Hey Jude" -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de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"Imagine" de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"Walking on Sunshine" de Katrina &amp; The Waves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"I'm Yours" de Jason Mraz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"Best Day of My Life" de American Authors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"Unwritten" de Natasha Bedingfield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"Can't Stop the Feeling!" de Justin Timberlake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Young" de Fun. ft. Janelle Monáe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"Brave" de Sara Bareilles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"On Top of the World" de Imagine Dragons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"Yellow" – Coldplay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"Beautiful Day" – U2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Man Who Can’t Be Moved" – The Script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–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"Hey There Delilah" – Plain White T’s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"Viva La Vida" – Coldplay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"I’m Yours" – Jason Mraz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"Home" – Phillip Phillips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 Thousand Years" – Christina Perri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"Brave" – Sara Bareilles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Yesterday - The Beatles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Counting Stars - OneRepublic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Imagine - John Lennon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Rock of Ages (2012)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Firework -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Smurfs 2 (2013)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Thinking Out Loud - Ed Sheeran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Longest Ride (2015)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Hey Jude -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Graduate (1967)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Walking on Sunshine - Katrina &amp; The Waves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Legally Blonde (2001)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Best Day of My Life - American Authors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Pitch Perfect 2 (2015)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On Top of the World - Imagine Dragons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Secret Life of Walter Mitty (2013)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6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Octavo </a:t>
            </a:r>
            <a:r>
              <a:rPr lang="es-419"/>
              <a:t>básico, Unidad 2</a:t>
            </a:r>
            <a:endParaRPr/>
          </a:p>
        </p:txBody>
      </p:sp>
      <p:graphicFrame>
        <p:nvGraphicFramePr>
          <p:cNvPr id="252" name="Google Shape;252;p46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“We Are the Champions” - Queen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“Count on Me” - Bruno Mars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“Wake Me Up” - Avicii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“Hall of Fame” - The Script ft. will.i.am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“Let It Be” - The Beatles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“Boulevard of Broken Dreams” - Green Day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“Home” - Phillip Phillips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“Somewhere Only We Know” - Keane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“Best Day of My Life” - American Authors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“Believer” - Imagine Dragons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"Don't Stop Believin'" by Journey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"Adventure of a Lifetime" by Coldplay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"Maps" by Maroon 5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"Counting Stars" by OneRepublic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"Wonderwall" by Oasis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"I've Got a Feeling" by The Black Eyed Peas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"Yellow" by Coldplay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"Chasing Cars" by Snow Patrol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"Mr. Brightside" by The Killers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"Hey Jude" by The Beatles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"I Gotta Feeling" de The Black Eyed Peas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"We Found Love" de Rihanna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"Counting Stars" de OneRepublic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"All About That Bass" de Meghan Trainor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"Brave" de Sara Bareilles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"Best Day of My Life" de American Authors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"Unstoppable" de Sia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"Happy" de Pharrell Williams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"Radioactive" de Imagine Dragons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"Roar" de Katy Perry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Best Day of My Life - American Authors (2)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Counting Stars - OneRepublic (3)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We Are the Champions - Queen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 Knight's Tale (2001)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Count on Me -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Mortal Instruments: City of Bones (2013)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Let It Be -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Let It Be (1970, documental de los Beatles)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Boulevard of Broken Dreams - Green Day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Despicable Me 2 (2013)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Radioactive - Imagine Dragons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Hunger Games: Catching Fire (2013)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Roar -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Smurfs 2 (2013)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Octavo </a:t>
            </a:r>
            <a:r>
              <a:rPr lang="es-419"/>
              <a:t>básico, Unidad 3</a:t>
            </a:r>
            <a:endParaRPr/>
          </a:p>
        </p:txBody>
      </p:sp>
      <p:graphicFrame>
        <p:nvGraphicFramePr>
          <p:cNvPr id="258" name="Google Shape;258;p47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The Champions" – Queen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"Imagine" –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–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–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"Roar" –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"Something Just Like This" – The Chainsmokers &amp; Coldplay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"With a Little Help From My Friends" –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"Price Tag" – Jessie J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"Wake Me Up" – Avicii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"Eye of the Tiger" – Survivor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"Don't Stop Believin'" - Journey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-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Makes You Beautiful" - One Direction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"Counting Stars" - OneRepublic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"Roar" -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"Firework" -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Gotta Feeling" - The Black Eyed Peas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"Shake It Off" - Taylor Swift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"Can't Stop the Feeling!" - Justin Timberlake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"Uptown Funk" - Mark Ronson ft.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"Imagine" de John Lennon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"Digital Love" de Daft Punk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Times They Are a-Changin'" de Bob Dylan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"Computer Love" de Kraftwerk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the Champions" de Queen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Will Follow You into the Dark" de Death Cab for Cutie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"Ready or Not" de The Fugees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"Weekend" de Wet Wet Wet</a:t>
                      </a:r>
                      <a:endParaRPr b="1" sz="9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"Communication" de John Mayer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"Innovate" de Imagine Dragons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"Whatever It Takes" – Imagine Dragons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–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Scientist" – Coldplay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"Radioactive" – Imagine Dragons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"Brave" – Sara Bareilles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"Man in the Mirror" –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I Were a Boy" – Beyoncé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the Champions" – Queen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Lazy Song" –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–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We Are The Champions – Queen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Imagine – John Lennon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Roar – Katy Perry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– Bruno Mars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We Are The Champions – Queen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 Knight's Tale (2001)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Imagine –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Nowhere Boy (2009)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Count on Me –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Muppets (2011)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What a Wonderful World –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Digital Love – Daft Punk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Tron: Legacy (2010)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Times They Are a-Changin' – Bob Dylan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Amazing Spider-Man 2 (2014)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8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Octavo </a:t>
            </a:r>
            <a:r>
              <a:rPr lang="es-419"/>
              <a:t>básico, Unidad 4</a:t>
            </a:r>
            <a:endParaRPr/>
          </a:p>
        </p:txBody>
      </p:sp>
      <p:graphicFrame>
        <p:nvGraphicFramePr>
          <p:cNvPr id="264" name="Google Shape;264;p48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-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"Imagine" -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"Man in the Mirror" -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-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"True Colors" - Cyndi Lauper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the World" - USA for Africa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"One Love" - Bob Marley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"Don't Stop Believin'" - Journey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"Lean on Me" - Bill Withers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-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"Imagine" de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"Lean on Me" de Bill Withers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de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 Change is Gonna Come" de Sam Cooke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"This Little Light of Mine" de diversos artistas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the World" de USA for Africa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"Don't Stop Believin'" de Journey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"Hey Jude" de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"Let It Be" de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"Beautiful" de Christina Aguilera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the World" de USA for Africa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"Imagine" de John Lennon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"Love Shack" de The B-52's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"You've Got a Friend" de Carole King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"Respect" de Aretha Franklin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"One Love" de Bob Marley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de Bruno Mars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"We're All in This Together" de High School Musical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"Human" de Rag'n'Bone Man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"United We Stand" de Brotherhood of Man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–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the Champions" – Queen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"Imagine" –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"Brave" – Sara Bareilles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"One Love" – Bob Marley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"Firework" –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–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"True Colors" – Cyndi Lauper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“Heal the World" –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–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Count on Me - Bruno Mars (3)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Imagine - John Lennon (4)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What a Wonderful World - Louis Armstrong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We Are the World - USA for Africa (3)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One Love - Bob Marley (3)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Don't Stop Believin' - Journey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Lean on Me - Bill Withers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Selma (2014)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Hey Jude -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Royal Tenenbaums (2001)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Let It Be -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Let It Be (1970, documental de los Beatles)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Beautiful - Christina Aguilera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High School Musical (2006)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Human - Rag'n'Bone Man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Girl on the Train (2016)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United We Stand - Brotherhood of Man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Bunker (1981)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9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Primero medio, Unidad 1</a:t>
            </a:r>
            <a:endParaRPr/>
          </a:p>
        </p:txBody>
      </p:sp>
      <p:graphicFrame>
        <p:nvGraphicFramePr>
          <p:cNvPr id="270" name="Google Shape;270;p49"/>
          <p:cNvGraphicFramePr/>
          <p:nvPr/>
        </p:nvGraphicFramePr>
        <p:xfrm>
          <a:off x="31170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"Seasons of Love" - Rent (Musical)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"Firework" -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"Yesterday" -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 Million Dreams" - The Greatest Showman (Soundtrack)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"Time of Your Life" (Good Riddance) - Green Day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"Boulevard of Broken Dreams" - Green Day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"Memories" - Maroon 5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"Lean on Me" - Bill Withers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-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"Circle of Life" - The Lion King (Elton John)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"Yesterday" -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-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"Don't Stop Believin'" - Journey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"Imagine" -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"Circle of Life" - Elton John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"Hallelujah" - Leonard Cohen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"Wake Me Up" - Avicii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"You Raise Me Up" - Josh Groban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Will Always Love You" - Whitney Houston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"Lean on Me" - Bill Withers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de Pharrell Williams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"Celebration" de Kool &amp; The Gang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"Graduation (Friends Forever)" de Vitamin C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"Tears in Heaven" de Eric Clapton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the Champions" de Queen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"You'll Be in My Heart" de Phil Collins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"I'll Be Missing You" de Puff Daddy y Faith Evans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"One Sweet Day" de Mariah Carey y Boyz II Men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Times They Are a-Changin'" de Bob Dylan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"Unwritten" de Natasha Bedingfield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Times They Are A-Changin’" – Bob Dylan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"Graduation (Friends Forever)" – Vitamin C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"Firework" –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"Wake Me Up When September Ends" – Green Day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"My Heart Will Go On" – Celine Dion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–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"You’ve Got a Friend" – James Taylor / Carole King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"Auld Lang Syne" – Versión de Frank Sinatra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Circle of Life" – Elton John (The Lion King)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–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Firework - Katy Perry (3)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Yesterday - The Beatles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Lean on Me - Bill Withers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Happy - Pharrell Williams (4)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Circle of Life - The Lion King (Elton John) (3)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Hangover Part II (2011)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Graduation (Friends Forever) - Vitamin C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Not Another Teen Movie (2001)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Tears in Heaven - Eric Clapton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Rush (1991)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We Are the Champions - Queen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 Knight's Tale (2001)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You'll Be in My Heart - Phil Collins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Tarzan (1999)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I'll Be Missing You - Puff Daddy y Faith Evans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0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Primero medio</a:t>
            </a:r>
            <a:r>
              <a:rPr lang="es-419"/>
              <a:t>, Unidad 2</a:t>
            </a:r>
            <a:endParaRPr/>
          </a:p>
        </p:txBody>
      </p:sp>
      <p:graphicFrame>
        <p:nvGraphicFramePr>
          <p:cNvPr id="276" name="Google Shape;276;p50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“Count on Me” –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“Someone You Loved” – Lewis Capaldi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“Lean on Me” – Bill Withers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“We’re Going to Be Friends” – The White Stripes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“Perfect” – Ed Sheeran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“Treat People with Kindness” – Harry Styles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“Imagine” –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“Shake It Off” – Taylor Swift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“You Belong with Me” – Taylor Swift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“What a Wonderful World” –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"You've Got a Friend in Me" de Randy Newman (Toy Story)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"Don't Stop Believin'" de Journey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"Hey Jude" de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 Thousand Years" de Christina Perri (Twilight Saga)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"Circle of Life" de Elton John (The Lion King)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"I'll Be There for You" de The Rembrandts (Friends)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"Let It Be" de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"You Belong with Me" de Taylor Swift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de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"Lean on Me" de Bill Withers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Will Always Love You" de Whitney Houston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Young" de Fun. ft. Janelle Monáe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"Perfect" de Ed Sheeran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de Bruno Mars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"Love Someone" de Lukas Graham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"Unwritten" de Natasha Bedingfield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"You're Beautiful" de James Blunt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"Landslide" de Fleetwood Mac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"Can't Help Falling in Love" de Elvis Presley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"Best Day of My Life" de American Authors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–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"You’ve Got a Friend" – Carole King (o James Taylor)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"Stand by Me" – Ben E. King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"Lean on Me" – Bill Withers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Family" – Sister Sledge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 Thousand Years" – Christina Perri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"Can’t Help Falling in Love" – Elvis Presley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"With a Little Help from My Friends" –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Climb" – Miley Cyrus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"Love Me Do" –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Count on Me – Bruno Mars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Lean on Me – Bill Withers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Perfect – Ed Sheeran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You Belong with Me – Taylor Swift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What a Wonderful World – Louis Armstrong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Lion King (1994)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I'll Be There for You – The Rembrandts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Friends (serie de televisión)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Let It Be –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Devil Wears Prada (2006)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Landslide – Fleetwood Mac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Stepmom (1998)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Can't Help Falling in Love – Elvis Presley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Blue Hawaii (1961)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Best Day of My Life – American Authors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Guilt Trip (2012)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1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Primero medio</a:t>
            </a:r>
            <a:r>
              <a:rPr lang="es-419"/>
              <a:t>, Unidad 3</a:t>
            </a:r>
            <a:endParaRPr/>
          </a:p>
        </p:txBody>
      </p:sp>
      <p:graphicFrame>
        <p:nvGraphicFramePr>
          <p:cNvPr id="282" name="Google Shape;282;p51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"I'm Gonna Be (500 Miles)" - The Proclaimers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"Life is a Highway" - Rascal Flatts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"Somewhere Only We Know" - Keane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"Send Me on My Way" - Rusted Root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Climb" - Miley Cyrus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"Castle on the Hill" - Ed Sheeran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"Breakaway" - Kelly Clarkson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"Home" - Phillip Phillips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"Viva La Vida" - Coldplay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-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"Around the World" de Daft Punk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"Maps" de Maroon 5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"Adventure of a Lifetime" de Coldplay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"Homeward Bound" de Simon &amp; Garfunkel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"Wonderwall" de Oasis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"I've Got a Feeling" de The Black Eyed Peas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"Don't Stop Believin'" de Journey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"Somewhere Over the Rainbow" de Judy Garland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de Louis Armstrong.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Travelled Alone" de U2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"Life is a Highway" de Rascal Flatts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"I've Been Everywhere" de Johnny Cash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"Roam" de The B-52's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"Don't Stop Believin'" de Journey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"On the Road Again" de Willie Nelson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"Best Day of My Life" de American Authors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"Unwritten" de Natasha Bedingfield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"Free Fallin'" de Tom Petty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"Homeward Bound" de Simon &amp; Garfunkel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"Leaving on a Jet Plane" de John Denver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Still Haven’t Found What I’m Looking For" – U2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I Were a Boy" – Beyoncé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–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Climb" – Miley Cyrus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–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"Wake Me Up" – Avicii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"Somewhere Only We Know" – Keane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"Riptide" – Vance Joy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"Hey, Soul Sister" – Train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 Thousand Miles" – Vanessa Carlton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Life is a Highway – Rascal Flatts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Home – Phillip Phillips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What a Wonderful World – Louis Armstrong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Homeward Bound – Simon &amp; Garfunkel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Don't Stop Believin' – Journey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Wizard of Oz (1939)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What a Wonderful World –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Good Morning, Vietnam (1987)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 Travelled Alone – U2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Joshua Tree Tour (concert film)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Life is a Highway – Rascal Flatts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Homeward Bound: The Incredible Journey (1993)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Leaving on a Jet Plane – John Denver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Armageddon (1998)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13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Aclaraciones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704575"/>
            <a:ext cx="8520600" cy="4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419" sz="2000">
                <a:solidFill>
                  <a:schemeClr val="dk1"/>
                </a:solidFill>
              </a:rPr>
              <a:t>Cada prompt fue usado en un chat diferente para que la memoria no afecte la respuesta.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419" sz="2000">
                <a:solidFill>
                  <a:schemeClr val="dk1"/>
                </a:solidFill>
              </a:rPr>
              <a:t>La cuenta del</a:t>
            </a:r>
            <a:r>
              <a:rPr lang="es-419" sz="2000">
                <a:solidFill>
                  <a:schemeClr val="dk1"/>
                </a:solidFill>
              </a:rPr>
              <a:t> puntaje se hizo utilizando ChatGPT, por lo que pueden existir errores.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419" sz="2000">
                <a:solidFill>
                  <a:schemeClr val="dk1"/>
                </a:solidFill>
              </a:rPr>
              <a:t>La lista de “Aparece en películas” suele ser muy extensa para ciertos cursos y unidades por lo que se recortan resultados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419" sz="2000">
                <a:solidFill>
                  <a:schemeClr val="dk1"/>
                </a:solidFill>
              </a:rPr>
              <a:t>Debido a la naturaleza de la IA generativa, es posible que algunas canciones no existan, tengan un nombre/artista erróneo o no digan un artista. También puede inventar una película o decir una erróneamente.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419" sz="2000">
                <a:solidFill>
                  <a:schemeClr val="dk1"/>
                </a:solidFill>
              </a:rPr>
              <a:t>Las respuestas fueron copiadas tal como fueron dadas por la IA, solo omitiendo preámbulos y frases no relacionadas (Ejemplo: Por supuesto, aquí tienes…; ¿Te gustaría que te diera una lista más extensa? ¡Házmelo saber!)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Primero medio</a:t>
            </a:r>
            <a:r>
              <a:rPr lang="es-419"/>
              <a:t>, Unidad 4</a:t>
            </a:r>
            <a:endParaRPr/>
          </a:p>
        </p:txBody>
      </p:sp>
      <p:graphicFrame>
        <p:nvGraphicFramePr>
          <p:cNvPr id="288" name="Google Shape;288;p52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the World" - USA for Africa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-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"Living in America" - James Brown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"American Pie" - Don McLean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-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"Somewhere Over the Rainbow" - Israel Kamakawiwo'ole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"Have You Ever Seen the Rain?" - Creedence Clearwater Revival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"Tradition" - De la película Fiddler on the Roof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Times They Are A-Changin’" - Bob Dylan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"Waka Waka (This Time for Africa)" - Shakira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"Country Roads" de John Denver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"This Land Is Your Land" de Woody Guthrie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"Born in the USA" de Bruce Springsteen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 Change is Gonna Come" de Sam Cooke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"American Pie" de Don McLean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Still Haven't Found What I'm Looking For" de U2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"Shake It Off" de Taylor Swift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"Counting Stars" de OneRepublic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de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"Roar" de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"This Land is Your Land" de Woody Guthrie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"America the Beautiful" de Ray Charles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the World" de USA for Africa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"I'm a Stranger Here" de Leon Russell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"Living in America" de James Brown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"American Pie" (versión editada) de Don McLean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Times They Are a-Changin'" de Bob Dylan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"Homeward Bound" de Simon &amp; Garfunkel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"Bridge Over Troubled Water" de Simon &amp; Garfunkel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 Change is Gonna Come" de Sam Cooke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–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 "We Are the World" – USA for Africa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"This Land Is Your Land" – Woody Guthrie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"Counting Stars" – OneRepublic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"American Pie" – Don McLean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"Imagine" –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"Blowin’ in the Wind" – Bob Dylan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 "Roar" –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Climb" – Miley Cyrus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"Home" – Phillip Phillips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What a Wonderful World - Louis Armstrong (4)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American Pie - Don McLean (3)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Times They Are A-Changin’ - Bob Dylan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This Land Is Your Land - Woody Guthrie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 Change is Gonna Come - Sam Cooke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 "We Are the World" – USA for Africa (3)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Despicable Me 2 (2013)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Roar -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Lego Movie (2014)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This Land is Your Land - Woody Guthrie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Forrest Gump (1994)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America the Beautiful - Ray Charles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Sandlot (1993)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We Are the World - USA for Africa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Big Lebowski (1998)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Living in America - James Brown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Rocky IV (1985)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American Pie (versión editada) - Don McLean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3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Segundo</a:t>
            </a:r>
            <a:r>
              <a:rPr lang="es-419"/>
              <a:t> medio</a:t>
            </a:r>
            <a:r>
              <a:rPr lang="es-419"/>
              <a:t>, Unidad 1</a:t>
            </a:r>
            <a:endParaRPr/>
          </a:p>
        </p:txBody>
      </p:sp>
      <p:graphicFrame>
        <p:nvGraphicFramePr>
          <p:cNvPr id="294" name="Google Shape;294;p53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85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"Imagine"</a:t>
                      </a:r>
                      <a:r>
                        <a:rPr lang="es-419" sz="900">
                          <a:solidFill>
                            <a:schemeClr val="dk1"/>
                          </a:solidFill>
                        </a:rPr>
                        <a:t> - </a:t>
                      </a: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"Heal the World"</a:t>
                      </a:r>
                      <a:r>
                        <a:rPr lang="es-419" sz="900">
                          <a:solidFill>
                            <a:schemeClr val="dk1"/>
                          </a:solidFill>
                        </a:rPr>
                        <a:t> - </a:t>
                      </a: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"Where is the Love?" - The Black Eyed Peas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-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"Wavin' Flag" - K'naan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"One Love" - Bob Marley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the World" - USA for Africa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"Wake Me Up When September Ends" - Green Day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"Earth Song" -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-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Imagine -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Don't Stop Believin' - Journey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One World -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Heal the World -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We Are the World - USA for Africa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Human - Coldplay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Better Days - The Script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Roar -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This Is Me - Keala Settle (from The Greatest Showman)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Walk This Way - Aerosmith ft. Run-DMC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the World" - USA for Africa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"Earth Song" -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"One Love" - Bob Marley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"Imagine" -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"Break Free" - Ariana Grande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"United We Stand" - Brotherhood of Man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"Heal the World" -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"Where Is the Love?" - Black Eyed Peas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-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"Roar" -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"Heal the World" –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"Imagine" –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"Where Is The Love?" – The Black Eyed Peas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The World" – USA for Africa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About Us" – Pink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"Earth" – Lil Dicky (versión clean)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–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"Big Yellow Taxi" – Joni Mitchell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"Man in the Mirror" –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 Change Is Gonna Come" – Sam Cooke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Imagine" - John Lennon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"Heal the World" - Michael Jackson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"Where Is the Love?" - The Black Eyed Peas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"One Love" - Bob Marley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the World" - USA for Africa (3)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"Earth Song" - Michael Jackson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- Bruno Mars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"Roar" - Katy Perry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"Imagine" - John Lennon (The Killing Fields, The Post)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"Where Is the Love?" - The Black Eyed Peas (Barbershop 2: Back in Business)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"Roar" - Katy Perry (Madagascar 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"This Is Me" - Keala Settle (The Greatest Showman)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"Walk This Way" - Aerosmith ft. Run-DMC (Shrek the Third, The Heat)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4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Segundo medio</a:t>
            </a:r>
            <a:r>
              <a:rPr lang="es-419"/>
              <a:t>, Unidad 2</a:t>
            </a:r>
            <a:endParaRPr/>
          </a:p>
        </p:txBody>
      </p:sp>
      <p:graphicFrame>
        <p:nvGraphicFramePr>
          <p:cNvPr id="300" name="Google Shape;300;p54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"Earth Song" -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"Big Yellow Taxi" - Joni Mitchell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-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3 R's" - Jack Johnson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"Imagine" -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"Wake Me Up When September Ends" - Green Day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"Save the World" - Swedish House Mafia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Power of the Dream" - Celine Dion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"One Love" - Bob Marley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the World" - USA for Africa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    Don't Stop Believin' - Journey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Heal the World -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Walking on Sunshine - Katrina and the Waves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What a Wonderful World -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 Want to Walk with You - The Ramones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Home - Edward Sharpe &amp; The Magnetic Zeros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This Land is Your Land - Woody Guthrie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Let It Be -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Don't Look Back in Anger - Oasis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 Won't Back Down - Tom Petty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"Earth Song" -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-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"Green Onions" - Booker T. &amp; The M.G.'s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"Mercy Mercy Me (The Ecology)" - Marvin Gaye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"Big Yellow Taxi" - Joni Mitchell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3Rs" - Jack Johnson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"Reduce, Reuse, Recycle" -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"Save the Planet" - Steve Angello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"Earth Day" - The Fresh Beat Band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"Go Green" - The Wiggles</a:t>
                      </a:r>
                      <a:endParaRPr sz="900">
                        <a:solidFill>
                          <a:srgbClr val="1C2B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"Big Yellow Taxi" – Joni Mitchell (feat. Counting Crows)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"Earth Song" – Michael J</a:t>
                      </a: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–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"Mercy Mercy Me (The Ecology)" – Marvin Gaye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"Where Do the Children Play?" – Cat Stevens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"Colors of the Wind" – Vanessa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3 R's" – Jac</a:t>
                      </a: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k Johnson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 Change Is Gonna Come" – Sam Cooke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"Beautiful Day" – U2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"Imagine" –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"Earth Song" - Michael Jackson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"Big Yellow Taxi" - Joni Mitchell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- Louis Armstrong (3)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3 R's" - Jack Johnson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"Earth Song" - Michael Jackson (Michael Jackson's This Is It)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- Louis Armstrong (Good Morning, Vietnam, Madagascar)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"Big Yellow Taxi" - Joni Mitchell (Two Weeks Notice, Vanilla Sky)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"Imagine" - John Lennon (The Killing Fields, The Post)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"Don't Stop Believin'" - Journey (Rock of Ages, The Sopranos finale)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"Walking on Sunshine" - Katrina and the Waves (Look Who's Talking, American Psycho)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"Let It Be" - The Beatles (Across the Universe)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"Home" - Edward Sharpe &amp; The Magnetic Zeros (Stuck in Love)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5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Segundo medio</a:t>
            </a:r>
            <a:r>
              <a:rPr lang="es-419"/>
              <a:t>, Unidad 3</a:t>
            </a:r>
            <a:endParaRPr/>
          </a:p>
        </p:txBody>
      </p:sp>
      <p:graphicFrame>
        <p:nvGraphicFramePr>
          <p:cNvPr id="306" name="Google Shape;306;p55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-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"Brave" - Sara Bareilles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"Rise Up" - Andra Day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"I'm Yours" - Jason Mraz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"Fight Song" - Rachel Platten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"True Colors" - Cyndi Lauper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Makes You Beautiful" - One Direction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"Stand By Me" - Ben E. King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-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"Just the Way You Are" -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Journey - Don't Stop Believin'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Katy Perry - Roar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Pharrell Williams - Happy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OneRepublic - Counting Stars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Taylor Swift - Shake It Off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One Direction - What Makes You Beautiful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Black Eyed Peas - I Gotta Feeling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Katy Perry - Firework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Avril Lavigne - Sk8er Boi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Christina Aguilera - Beautiful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Speak Up - Lecrae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Raise Your Voice - REO Speedwagon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Stand Out - Tevin Campbell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Voice of the Voiceless - Rasheed y Lukah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Blogs - Lupe Fiasco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Social Media - Pet Shop Boys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Be Heard - Flobots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Unwritten - Natasha Bedingfield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Use Your Voice - Idina Menzel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United We Stand - Brotherhood of Man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"Video" – India.Arie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"Brave" – Sara Bareilles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"This Is Me" – Keala Settle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"Unwritten" – Natasha Bedingfield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Man" – Taylor Swift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"Express Yourself" – Madonna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"Freedom! '90" – George Michael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"Scars to Your Beautiful" – Alessia Cara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"Roar" –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"You Need to Calm Down" – Taylor Swift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Makes You Beautiful" - One Direction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- Pharrell Williams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- Pharrell Williams (Despicable Me 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"Don't Stop Believin'" - Journey (Rock of Ages, The Sopranos finale)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"Roar" - Katy Perry (Madagascar 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Makes You Beautiful" - One Direction (Pitch Perfect)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"Firework" - Katy Perry (The Interview)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"Stand By Me" - Ben E. King (Stand By Me, The Sandlot)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"Unwritten" - Natasha Bedingfield (The Sisterhood of the Traveling Pants)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6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Segundo medio</a:t>
            </a:r>
            <a:r>
              <a:rPr lang="es-419"/>
              <a:t>, Unidad 4</a:t>
            </a:r>
            <a:endParaRPr/>
          </a:p>
        </p:txBody>
      </p:sp>
      <p:graphicFrame>
        <p:nvGraphicFramePr>
          <p:cNvPr id="312" name="Google Shape;312;p56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"Eye of the Tiger" - Survivor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"Rise Up" - Andra Day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Climb" - Miley Cyrus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the World" - USA for Africa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"Heroes" - David Bowie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"Fight Song" - Rachel Platten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About Us" - P!nk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"Don't Stop Believin'" - Journey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-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"Just Like a Hero" - Mariah Carey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Don't Stop Believin' - Journey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Roar -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 Change is Gonna Come - Sam Cooke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Brave - Sara Bareilles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Stand Up - Rascal Flatts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We Are the World - USA for Africa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Imagine -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Counting Stars - OneRepublic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Skyfall - Adele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This Is Me - Keala Settle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Roar de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Brave de Sara Bareilles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We Are Heroes de Alesso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Unstoppable de Sia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Best Day of My Life de American Authors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On Top of the World de Imagine Dragons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Stronger de Britney Spears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Unwritten de Natasha Bedingfield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Hall of Fame de The Script (ft. (enlace no disponible))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Unleashed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"Hero" – Mariah Carey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"Brave" – Sara Bareilles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"Man in the Mirror" –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"Rise Up" – Andra Day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–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Climb" – Miley Cyrus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"Imagine" –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About Us" – Pink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"Something Just Like This" – The Chainsmokers &amp; Coldplay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"Earth" – Lil Dicky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"Rise Up" - Andra Day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the World" - USA for Africa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"Don't Stop Believin'" - Journey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"Roar" - Katy Perry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"Brave" - Sara Bareilles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"Eye of the Tiger" - Survivor (Rocky III)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the World" - USA for Africa (We Are the World: The Story Behind the Song)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"Don't Stop Believin'" - Journey (Rock of Ages, The Sopranos finale)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"Roar" - Katy Perry (Madagascar 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 Change is Gonna Come" - Sam Cooke (Malcolm X)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"Skyfall" - Adele (Skyfall)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"This Is Me" - Keala Settle (The Greatest Showman)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"Unstoppable" - Sia (Sing 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"Hall of Fame" - The Script (Percy Jackson: Sea of Monsters)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7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Tercero medio, Unidad 1</a:t>
            </a:r>
            <a:endParaRPr/>
          </a:p>
        </p:txBody>
      </p:sp>
      <p:graphicFrame>
        <p:nvGraphicFramePr>
          <p:cNvPr id="318" name="Google Shape;318;p57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"Working 9 to 5" – Dolly Parton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"Take This Job and Shove It" – Johnny Paycheck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"She Works Hard for the Money" – Donna Summer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"Opportunity" – Sia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"I'm Still Standing" – Elton John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"Eye of the Tiger" – Survivor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Can Work It Out" –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"Harder, Better, Faster, Stronger" – Daft Punk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I Had a Hammer" – Peter, Paul and Mary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"Rise Up" – Andra Day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Work - Rihanna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9 to 5 - Dolly Parton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Don't Stop Believin' - Journey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Happy -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Roar -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Counting Stars - OneRepublic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 Gotta Feeling - The Black Eyed Peas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What Makes You Beautiful - One Direction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Wake Me Up - Avicii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Skyfall - Adele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Gotta Feeling" - Black Eyed Peas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"Unwritten" - Natasha Bedingfield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"Roar" -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"Brave" - Sara Bareilles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Young" - Fun. (ft. Janelle Monáe)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"Best Day of My Life" - American Authors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"On Top of the World" - Imagine Dragons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"Unstoppable" - Sia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"Stronger" - Britney Spears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"Don't Stop Believin'" - Journey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"Hard Work" – Huey Lewis &amp; The News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"Opportunities (Let’s Make Lots of Money)" – Pet Shop Boys (versión editada)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"9 to 5" – Dolly Parton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Champion" – Carrie Underwood ft. Ludacris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"Can’t Stop the Feeling!" – Justin Timberlake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"Work This Body" – Walk the Moon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 Little Work" – Fergie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"Something Just Like This" – The Chainsmokers &amp; Coldplay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Middle" – Zedd, Maren Morris, Grey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"Don’t Stop Believin’" – Journey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"Working 9 to 5" – Dolly Parton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"Don't Stop Believin'" - Journey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"Roar" - Katy Perry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Gotta Feeling" - The Black Eyed Peas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"Working 9 to 5" – Dolly Parton (9 to 5)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"Eye of the Tiger" – Survivor (Rocky III)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– Pharrell Williams (Despicable Me 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"Roar" – Katy Perry (Madagascar 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"Skyfall" – Adele (Skyfall)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Gotta Feeling" – The Black Eyed Peas (The Hangover Part II)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"Don't Stop Believin'" – Journey (Rock of Ages, The Sopranos finale)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"Unwritten" – Natasha Bedingfield (The Sisterhood of the Traveling Pants)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"Best Day of My Life" – American Authors (The Secret Life of Pets)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8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Tercero </a:t>
            </a:r>
            <a:r>
              <a:rPr lang="es-419"/>
              <a:t>medio, Unidad 2</a:t>
            </a:r>
            <a:endParaRPr/>
          </a:p>
        </p:txBody>
      </p:sp>
      <p:graphicFrame>
        <p:nvGraphicFramePr>
          <p:cNvPr id="324" name="Google Shape;324;p58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"Earth Song" –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"Heal the World" –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"Waiting on the World to Change" – John Mayer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3 R's" – Jack Johnson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"Big Yellow Taxi" – Joni Mitchell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"Where Is The Love?" – The Black Eyed Peas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"Waka Waka (This Time for Africa)" – Shakira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"Man in the Mirror" –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Times They Are A-Changin’" – Bob Dylan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–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Don't Look Back in Anger - Oasis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Imagine -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Heal the World -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One Love - Bob Marley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What a Wonderful World -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 Want to Break Free - Queen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Fix You - Coldplay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Let It Be -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Wake Me Up - Avicii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Better Days - The Script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Earth Song -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Times They Are a-Changin' - Bob Dylan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Black or White -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Where Is the Love? - The Black Eyed Peas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Idioteque - Radiohead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Beds Are Burning - Midnight Oil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One - U2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Break the Chain - Tiesto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We Are the World - USA for Africa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What a Wonderful World -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"Earth Song" –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"Big Yellow Taxi" – Joni Mitchell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"Where Is the Love?" – The Black Eyed Peas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"Heal the World" –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"Wake Up America" – Miley Cyrus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"Imagine" –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"Truth to Power" – OneRepublic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"Colors of the Wind" – Vanessa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"Waiting on the World to Change" – John Mayer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 Change Is Gonna Come" – Sam Cooke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"Earth Song" – Michael Jackson (3)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"Heal the World" – Michael Jackson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"Where Is The Love?" – The Black Eyed Peas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Times They Are A-Changin’" – Bob Dylan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– Louis Armstrong (3)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"Earth Song" – Michael Jackson (This Is It)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"Heal the World" – Michael Jackson (Living with Michael Jackson)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"Big Yellow Taxi" – Joni Mitchell (Two Weeks Notice)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– Louis Armstrong (Good Morning, Vietnam)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"Imagine" – John Lennon (The Killing Fields)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"Let It Be" – The Beatles (Across the Universe)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the World" – USA for Africa (We Are the World: The Story Behind the Song)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Times They Are A-Changin’" – Bob Dylan (Watchmen)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9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Tercero </a:t>
            </a:r>
            <a:r>
              <a:rPr lang="es-419"/>
              <a:t>medio, Unidad 3</a:t>
            </a:r>
            <a:endParaRPr/>
          </a:p>
        </p:txBody>
      </p:sp>
      <p:graphicFrame>
        <p:nvGraphicFramePr>
          <p:cNvPr id="330" name="Google Shape;330;p59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"Technologic" – Daft Punk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"Virtual Insanity" – Jamiroquai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Robots" – Kraftwerk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"Digital Love" – Daft Punk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"Computer World" – Kraftwerk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"Ironic" – Alanis Morissette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"Human" – The Killers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"New World" – Björk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"Language Is A Virus" – Laurie Anderson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"Connected" – Stereo MCs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Digital Love - Daft Punk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Revolution -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Don't Stop Me Now - Queen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Higher Ground - Stevie Wonder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Mr. Blue Sky - ELO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Counting Stars - OneRepublic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Titanium - David Guetta ft. Sia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Roar -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What a Feeling - Irene Cara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Happy -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"Digital Love" - Daft Punk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"Virtual Insanity" - Jamiroquai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"Computer Love" - Kraftwerk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"Technologic" - Daft Punk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Future's So Bright, I Gotta Wear Shades" - Timbuk3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"Electric" - Alina Baraz feat. Khalid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"Connection" - Elastica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"Machine" - Imagine Dragons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"Cyber Love" - LMNT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"Communication" - John Mayer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"Electric Feel" – MGMT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"Digital Love" – Daft Punk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"Technologic" – Daft Punk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Sound of Silence" – Simon &amp; Garfunkel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"Virtual Insanity" – Jamiroquai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"Radioactive" – Imagine Dragons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"Word Up!" – Korn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"Talk" – Khalid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Information Age" – Tim McMorris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"Hello World" – Lady Antebellum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"Digital Love" – Daft Punk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"Virtual Insanity" – Jamiroquai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"Technologic" – Daft Punk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"Technologic" – Daft Punk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"Virtual Insanity" – Jamiroquai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Robots" – Kraftwerk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"Computer World" – Kraftwerk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"Digital Love" – Daft Punk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"Ironic" – Alanis Morissette (Irony of modern life)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"New World" – Björk (Futuristic tones)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"Revolution" – The Beatles (Social change, also connected with digital evolution)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"Machine" – Imagine Dragons (Reference to technology and automation)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"Cyber Love" – LMNT (Virtual romance and connections)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0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Tercero </a:t>
            </a:r>
            <a:r>
              <a:rPr lang="es-419"/>
              <a:t>medio, Unidad 4</a:t>
            </a:r>
            <a:endParaRPr/>
          </a:p>
        </p:txBody>
      </p:sp>
      <p:graphicFrame>
        <p:nvGraphicFramePr>
          <p:cNvPr id="336" name="Google Shape;336;p60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495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-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"Shape of You" - Ed Sheeran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"Viva La Vida" - Coldplay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"Wake Me Up" - Avicii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"Counting Stars" - OneRepublic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"Radioactive" - Imagine Dragons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"On Top of the World" - Imagine Dragons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"Roar" -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"Firework" -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"Blinding Lights" - The Weeknd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Shape of You - Ed Sheeran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Happier - Marshmello &amp; Bastille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Don't Stop Believin' - Journey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Roar -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Thinking Out Loud - Ed Sheeran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One World - What Makes You Beautiful (One Direction)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Uptown Funk - Mark Ronson ft.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Firework -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Counting Stars - OneRepublic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Treasure -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"Roar" -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"Brave" - Sara Bareilles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"Best Day of My Life" - American Authors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"On Top of the World" - Imagine Dragons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"Unstoppable" - Sia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Young" - Fun. ft. Janelle Monáe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"All About That Bass" - Meghan Trainor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"Counting Stars" - OneRepublic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"Unwritten" - Natasha Bedingfield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"Can't Stop the Feeling!" - Justin Timberlake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"Imagine" –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"Where Is The Love?" – The Black Eyed Peas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"Brave" – Sara Bareilles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–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"Don’t Stop Believin’" – Journey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"Counting Stars" – OneRepublic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"Wake Me Up" – Avicii ft. Aloe Blacc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"Can’t Stop The Feeling!" – Justin Timberlake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"Radioactive" – Imagine Dragons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–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"Shape of You" - Ed Sheeran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"Counting Stars" - OneRepublic (3)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"On Top of the World" - Imagine Dragons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"Roar" - Katy Perry (3)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"Firework" - Katy Perry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- Pharrell Williams (Despicable Me 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"Viva La Vida" - Coldplay (The Secret Life of Walter Mitty)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"Wake Me Up" - Avicii (Pitch Perfect 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"Roar" - Katy Perry (Madagascar 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"Firework" - Katy Perry (The Interview)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"Blinding Lights" - The Weeknd (Gossip Girl reboot, soundtrack usage)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Young" - Fun. ft. Janelle Monáe (Glee, Pitch Perfect)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"Can't Stop the Feeling!" - Justin Timberlake (Trolls)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1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Cuarto medio, Unidad 1</a:t>
            </a:r>
            <a:endParaRPr/>
          </a:p>
        </p:txBody>
      </p:sp>
      <p:graphicFrame>
        <p:nvGraphicFramePr>
          <p:cNvPr id="342" name="Google Shape;342;p61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23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Connected" - Stereo MCs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"Work" - Rihanna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"Opportunities (Let's Make Lots of Money)" - Pet Shop Boys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"Take Care" - Drake ft. Rihanna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"Stronger" - Kanye West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"Let's Go" - Calvin Harris ft. Ne-Yo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Will Survive" - Gloria Gaynor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"Start Me Up" - The Rolling Stones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- Pharrell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Climb" - Miley Cyrus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Connections - The Script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Don't Stop Believin' - Journey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Counting Stars - OneRepublic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Hall of Fame - The Script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Skyscraper - Demi Lovato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Believer - Imagine Dragons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Run the World (Girls) - Beyoncé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Roar -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Can't Stop the Feeling! - Justin Timberlake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Lose Yourself - Eminem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"Connected" - Stereo MC's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"Network" - Koffee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"Professional" - The Weeknd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"Link" - Bankroll Fresh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"Communication" - The Power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"Reach Out" - Cheap Trick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"Connect" - Band of Horses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"Linkin' Up" - Snoop Dogg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"Together" - Ne-Yo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"Unwritten" - Natasha Bedingfield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"Opportunities (Let’s Make Lots of Money)" – Pet Shop Boys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"Work This Out" – OneRepublic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Climb" – Miley Cyrus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Hall of Fame" – The Script ft. will.i.am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"Unwritten" – Natasha Bedingfield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"Brave" – Sara Bareilles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"Count on Me" – Bruno Mars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"Don’t Stop Believin’" – Journey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"Roar" – Katy Perry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 Sky Full of Stars" – Coldplay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"Connected" - Stereo MCs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- Pharrell Williams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"Work" - Rihanna (Home)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"Take Care" - Drake ft. Rihanna (Rihanna: Loud Tour Live at the O2)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Will Survive" - Gloria Gaynor (The Adventures of Priscilla, Queen of the Desert)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"Start Me Up" - The Rolling Stones (The Replacements)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"Happy" - Pharrell Williams (Despicable Me 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Climb" - Miley Cyrus (Hannah Montana: The Movie)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"Don't Stop Believin'" - Journey (Rock of Ages, The Sopranos)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"Lose Yourself" - Eminem (8 Mile)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"Unwritten" - Natasha Bedingfield (The Sisterhood of the Traveling Pants)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"Roar" - Katy Perry (Madagascar 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Primero </a:t>
            </a:r>
            <a:r>
              <a:rPr lang="es-419"/>
              <a:t>básico</a:t>
            </a:r>
            <a:r>
              <a:rPr lang="es-419"/>
              <a:t>, Unidad 1</a:t>
            </a:r>
            <a:endParaRPr/>
          </a:p>
        </p:txBody>
      </p:sp>
      <p:graphicFrame>
        <p:nvGraphicFramePr>
          <p:cNvPr id="78" name="Google Shape;78;p17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</a:t>
                      </a: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"Hello Song" - The Singing Walrus"Stand Up, Sit Down"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"What's This? What's That?" - The Kiboomu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 and Toes"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Happy and You Know It"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"Old MacDonald Had a Farm" - Traditional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Weather Song" - ELF Kids Videos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Classroom Song" - Maple Leaf Learning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Clothes Song" - Dream English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"Twinkle, Twinkle, Little Star" - Traditional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 and Toes" (Varios artistas)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Wheels on the Bus" (Varios artistas)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Happy and You Know It" (Varios artistas)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"Twinkle, Twinkle, Little Star" (Varios artistas)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"Old MacDonald Had a Farm" (Varios artistas)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Monkeys Jumping on the Bed" (Varios artistas)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"BINGO" (Varios artistas)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Itsy Bitsy Spider" (Varios artistas)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"Row, Row, Row Your Boat" (Varios artistas)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"Hello, How Are You?" (Varios artistas)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Alphabet Song" (Have Fun Teaching)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Animals Went in Two by Two" (The Learning Station)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Hokey Pokey" (Kids' Music Company)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Happy and You Know It" (The Wiggles)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Monkeys" (Eileen Christelow)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Classroom Song" (Have Fun Teaching)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Weather Song" (The Learning Station)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 and Toes" (The Wiggles)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"Hello, Goodbye" (The Beatles, adaptación infantil)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Clothing Song" (Super Simple Songs)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"Hello Song"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Wheels on the Bus"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"Open Shut Them"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You’re Happy and You Know It" – Cocomelon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 and Toes"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"Put On Your Shoes"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"How’s the Weather?"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"BINGO"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Alphabet Song" – Cocomelon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"Goodbye Song"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Happy and You Know It"	4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 and Toes"	4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"Old MacDonald Had a Farm"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"Twinkle, Twinkle, Little Star"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Wheels on the Bus"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"BINGO"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Weather Song"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Classroom Song"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Alphabet Song"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"Hello Song"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If You're Happy and You Know It, Tradicional / Varios artistas, The Addams Family (2019)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Twinkle, Twinkle, Little Star, Tradicional / Varios artistas, Toy Story 3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Old MacDonald Had a Farm, Tradicional / Varios artistas, Chicken Run (versión instrumental)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Wheels on the Bus, Tradicional / Varios artistas, Sing (2016, versión breve en fondo)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2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Cuarto </a:t>
            </a:r>
            <a:r>
              <a:rPr lang="es-419"/>
              <a:t>medio, Unidad 2</a:t>
            </a:r>
            <a:endParaRPr/>
          </a:p>
        </p:txBody>
      </p:sp>
      <p:graphicFrame>
        <p:nvGraphicFramePr>
          <p:cNvPr id="348" name="Google Shape;348;p62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"Space Oddity" – David Bowie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"Rocket Man" – Elton John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"Electric Feel" – MGMT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"Technologic" – Daft Punk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"Future Nostalgia" – Dua Lipa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Robots" – Kraftwerk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"Starlight" – Muse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"Virtual Insanity" – Jamiroquai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"Intergalactic" – Beastie Boys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"Digital Love" – Daft Punk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Starman - David Bowie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Don't Stop Me Now - Queen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Rocket Man - Elton John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Titanium - David Guetta ft. Sia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Mr. Blue Sky - ELO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Time - Pink Floyd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Wonderwall - Oasis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Human - The Killers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Skyfall - Adele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Viva la Vida - Coldplay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Space Oddity" de David Bowie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Future's So Bright, I Gotta Wear Shades" de Timbuk3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"Robot Rock" de Daft Punk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"Starlight" de Muse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"Intergalactic" de The Beastie Boys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"Digital Love" de Daft Punk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Final Countdown" de Europe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"Superstition" de Stevie Wonder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"21st Century Digital Girl" de Jamie Foxx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"Time of My Life" de David Cook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"Rocket Man" – Elton John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"Space Oddity" – David Bowie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"Technologic" – Daft Punk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"Imagine" –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"Electric Feel" – MGMT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"Starlight" – Muse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Will Rock You" – Queen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Scientist" – Coldplay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"Intergalactic" – Beastie Boys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"Across the Universe" – The Beatles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"Space Oddity" – David Bowie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"Rocket Man" – Elton John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"Starlight" – Muse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"Intergalactic" – Beastie Boys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"Digital Love" – Daft Punk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"Rocket Man" – Elton John (Rocketman)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"Titanium" – David Guetta ft. Sia (The Hunger Games: Catching Fire)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"Mr. Blue Sky" – ELO (Guardians of the Galaxy Vol. 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"Wonderwall" – Oasis (The Royal Tenenbaums)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"Skyfall" – Adele (Skyfall)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"Viva la Vida" – Coldplay (The Secret Life of Walter Mitty)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"Time of My Life" – David Cook (Dirty Dancing: Havana Nights)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3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Cuarto </a:t>
            </a:r>
            <a:r>
              <a:rPr lang="es-419"/>
              <a:t>medio, Unidad 3</a:t>
            </a:r>
            <a:endParaRPr/>
          </a:p>
        </p:txBody>
      </p:sp>
      <p:graphicFrame>
        <p:nvGraphicFramePr>
          <p:cNvPr id="354" name="Google Shape;354;p63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"Take the Power Back" – Rage Against the Machine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"Money for Nothing" – Dire Straits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Way I Am" – Eminem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I Had $1,000,000" – Barenaked Ladies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Need a Dollar" – Aloe Blacc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"Working Class Hero" –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"Price Tag" – Jessie J feat. B.o.B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"Opportunities (Let's Make Lots of Money)" – Pet Shop Boys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"9 to 5" – Dolly Parton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"She Works Hard for the Money" – Donna Summer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Journey - Don't Stop Believin'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Beastie Boys - Fight for Your Right (To Party)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John Lennon - Imagine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Bill Withers - Lean on Me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Ben E. King - Stand By Me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Louis Armstrong - What a Wonderful World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R. Kelly - I Believe I Can Fly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Katy Perry - Roar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Keala Settle - This Is Me (from The Greatest Showman)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Sam Cooke - A Change is Gonna Come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"Money (That's What I Want)" - Barrett 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Customer" - The Jam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"Shop Around" - The Miracles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"Buy U a Drank" - T-Pain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"9 to 5" - Dolly Parton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"For the Love of Money" - The O'Jays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Price You Pay" - Bruce Springsteen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"Sell Out" - Reel Big Fish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"Material Girl" - Madonna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"Bargain Day" - Dolly Parton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"Man in the Mirror" –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"Price Tag" – Jessie J (ft. B.o.B)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"Fair Trade" – Drake (ft. Travis Scott)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"Working Class Hero" –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"Money" – Pink Floyd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"Bills, Bills, Bills" – Destiny’s Child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"Material Girl" – Madonna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"All About the Money" – Meja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A Team" – Ed Sheeran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"Imagine" –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"9 to 5" – Dolly Parton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"9 to 5" – Dolly Parton (9 to 5)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"Lean on Me" – Bill Withers (Lean on Me)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"Stand By Me" – Ben E. King (Stand by Me)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– Louis Armstrong (Good Morning, Vietnam)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Believe I Can Fly" – R. Kelly (Space Jam)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"Roar" – Katy Perry (The Smurfs 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"This Is Me" – Keala Settle (The Greatest Showman)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 Change is Gonna Come" – Sam Cooke (Selma)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4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Cuarto </a:t>
            </a:r>
            <a:r>
              <a:rPr lang="es-419"/>
              <a:t>medio, Unidad 4</a:t>
            </a:r>
            <a:endParaRPr/>
          </a:p>
        </p:txBody>
      </p:sp>
      <p:graphicFrame>
        <p:nvGraphicFramePr>
          <p:cNvPr id="360" name="Google Shape;360;p64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"Earth Song" –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"Big Yellow Taxi" – Joni Mitchell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–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3 R’s" – Jack Johnson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"Heal the World" –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"Give Earth a Chance" –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"Where Do the Children Play?" – Cat Stevens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"Save the World" – Swedish House Mafia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"I’m Gonna Be (500 Miles)" – The Proclaimers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"Waka Waka (This Time for Africa)" – Shakira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Don't Look Back in Anger - Oasis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Earth Song -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Heal the World -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Home - Edward Sharpe &amp; The Magnetic Zeros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Imagine -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I'm a Believer - Smash Mouth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Don't Stop Believin' - Journey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This Land Is Your Land - Woody Guthrie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What a Wonderful World -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Beautiful Day - U2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"Earth Song" -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- Louis Armstrong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"Mercy Mercy Me (The Ecology)" - Marvin Gaye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"Big Yellow Taxi" - Joni Mitchell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3 R's" - Jack Johnson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"Green Onions" - Booker T. &amp; The M.G.'s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"Save the World" - Swedish House Mafia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"Earth" - Lil Dicky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"One" - U2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"Unwritten" - Natasha Bedingfield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"Earth" – Lil Dicky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"Big Yellow Taxi" – Joni Mitchell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About Us?" – Pink</a:t>
                      </a:r>
                      <a:br>
                        <a:rPr b="1" lang="es-419" sz="900">
                          <a:solidFill>
                            <a:schemeClr val="dk1"/>
                          </a:solidFill>
                        </a:rPr>
                      </a:b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"Mercy Mercy Me (The Ecology)" – Marvin Gaye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"A Change Is Gonna Come" – Sam Cooke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"Where Do The Children Play?"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"Colors of the Wind" – Vanessa Williams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"Imagine" – John Lennon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3 R’s" – Jack Johnson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"Heal the World" – Michael Jackson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"Earth Song" – Michael Jackson (3)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"Big Yellow Taxi" – Joni Mitchell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– Louis Armstrong (3)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3 R’s" – Jack Johnson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"Heal the World" – Michael Jackson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"Save the World" – Swedish House Mafia (2)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"Earth Song" – Michael Jackson (This Is It)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 a Wonderful World" – Louis Armstrong (Good Morning, Vietnam)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"Heal the World" – Michael Jackson (Free Willy)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"I'm a Believer" – Smash Mouth (Shrek)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"Don't Stop Believin'" – Journey (The Sopranos – TV series)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"This Land Is Your Land" – Woody Guthrie (For the Love of the Game)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"Beautiful Day" – U2 (The Million Dollar Hotel)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Primero básico, Unidad 2</a:t>
            </a:r>
            <a:endParaRPr/>
          </a:p>
        </p:txBody>
      </p:sp>
      <p:graphicFrame>
        <p:nvGraphicFramePr>
          <p:cNvPr id="84" name="Google Shape;84;p18"/>
          <p:cNvGraphicFramePr/>
          <p:nvPr/>
        </p:nvGraphicFramePr>
        <p:xfrm>
          <a:off x="197388" y="51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487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</a:t>
                      </a: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You’re Happy and You Know It"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Family Song" (Dream English)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Knees, and Toes"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"Walking Walking" (Super Simple Songs)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</a:t>
                      </a: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What’s the Weather Like Today?" (The Kiboomu Kids)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"Ten Little Numbers" (Super Simple Songs)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Colors Song" (Dream English)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Animal Sounds Song" (Super Simple Songs)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Refuerza la fonética y vocabulario temático.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"This Is The Way We Brush Our Teeth" (Super Simple Songs).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"Clothes Song" (Maple Leaf Learning)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 and Toes" - The Kiboomers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Happy and You Know It" - The Kiboomers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Monkeys Jumping on the Bed"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"Twinkle, Twinkle, Little Star"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Wheels on the Bus"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"Old MacDonald Had a Farm"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"BINGO" - The Kiboomers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Ducks"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 "The Itsy Bitsy Spider" - Super Simple Songs.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Can Sing a Rainbow" - Rainbow Kids Music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Wheels on the Bus de Raff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If You're Happy and You Know It de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Family Song de Have Fun Teaching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Five Little Monkeys de Eileen Christelow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Colors Song de The Wiggles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 Like to Move It de Reel 2 Real featuring The Mad Stuntman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Hokey Pokey de Kids' Music Company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Old MacDonald Had a Farm de The Learning Station.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Head, Shoulders, Knees and Toes de The Wiggles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Rainbow Song de Have Fun Teaching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Finger Family Song"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"Ten in the Bed"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Can Sing a Rainbow" – The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 Are the Dinosaurs" – The Laurie Berkner Band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"One Little Finger"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</a:t>
                      </a: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Colors Song" – Cocomelon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Monkeys"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"Walking Walking"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"How Many Fingers?"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"My Teddy Bear"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If You're Happy and You Know It	3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Family Song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Head, Shoulders, Knees and Toes	3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Walking Walking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Colors Song	3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Five Little Monkeys / Jumping on the Bed	3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Old MacDonald Had a Farm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 Can Sing a Rainbow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Wheels on the Bus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If You’re Happy and You Know It, Tradicional, The Addams Family (2019)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Twinkle, Twinkle, Little Star, Tradicional, Toy Story 3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Wheels on the Bus, Tradicional (Super Simple Songs / Raffi / otros), Sing (2016)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Old MacDonald Had a Farm, Tradicional, Chicken Run (instrumental)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Primero básico, Unidad 3</a:t>
            </a:r>
            <a:endParaRPr/>
          </a:p>
        </p:txBody>
      </p:sp>
      <p:graphicFrame>
        <p:nvGraphicFramePr>
          <p:cNvPr id="90" name="Google Shape;90;p19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What's the Weather Like Today?"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"Rain, Rain, Go Away" - Cocomelon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You’re Wearing… (Weather Song)" - ELF Kids Videos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"How’s the Weather?" - The Kiboomu Kids Music Channel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See Something Blue"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Knees, and Toes" -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Animal Sounds Song" -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"Numbers Song 1-10" - CoComelon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Weather Song (Clothing Edition)" - Maple Leaf Learning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"Put On Your Shoes"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Weather Song" de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"What's the Weather Like Today?" de Pinkfong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 and Toes" de The Kiboomers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Happy and You Know It" de The Kiboomers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"Twinkle, Twinkle, Little Star" (cualquier versión infantil)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"BINGO" (cualquier versión infantil)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Ducks" (cualquier versión infantil)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"Old MacDonald Had a Farm" (cualquier versión infantil)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Wheels on the Bus" (cualquier versión)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Can Sing a Rainbow" de Harry Belafonte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Weather Song" de Have Fun Teaching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Monkeys" de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Colors Song" de ABCmouse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Sunshine Song" de The Wiggles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"Rain, Rain, Go Away" de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"My Favorite Clothes" de Have Fun Teaching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 and Toes" de The Wiggles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"What's the Weather?" de Jack Hartmann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"Ten in the Bed" de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Seasons Song" de Have Fun Teaching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1. "How's the Weather?"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2. "Rain, Rain, Go Away" – Traditional (Versión de Super Simple Songs)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3. "The Sun Comes Up!"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4. "Put On Your Shoes"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5. "One Little Finger"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6. "Five Little Ducks" – Raffi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7. "The Rainbow Song"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8. "If You’re Happy and You Know It" – Traditional (Versión de Super Simple Songs)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9. "Ten in the Bed"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10. "The Seasons Song" – KidsTV123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What's the Weather Like Today?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Rain, Rain, Go Away	3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If You’re Wearing… / If You're Happy and You Know It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How’s the Weather?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Head, Shoulders, Knees and Toes	3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Put On Your Shoes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Weather Song	3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Five Little Ducks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Ten in the Bed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Seasons Song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Twinkle, Twinkle, Little Star, Tradicional, Toy Story 3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Old MacDonald Had a Farm, Tradicional, Chicken Run (instrumental)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Wheels on the Bus, Tradicional, Sing (2016)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BINGO, Tradicional, Daddy Day Care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If You’re Happy and You Know It, Tradicional, The Addams Family (2019)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 Can Sing a Rainbow, Harry Belafonte (aunque más común es la versión de Arthur Hamilton), Meet the Parents (referencia indirecta)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Primero básico, Unidad 4</a:t>
            </a:r>
            <a:endParaRPr/>
          </a:p>
        </p:txBody>
      </p:sp>
      <p:graphicFrame>
        <p:nvGraphicFramePr>
          <p:cNvPr id="96" name="Google Shape;96;p20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31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You’re Happy and You Know It"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Birthday Song" - CoComelon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"Colors Song"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Numbers Song (1-10)" - The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"What’s the Weather Like Today?"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"Old MacDonald Had a Farm"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 and Toes" -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 You Like Broccoli Ice Cream?"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"Put On Your Shoes" - The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"Days of the Week Song" - The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Wheels on the Bus"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Happy and You Know it"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"Twinkle, Twinkle, Little Star"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"Old MacDonald Had a Farm"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 and Toes"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"Itsy Bitsy Spider"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"BINGO"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Ducks"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Very Hungry Caterpillar" (Eric Carle)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 Birthday to You"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Wheels on the Bus" (Raffi)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"Old MacDonald Had a Farm" (Children's Song)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Happy and You Know It" (The Learning Station)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Colors Song" (Have Fun Teaching)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Monkeys" (Elsa Strauss)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 Birthday to You" (Stevie Wonder)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Days of the Week" (Have Fun Teaching)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Seasons Song" (The Learning Station)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Food Song" (Sesame Street)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 Like to Eat" (Children's Song)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 Birthday"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"Ten in the Bed" (Super Simple Songs)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Rainbow Song" (Cocomelon)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Days of the Week" (The Singing Walrus)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 and Toes" (Traditional)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You’re Happy and You Know It" (Super Simple Songs)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"Old MacDonald Had a Farm" (Super Simple Songs)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"Put On Your Shoes" (Super Simple Songs)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"How’s the Weather?" (Super Simple Songs)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 You Like Broccoli Ice Cream?" (Super Simple Songs)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You’re Happy and You Know It"	4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"Old MacDonald Had a Farm"	4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 and Toes"	4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"Do You Like Broccoli Ice Cream?"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Wheels on the Bus"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"Happy Birthday to You"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Days of the Week"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If You’re Happy and You Know It – Tradicional – The Addams Family (2019)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Twinkle, Twinkle, Little Star – Tradicional – Toy Story 3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Old MacDonald Had a Farm – Tradicional – Chicken Run (instrumental)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Wheels on the Bus – Tradicional (Raffi/varios artistas) – Sing (2016)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BINGO – Tradicional – Daddy Day Care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6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Segundo básico, Unidad 1</a:t>
            </a:r>
            <a:endParaRPr/>
          </a:p>
        </p:txBody>
      </p:sp>
      <p:graphicFrame>
        <p:nvGraphicFramePr>
          <p:cNvPr id="102" name="Google Shape;102;p21"/>
          <p:cNvGraphicFramePr/>
          <p:nvPr/>
        </p:nvGraphicFramePr>
        <p:xfrm>
          <a:off x="311750" y="63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{B4583D51-44F5-4F72-B693-3DCAEC4EC5D0}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670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ChatGPT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Gemini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Meta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Deepseek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Puntaje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Aparece en películas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"Hello Song"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"What's Your Name?" - The Singing Walrus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"Walking in the Jungle"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Monkeys" - The Kiboomu Kids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You’re Happy and You Know It"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Zoo Song" - The Kiboomu Kids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Knees, and Toes"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"Ten Little Dinosaurs" -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"Old MacDonald Had a Farm"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"Can You Do It?" -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Old MacDonald Had a Farm (Varios artistas)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If You're Happy and You Know It (Varios artistas)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Twinkle, Twinkle, Little Star (Varios artistas)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Head, Shoulders, Knees and Toes (Varios artistas)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Wheels on the Bus (Varios artistas)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Five Little Monkeys Jumping on the Bed (Varios artistas)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Bingo (Varios artistas)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The Animal Sounds Song (Varios artistas)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 Can Sing a Rainbow (Varios artistas)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If I Were an Animal (Varios artistas)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Alphabet Song" de Have Fun Teaching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Animals Went in Two by Two"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Hokey Pokey" de Kids' Music Company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"Five Little Monkeys" de The Wiggles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"Old MacDonald Had a Farm" de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You're Happy and You Know It" de The Wiggles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Colors Song"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Zoo Animals Song" de The Learning Station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"Head, Shoulders, Knees and Toes" de The Wiggles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"Hello, How Are You?" de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"Walking in the Jungle"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"We're Going to the Zoo" – Raffi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"Can You Sing?" – ELF Learning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Animal Sounds Song" – KidsTV123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"One Little Finger"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"Ten in the Bed"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"If You’re Happy and You Know It" – Traditional (versión de Super Simple Songs)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"Old MacDonald Had a Farm"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"The S and Z Phonics Song" – ABCmouse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"Hello Song" – Super Simple Songs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Five Little Monkeys: 3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Old MacDonald Had a Farm: 3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If You're Happy and You Know It: 3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Head, Shoulders, Knees and Toes: 2 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"Walking in the Jungle" - Super Simple Songs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"Hello Song" - Super Simple Songs	2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If You’re Happy and You Know It — versión tradicional y varias adaptaciones.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Ejemplo en película: Ha sido usada en múltiples shows infantiles y películas animadas, como en The Addams Family (2019).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Old MacDonald Had a Farm — tradicional, muy común en programas y películas para niños.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</a:rPr>
                        <a:t>Ejemplo en película: Chicken Run incluye una versión instrumental.</a:t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