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3.png" ContentType="image/png"/>
  <Override PartName="/ppt/media/image10.tif" ContentType="image/tiff"/>
  <Override PartName="/ppt/media/image9.png" ContentType="image/png"/>
  <Override PartName="/ppt/media/image8.tif" ContentType="image/tiff"/>
  <Override PartName="/ppt/media/image12.png" ContentType="image/png"/>
  <Override PartName="/ppt/media/image18.png" ContentType="image/png"/>
  <Override PartName="/ppt/media/image17.png" ContentType="image/png"/>
  <Override PartName="/ppt/media/image16.png" ContentType="image/png"/>
  <Override PartName="/ppt/media/image15.png" ContentType="image/png"/>
  <Override PartName="/ppt/media/image6.tif" ContentType="image/tiff"/>
  <Override PartName="/ppt/media/image14.png" ContentType="image/png"/>
  <Override PartName="/ppt/media/image1.png" ContentType="image/png"/>
  <Override PartName="/ppt/media/image2.tif" ContentType="image/tiff"/>
  <Override PartName="/ppt/media/image11.png" ContentType="image/png"/>
  <Override PartName="/ppt/media/image3.png" ContentType="image/png"/>
  <Override PartName="/ppt/media/image4.png" ContentType="image/png"/>
  <Override PartName="/ppt/media/image5.png" ContentType="image/png"/>
  <Override PartName="/ppt/media/image7.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3004800" cy="97536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6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8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9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9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9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0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09"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3"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20"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9" name="PlaceHolder 2"/>
          <p:cNvSpPr>
            <a:spLocks noGrp="1"/>
          </p:cNvSpPr>
          <p:nvPr>
            <p:ph type="subTitle"/>
          </p:nvPr>
        </p:nvSpPr>
        <p:spPr>
          <a:xfrm>
            <a:off x="650160" y="2282040"/>
            <a:ext cx="11703600" cy="5656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1" name="PlaceHolder 2"/>
          <p:cNvSpPr>
            <a:spLocks noGrp="1"/>
          </p:cNvSpPr>
          <p:nvPr>
            <p:ph type="body"/>
          </p:nvPr>
        </p:nvSpPr>
        <p:spPr>
          <a:xfrm>
            <a:off x="650160" y="2282040"/>
            <a:ext cx="1170360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2"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3"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34"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38"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39"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40"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2"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43"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44"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47"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48"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0" name="PlaceHolder 2"/>
          <p:cNvSpPr>
            <a:spLocks noGrp="1"/>
          </p:cNvSpPr>
          <p:nvPr>
            <p:ph type="body"/>
          </p:nvPr>
        </p:nvSpPr>
        <p:spPr>
          <a:xfrm>
            <a:off x="650160" y="228204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51" name="PlaceHolder 3"/>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3"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54"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55"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56" name="PlaceHolder 5"/>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58" name="PlaceHolder 2"/>
          <p:cNvSpPr>
            <a:spLocks noGrp="1"/>
          </p:cNvSpPr>
          <p:nvPr>
            <p:ph type="body"/>
          </p:nvPr>
        </p:nvSpPr>
        <p:spPr>
          <a:xfrm>
            <a:off x="6501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59" name="PlaceHolder 3"/>
          <p:cNvSpPr>
            <a:spLocks noGrp="1"/>
          </p:cNvSpPr>
          <p:nvPr>
            <p:ph type="body"/>
          </p:nvPr>
        </p:nvSpPr>
        <p:spPr>
          <a:xfrm>
            <a:off x="460728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60" name="PlaceHolder 4"/>
          <p:cNvSpPr>
            <a:spLocks noGrp="1"/>
          </p:cNvSpPr>
          <p:nvPr>
            <p:ph type="body"/>
          </p:nvPr>
        </p:nvSpPr>
        <p:spPr>
          <a:xfrm>
            <a:off x="8564760" y="228204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61" name="PlaceHolder 5"/>
          <p:cNvSpPr>
            <a:spLocks noGrp="1"/>
          </p:cNvSpPr>
          <p:nvPr>
            <p:ph type="body"/>
          </p:nvPr>
        </p:nvSpPr>
        <p:spPr>
          <a:xfrm>
            <a:off x="6501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62" name="PlaceHolder 6"/>
          <p:cNvSpPr>
            <a:spLocks noGrp="1"/>
          </p:cNvSpPr>
          <p:nvPr>
            <p:ph type="body"/>
          </p:nvPr>
        </p:nvSpPr>
        <p:spPr>
          <a:xfrm>
            <a:off x="460728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63" name="PlaceHolder 7"/>
          <p:cNvSpPr>
            <a:spLocks noGrp="1"/>
          </p:cNvSpPr>
          <p:nvPr>
            <p:ph type="body"/>
          </p:nvPr>
        </p:nvSpPr>
        <p:spPr>
          <a:xfrm>
            <a:off x="8564760" y="5236560"/>
            <a:ext cx="376848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50160" y="389160"/>
            <a:ext cx="11703600" cy="7549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64704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5016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50160" y="2282040"/>
            <a:ext cx="5711040" cy="565632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647040" y="523656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50160" y="389160"/>
            <a:ext cx="11703600" cy="162828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5016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647040" y="2282040"/>
            <a:ext cx="5711040" cy="269784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4"/>
          <p:cNvSpPr>
            <a:spLocks noGrp="1"/>
          </p:cNvSpPr>
          <p:nvPr>
            <p:ph type="body"/>
          </p:nvPr>
        </p:nvSpPr>
        <p:spPr>
          <a:xfrm>
            <a:off x="650160" y="5236560"/>
            <a:ext cx="11703600" cy="2697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ti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tif"/><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9.png"/><Relationship Id="rId3" Type="http://schemas.openxmlformats.org/officeDocument/2006/relationships/image" Target="../media/image10.tif"/><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 Id="rId9" Type="http://schemas.openxmlformats.org/officeDocument/2006/relationships/slideLayout" Target="../slideLayouts/slideLayout40.xml"/><Relationship Id="rId10" Type="http://schemas.openxmlformats.org/officeDocument/2006/relationships/slideLayout" Target="../slideLayouts/slideLayout41.xml"/><Relationship Id="rId11" Type="http://schemas.openxmlformats.org/officeDocument/2006/relationships/slideLayout" Target="../slideLayouts/slideLayout42.xml"/><Relationship Id="rId12" Type="http://schemas.openxmlformats.org/officeDocument/2006/relationships/slideLayout" Target="../slideLayouts/slideLayout43.xml"/><Relationship Id="rId13" Type="http://schemas.openxmlformats.org/officeDocument/2006/relationships/slideLayout" Target="../slideLayouts/slideLayout44.xml"/><Relationship Id="rId14" Type="http://schemas.openxmlformats.org/officeDocument/2006/relationships/slideLayout" Target="../slideLayouts/slideLayout45.xml"/><Relationship Id="rId15" Type="http://schemas.openxmlformats.org/officeDocument/2006/relationships/slideLayout" Target="../slideLayouts/slideLayout46.xml"/><Relationship Id="rId16" Type="http://schemas.openxmlformats.org/officeDocument/2006/relationships/slideLayout" Target="../slideLayouts/slideLayout47.xml"/><Relationship Id="rId17"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asted-image.png" descr=""/>
          <p:cNvPicPr/>
          <p:nvPr/>
        </p:nvPicPr>
        <p:blipFill>
          <a:blip r:embed="rId2"/>
          <a:stretch/>
        </p:blipFill>
        <p:spPr>
          <a:xfrm>
            <a:off x="12608280" y="9347400"/>
            <a:ext cx="370080" cy="368280"/>
          </a:xfrm>
          <a:prstGeom prst="rect">
            <a:avLst/>
          </a:prstGeom>
          <a:ln w="12600">
            <a:noFill/>
          </a:ln>
        </p:spPr>
      </p:pic>
      <p:pic>
        <p:nvPicPr>
          <p:cNvPr id="1" name="pasted-image.tif" descr=""/>
          <p:cNvPicPr/>
          <p:nvPr/>
        </p:nvPicPr>
        <p:blipFill>
          <a:blip r:embed="rId3">
            <a:alphaModFix amt="20000"/>
          </a:blip>
          <a:stretch/>
        </p:blipFill>
        <p:spPr>
          <a:xfrm>
            <a:off x="360" y="9307800"/>
            <a:ext cx="13003200" cy="447840"/>
          </a:xfrm>
          <a:prstGeom prst="rect">
            <a:avLst/>
          </a:prstGeom>
          <a:ln w="12600">
            <a:noFill/>
          </a:ln>
        </p:spPr>
      </p:pic>
      <p:pic>
        <p:nvPicPr>
          <p:cNvPr id="2" name="pasted-image.png" descr=""/>
          <p:cNvPicPr/>
          <p:nvPr/>
        </p:nvPicPr>
        <p:blipFill>
          <a:blip r:embed="rId4"/>
          <a:stretch/>
        </p:blipFill>
        <p:spPr>
          <a:xfrm>
            <a:off x="9105840" y="164880"/>
            <a:ext cx="3584160" cy="1582200"/>
          </a:xfrm>
          <a:prstGeom prst="rect">
            <a:avLst/>
          </a:prstGeom>
          <a:ln w="12600">
            <a:noFill/>
          </a:ln>
        </p:spPr>
      </p:pic>
      <p:pic>
        <p:nvPicPr>
          <p:cNvPr id="3" name="pasted-image.png" descr=""/>
          <p:cNvPicPr/>
          <p:nvPr/>
        </p:nvPicPr>
        <p:blipFill>
          <a:blip r:embed="rId5"/>
          <a:stretch/>
        </p:blipFill>
        <p:spPr>
          <a:xfrm>
            <a:off x="11110320" y="7959960"/>
            <a:ext cx="1579680" cy="1582200"/>
          </a:xfrm>
          <a:prstGeom prst="rect">
            <a:avLst/>
          </a:prstGeom>
          <a:ln w="12600">
            <a:noFill/>
          </a:ln>
        </p:spPr>
      </p:pic>
      <p:sp>
        <p:nvSpPr>
          <p:cNvPr id="4" name="PlaceHolder 1"/>
          <p:cNvSpPr>
            <a:spLocks noGrp="1"/>
          </p:cNvSpPr>
          <p:nvPr>
            <p:ph type="title"/>
          </p:nvPr>
        </p:nvSpPr>
        <p:spPr>
          <a:xfrm>
            <a:off x="650160" y="389160"/>
            <a:ext cx="11703600" cy="1628280"/>
          </a:xfrm>
          <a:prstGeom prst="rect">
            <a:avLst/>
          </a:prstGeom>
        </p:spPr>
        <p:txBody>
          <a:bodyPr lIns="0" rIns="0" tIns="0" bIns="0" anchor="ctr">
            <a:noAutofit/>
          </a:bodyPr>
          <a:p>
            <a:r>
              <a:rPr b="0" lang="en-US" sz="1800" spc="-1" strike="noStrike">
                <a:solidFill>
                  <a:srgbClr val="000000"/>
                </a:solidFill>
                <a:latin typeface="Arial"/>
              </a:rPr>
              <a:t>Click to edit the title </a:t>
            </a:r>
            <a:r>
              <a:rPr b="0" lang="en-US" sz="1800" spc="-1" strike="noStrike">
                <a:solidFill>
                  <a:srgbClr val="000000"/>
                </a:solidFill>
                <a:latin typeface="Arial"/>
              </a:rPr>
              <a:t>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asted-image.png" descr=""/>
          <p:cNvPicPr/>
          <p:nvPr/>
        </p:nvPicPr>
        <p:blipFill>
          <a:blip r:embed="rId2"/>
          <a:stretch/>
        </p:blipFill>
        <p:spPr>
          <a:xfrm>
            <a:off x="12608280" y="9347400"/>
            <a:ext cx="370080" cy="368280"/>
          </a:xfrm>
          <a:prstGeom prst="rect">
            <a:avLst/>
          </a:prstGeom>
          <a:ln w="12600">
            <a:noFill/>
          </a:ln>
        </p:spPr>
      </p:pic>
      <p:pic>
        <p:nvPicPr>
          <p:cNvPr id="43" name="pasted-image.tif" descr=""/>
          <p:cNvPicPr/>
          <p:nvPr/>
        </p:nvPicPr>
        <p:blipFill>
          <a:blip r:embed="rId3">
            <a:alphaModFix amt="20000"/>
          </a:blip>
          <a:stretch/>
        </p:blipFill>
        <p:spPr>
          <a:xfrm>
            <a:off x="360" y="9307800"/>
            <a:ext cx="13003200" cy="447840"/>
          </a:xfrm>
          <a:prstGeom prst="rect">
            <a:avLst/>
          </a:prstGeom>
          <a:ln w="12600">
            <a:noFill/>
          </a:ln>
        </p:spPr>
      </p:pic>
      <p:sp>
        <p:nvSpPr>
          <p:cNvPr id="44" name="PlaceHolder 1"/>
          <p:cNvSpPr>
            <a:spLocks noGrp="1"/>
          </p:cNvSpPr>
          <p:nvPr>
            <p:ph type="title"/>
          </p:nvPr>
        </p:nvSpPr>
        <p:spPr>
          <a:xfrm>
            <a:off x="650160" y="389160"/>
            <a:ext cx="11703600" cy="1628280"/>
          </a:xfrm>
          <a:prstGeom prst="rect">
            <a:avLst/>
          </a:prstGeom>
        </p:spPr>
        <p:txBody>
          <a:bodyPr lIns="0" rIns="0" tIns="0" bIns="0" anchor="ctr">
            <a:noAutofit/>
          </a:bodyPr>
          <a:p>
            <a:r>
              <a:rPr b="0" lang="en-US" sz="1800" spc="-1" strike="noStrike">
                <a:solidFill>
                  <a:srgbClr val="000000"/>
                </a:solidFill>
                <a:latin typeface="Arial"/>
              </a:rPr>
              <a:t>Click to edit the </a:t>
            </a:r>
            <a:r>
              <a:rPr b="0" lang="en-US" sz="1800" spc="-1" strike="noStrike">
                <a:solidFill>
                  <a:srgbClr val="000000"/>
                </a:solidFill>
                <a:latin typeface="Arial"/>
              </a:rPr>
              <a:t>title text format</a:t>
            </a:r>
            <a:endParaRPr b="0" lang="en-US" sz="1800" spc="-1" strike="noStrike">
              <a:solidFill>
                <a:srgbClr val="000000"/>
              </a:solidFill>
              <a:latin typeface="Arial"/>
            </a:endParaRPr>
          </a:p>
        </p:txBody>
      </p:sp>
      <p:sp>
        <p:nvSpPr>
          <p:cNvPr id="4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asted-image.png" descr=""/>
          <p:cNvPicPr/>
          <p:nvPr/>
        </p:nvPicPr>
        <p:blipFill>
          <a:blip r:embed="rId2"/>
          <a:stretch/>
        </p:blipFill>
        <p:spPr>
          <a:xfrm>
            <a:off x="12608280" y="9347400"/>
            <a:ext cx="370080" cy="368280"/>
          </a:xfrm>
          <a:prstGeom prst="rect">
            <a:avLst/>
          </a:prstGeom>
          <a:ln w="12600">
            <a:noFill/>
          </a:ln>
        </p:spPr>
      </p:pic>
      <p:pic>
        <p:nvPicPr>
          <p:cNvPr id="83" name="pasted-image.tif" descr=""/>
          <p:cNvPicPr/>
          <p:nvPr/>
        </p:nvPicPr>
        <p:blipFill>
          <a:blip r:embed="rId3">
            <a:alphaModFix amt="20000"/>
          </a:blip>
          <a:stretch/>
        </p:blipFill>
        <p:spPr>
          <a:xfrm>
            <a:off x="360" y="9307800"/>
            <a:ext cx="13003200" cy="447840"/>
          </a:xfrm>
          <a:prstGeom prst="rect">
            <a:avLst/>
          </a:prstGeom>
          <a:ln w="12600">
            <a:noFill/>
          </a:ln>
        </p:spPr>
      </p:pic>
      <p:sp>
        <p:nvSpPr>
          <p:cNvPr id="84" name="PlaceHolder 1"/>
          <p:cNvSpPr>
            <a:spLocks noGrp="1"/>
          </p:cNvSpPr>
          <p:nvPr>
            <p:ph type="title"/>
          </p:nvPr>
        </p:nvSpPr>
        <p:spPr>
          <a:xfrm>
            <a:off x="650160" y="389160"/>
            <a:ext cx="11702880" cy="1627560"/>
          </a:xfrm>
          <a:prstGeom prst="rect">
            <a:avLst/>
          </a:prstGeom>
        </p:spPr>
        <p:txBody>
          <a:bodyPr lIns="0" rIns="0" tIns="0" bIns="0" anchor="ctr">
            <a:noAutofit/>
          </a:bodyPr>
          <a:p>
            <a:r>
              <a:rPr b="0" lang="en-US" sz="4400" spc="-1" strike="noStrike">
                <a:solidFill>
                  <a:srgbClr val="000000"/>
                </a:solidFill>
                <a:latin typeface="Arial"/>
              </a:rPr>
              <a:t>Click to </a:t>
            </a:r>
            <a:r>
              <a:rPr b="0" lang="en-US" sz="4400" spc="-1" strike="noStrike">
                <a:solidFill>
                  <a:srgbClr val="000000"/>
                </a:solidFill>
                <a:latin typeface="Arial"/>
              </a:rPr>
              <a:t>edit the </a:t>
            </a:r>
            <a:r>
              <a:rPr b="0" lang="en-US" sz="4400" spc="-1" strike="noStrike">
                <a:solidFill>
                  <a:srgbClr val="000000"/>
                </a:solidFill>
                <a:latin typeface="Arial"/>
              </a:rPr>
              <a:t>title text </a:t>
            </a:r>
            <a:r>
              <a:rPr b="0" lang="en-US" sz="4400" spc="-1" strike="noStrike">
                <a:solidFill>
                  <a:srgbClr val="000000"/>
                </a:solidFill>
                <a:latin typeface="Arial"/>
              </a:rPr>
              <a:t>format</a:t>
            </a:r>
            <a:endParaRPr b="0" lang="en-US" sz="4400" spc="-1" strike="noStrike">
              <a:solidFill>
                <a:srgbClr val="000000"/>
              </a:solidFill>
              <a:latin typeface="Arial"/>
            </a:endParaRPr>
          </a:p>
        </p:txBody>
      </p:sp>
      <p:sp>
        <p:nvSpPr>
          <p:cNvPr id="85"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2" name="pasted-image.png" descr=""/>
          <p:cNvPicPr/>
          <p:nvPr/>
        </p:nvPicPr>
        <p:blipFill>
          <a:blip r:embed="rId2"/>
          <a:stretch/>
        </p:blipFill>
        <p:spPr>
          <a:xfrm>
            <a:off x="12608280" y="9347400"/>
            <a:ext cx="370080" cy="368280"/>
          </a:xfrm>
          <a:prstGeom prst="rect">
            <a:avLst/>
          </a:prstGeom>
          <a:ln w="12600">
            <a:noFill/>
          </a:ln>
        </p:spPr>
      </p:pic>
      <p:pic>
        <p:nvPicPr>
          <p:cNvPr id="123" name="pasted-image.tif" descr=""/>
          <p:cNvPicPr/>
          <p:nvPr/>
        </p:nvPicPr>
        <p:blipFill>
          <a:blip r:embed="rId3">
            <a:alphaModFix amt="20000"/>
          </a:blip>
          <a:stretch/>
        </p:blipFill>
        <p:spPr>
          <a:xfrm>
            <a:off x="360" y="9307800"/>
            <a:ext cx="13003200" cy="447840"/>
          </a:xfrm>
          <a:prstGeom prst="rect">
            <a:avLst/>
          </a:prstGeom>
          <a:ln w="12600">
            <a:noFill/>
          </a:ln>
        </p:spPr>
      </p:pic>
      <p:pic>
        <p:nvPicPr>
          <p:cNvPr id="124" name="pasted-image.tif" descr=""/>
          <p:cNvPicPr/>
          <p:nvPr/>
        </p:nvPicPr>
        <p:blipFill>
          <a:blip r:embed="rId4"/>
          <a:stretch/>
        </p:blipFill>
        <p:spPr>
          <a:xfrm>
            <a:off x="6399000" y="3334320"/>
            <a:ext cx="4800960" cy="2119320"/>
          </a:xfrm>
          <a:prstGeom prst="rect">
            <a:avLst/>
          </a:prstGeom>
          <a:ln w="12600">
            <a:noFill/>
          </a:ln>
        </p:spPr>
      </p:pic>
      <p:pic>
        <p:nvPicPr>
          <p:cNvPr id="125" name="pasted-image.tif" descr=""/>
          <p:cNvPicPr/>
          <p:nvPr/>
        </p:nvPicPr>
        <p:blipFill>
          <a:blip r:embed="rId5"/>
          <a:stretch/>
        </p:blipFill>
        <p:spPr>
          <a:xfrm>
            <a:off x="1803600" y="3334320"/>
            <a:ext cx="2116080" cy="2119320"/>
          </a:xfrm>
          <a:prstGeom prst="rect">
            <a:avLst/>
          </a:prstGeom>
          <a:ln w="12600">
            <a:noFill/>
          </a:ln>
        </p:spPr>
      </p:pic>
      <p:sp>
        <p:nvSpPr>
          <p:cNvPr id="126" name="PlaceHolder 1"/>
          <p:cNvSpPr>
            <a:spLocks noGrp="1"/>
          </p:cNvSpPr>
          <p:nvPr>
            <p:ph type="title"/>
          </p:nvPr>
        </p:nvSpPr>
        <p:spPr>
          <a:xfrm>
            <a:off x="650160" y="389160"/>
            <a:ext cx="11703600" cy="162828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7" name="PlaceHolder 2"/>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2226240" y="3344040"/>
            <a:ext cx="10463760" cy="1581120"/>
          </a:xfrm>
          <a:prstGeom prst="rect">
            <a:avLst/>
          </a:prstGeom>
          <a:noFill/>
          <a:ln w="12600">
            <a:noFill/>
          </a:ln>
        </p:spPr>
        <p:style>
          <a:lnRef idx="0"/>
          <a:fillRef idx="0"/>
          <a:effectRef idx="0"/>
          <a:fontRef idx="minor"/>
        </p:style>
        <p:txBody>
          <a:bodyPr lIns="0" rIns="0" tIns="0" bIns="0" anchor="b">
            <a:noAutofit/>
          </a:bodyPr>
          <a:p>
            <a:pPr algn="r">
              <a:lnSpc>
                <a:spcPct val="100000"/>
              </a:lnSpc>
            </a:pPr>
            <a:r>
              <a:rPr b="0" lang="en-US" sz="8000" spc="-1" strike="noStrike">
                <a:solidFill>
                  <a:srgbClr val="000000"/>
                </a:solidFill>
                <a:latin typeface="Franklin Gothic Book"/>
                <a:ea typeface="Franklin Gothic Book"/>
              </a:rPr>
              <a:t> </a:t>
            </a:r>
            <a:r>
              <a:rPr b="0" lang="en-US" sz="8000" spc="-1" strike="noStrike">
                <a:solidFill>
                  <a:srgbClr val="000000"/>
                </a:solidFill>
                <a:latin typeface="Franklin Gothic Book"/>
                <a:ea typeface="Franklin Gothic Book"/>
              </a:rPr>
              <a:t>Harta Particule Elementare</a:t>
            </a:r>
            <a:endParaRPr b="0" lang="en-US" sz="8000" spc="-1" strike="noStrike">
              <a:latin typeface="Arial"/>
            </a:endParaRPr>
          </a:p>
        </p:txBody>
      </p:sp>
      <p:sp>
        <p:nvSpPr>
          <p:cNvPr id="165" name="CustomShape 2"/>
          <p:cNvSpPr/>
          <p:nvPr/>
        </p:nvSpPr>
        <p:spPr>
          <a:xfrm>
            <a:off x="2226240" y="5035680"/>
            <a:ext cx="10463760" cy="2112120"/>
          </a:xfrm>
          <a:prstGeom prst="rect">
            <a:avLst/>
          </a:prstGeom>
          <a:noFill/>
          <a:ln w="12600">
            <a:noFill/>
          </a:ln>
        </p:spPr>
        <p:style>
          <a:lnRef idx="0"/>
          <a:fillRef idx="0"/>
          <a:effectRef idx="0"/>
          <a:fontRef idx="minor"/>
        </p:style>
        <p:txBody>
          <a:bodyPr lIns="0" rIns="0" tIns="0" bIns="0">
            <a:noAutofit/>
          </a:bodyPr>
          <a:p>
            <a:pPr algn="r">
              <a:lnSpc>
                <a:spcPct val="100000"/>
              </a:lnSpc>
              <a:tabLst>
                <a:tab algn="l" pos="0"/>
              </a:tabLst>
            </a:pPr>
            <a:r>
              <a:rPr b="0" lang="en-US" sz="4000" spc="-1" strike="noStrike">
                <a:solidFill>
                  <a:srgbClr val="000000"/>
                </a:solidFill>
                <a:latin typeface="Franklin Gothic Book"/>
                <a:ea typeface="Franklin Gothic Book"/>
              </a:rPr>
              <a:t>O alta perspectiva asupra semnalului</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Franklin Gothic Book"/>
              </a:rPr>
              <a:t>Cristofor Rotsching</a:t>
            </a:r>
            <a:endParaRPr b="0" lang="en-US" sz="4000" spc="-1" strike="noStrike">
              <a:latin typeface="Arial"/>
            </a:endParaRPr>
          </a:p>
          <a:p>
            <a:pPr algn="r">
              <a:lnSpc>
                <a:spcPct val="100000"/>
              </a:lnSpc>
              <a:tabLst>
                <a:tab algn="l" pos="0"/>
              </a:tabLst>
            </a:pPr>
            <a:r>
              <a:rPr b="0" lang="en-US" sz="4000" spc="-1" strike="noStrike">
                <a:solidFill>
                  <a:srgbClr val="000000"/>
                </a:solidFill>
                <a:latin typeface="Franklin Gothic Book"/>
                <a:ea typeface="DejaVu Sans"/>
              </a:rPr>
              <a:t>18.11.2021</a:t>
            </a:r>
            <a:endParaRPr b="0" lang="en-US" sz="4000" spc="-1" strike="noStrike">
              <a:latin typeface="Arial"/>
            </a:endParaRPr>
          </a:p>
        </p:txBody>
      </p:sp>
      <p:sp>
        <p:nvSpPr>
          <p:cNvPr id="166" name="CustomShape 3"/>
          <p:cNvSpPr/>
          <p:nvPr/>
        </p:nvSpPr>
        <p:spPr>
          <a:xfrm>
            <a:off x="3858120" y="8402040"/>
            <a:ext cx="7200000" cy="69840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3600" spc="-1" strike="noStrike">
                <a:solidFill>
                  <a:srgbClr val="000000"/>
                </a:solidFill>
                <a:latin typeface="Franklin Gothic Book"/>
                <a:ea typeface="Franklin Gothic Book"/>
              </a:rPr>
              <a:t>Universitatea Politehnica din Bucuresti</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952560" y="2603520"/>
            <a:ext cx="11098800" cy="6285600"/>
          </a:xfrm>
          <a:prstGeom prst="rect">
            <a:avLst/>
          </a:prstGeom>
          <a:noFill/>
          <a:ln w="12600">
            <a:noFill/>
          </a:ln>
        </p:spPr>
        <p:style>
          <a:lnRef idx="0"/>
          <a:fillRef idx="0"/>
          <a:effectRef idx="0"/>
          <a:fontRef idx="minor"/>
        </p:style>
        <p:txBody>
          <a:bodyPr lIns="0" rIns="0" tIns="0" bIns="0" anchor="ctr">
            <a:noAutofit/>
          </a:bodyPr>
          <a:p>
            <a:pPr marL="444600" indent="-443520">
              <a:lnSpc>
                <a:spcPct val="100000"/>
              </a:lnSpc>
              <a:spcBef>
                <a:spcPts val="4201"/>
              </a:spcBef>
              <a:buClr>
                <a:srgbClr val="000000"/>
              </a:buClr>
              <a:buSzPct val="75000"/>
              <a:buFont typeface="Symbol"/>
              <a:buChar char=""/>
            </a:pPr>
            <a:r>
              <a:rPr b="0" lang="en-US" sz="2000" spc="-1" strike="noStrike">
                <a:solidFill>
                  <a:srgbClr val="000000"/>
                </a:solidFill>
                <a:latin typeface="Franklin Gothic Book"/>
                <a:ea typeface="Franklin Gothic Book"/>
              </a:rPr>
              <a:t>     </a:t>
            </a:r>
            <a:r>
              <a:rPr b="0" lang="en-US" sz="2000" spc="-1" strike="noStrike">
                <a:solidFill>
                  <a:srgbClr val="000000"/>
                </a:solidFill>
                <a:latin typeface="Franklin Gothic Book"/>
                <a:ea typeface="Franklin Gothic Book"/>
              </a:rPr>
              <a:t>- Fundamentals of Digital Image Processing: S. ANNADURAI &amp; R.  SHANMUGALAKSMI</a:t>
            </a:r>
            <a:endParaRPr b="0" lang="en-US" sz="2000" spc="-1" strike="noStrike">
              <a:latin typeface="Arial"/>
            </a:endParaRPr>
          </a:p>
        </p:txBody>
      </p:sp>
      <p:sp>
        <p:nvSpPr>
          <p:cNvPr id="254" name="CustomShape 2"/>
          <p:cNvSpPr/>
          <p:nvPr/>
        </p:nvSpPr>
        <p:spPr>
          <a:xfrm>
            <a:off x="952560" y="444600"/>
            <a:ext cx="1109880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Referinte</a:t>
            </a:r>
            <a:endParaRPr b="0" lang="en-US" sz="8000" spc="-1" strike="noStrike">
              <a:latin typeface="Arial"/>
            </a:endParaRPr>
          </a:p>
        </p:txBody>
      </p:sp>
      <p:sp>
        <p:nvSpPr>
          <p:cNvPr id="255" name="CustomShape 3"/>
          <p:cNvSpPr/>
          <p:nvPr/>
        </p:nvSpPr>
        <p:spPr>
          <a:xfrm>
            <a:off x="60120" y="9341640"/>
            <a:ext cx="247320" cy="35460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3640" y="6774480"/>
            <a:ext cx="13329360" cy="115848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3800" spc="-1" strike="noStrike">
                <a:solidFill>
                  <a:srgbClr val="000000"/>
                </a:solidFill>
                <a:latin typeface="Franklin Gothic Book"/>
                <a:ea typeface="Franklin Gothic Book"/>
              </a:rPr>
              <a:t>cristofor.rotsching@</a:t>
            </a:r>
            <a:endParaRPr b="0" lang="en-US" sz="3800" spc="-1" strike="noStrike">
              <a:latin typeface="Arial"/>
            </a:endParaRPr>
          </a:p>
          <a:p>
            <a:pPr algn="ctr">
              <a:lnSpc>
                <a:spcPct val="100000"/>
              </a:lnSpc>
            </a:pPr>
            <a:r>
              <a:rPr b="0" lang="en-US" sz="3800" spc="-1" strike="noStrike">
                <a:solidFill>
                  <a:srgbClr val="000000"/>
                </a:solidFill>
                <a:latin typeface="Franklin Gothic Book"/>
                <a:ea typeface="Franklin Gothic Book"/>
              </a:rPr>
              <a:t>stud.acs.pub.ro</a:t>
            </a:r>
            <a:endParaRPr b="0" lang="en-US" sz="3800" spc="-1" strike="noStrike">
              <a:latin typeface="Arial"/>
            </a:endParaRPr>
          </a:p>
        </p:txBody>
      </p:sp>
      <p:sp>
        <p:nvSpPr>
          <p:cNvPr id="257" name="CustomShape 2"/>
          <p:cNvSpPr/>
          <p:nvPr/>
        </p:nvSpPr>
        <p:spPr>
          <a:xfrm>
            <a:off x="1270080" y="1256760"/>
            <a:ext cx="10463760" cy="761760"/>
          </a:xfrm>
          <a:prstGeom prst="rect">
            <a:avLst/>
          </a:prstGeom>
          <a:noFill/>
          <a:ln w="12600">
            <a:noFill/>
          </a:ln>
        </p:spPr>
        <p:style>
          <a:lnRef idx="0"/>
          <a:fillRef idx="0"/>
          <a:effectRef idx="0"/>
          <a:fontRef idx="minor"/>
        </p:style>
        <p:txBody>
          <a:bodyPr lIns="0" rIns="0" tIns="0" bIns="0" anchor="ctr">
            <a:spAutoFit/>
          </a:bodyPr>
          <a:p>
            <a:pPr algn="ctr">
              <a:lnSpc>
                <a:spcPct val="100000"/>
              </a:lnSpc>
            </a:pPr>
            <a:r>
              <a:rPr b="0" lang="en-US" sz="5000" spc="-1" strike="noStrike">
                <a:solidFill>
                  <a:srgbClr val="000000"/>
                </a:solidFill>
                <a:latin typeface="Franklin Gothic Book"/>
                <a:ea typeface="Franklin Gothic Book"/>
              </a:rPr>
              <a:t>Mutumesc pentru atentie !</a:t>
            </a:r>
            <a:endParaRPr b="0" lang="en-US" sz="5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952560" y="444600"/>
            <a:ext cx="1109880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68" name="CustomShape 2"/>
          <p:cNvSpPr/>
          <p:nvPr/>
        </p:nvSpPr>
        <p:spPr>
          <a:xfrm>
            <a:off x="85680" y="10882080"/>
            <a:ext cx="247320" cy="354600"/>
          </a:xfrm>
          <a:prstGeom prst="rect">
            <a:avLst/>
          </a:prstGeom>
          <a:noFill/>
          <a:ln w="12600">
            <a:noFill/>
          </a:ln>
        </p:spPr>
        <p:style>
          <a:lnRef idx="0"/>
          <a:fillRef idx="0"/>
          <a:effectRef idx="0"/>
          <a:fontRef idx="minor"/>
        </p:style>
      </p:sp>
      <p:sp>
        <p:nvSpPr>
          <p:cNvPr id="169" name="CustomShape 3"/>
          <p:cNvSpPr/>
          <p:nvPr/>
        </p:nvSpPr>
        <p:spPr>
          <a:xfrm>
            <a:off x="459360" y="2429640"/>
            <a:ext cx="2221920" cy="11682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70" name="CustomShape 4"/>
          <p:cNvSpPr/>
          <p:nvPr/>
        </p:nvSpPr>
        <p:spPr>
          <a:xfrm>
            <a:off x="3875040" y="2429640"/>
            <a:ext cx="202932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1" name="CustomShape 5"/>
          <p:cNvSpPr/>
          <p:nvPr/>
        </p:nvSpPr>
        <p:spPr>
          <a:xfrm>
            <a:off x="7148520" y="2429640"/>
            <a:ext cx="215748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72" name="CustomShape 6"/>
          <p:cNvSpPr/>
          <p:nvPr/>
        </p:nvSpPr>
        <p:spPr>
          <a:xfrm>
            <a:off x="10563480" y="2429640"/>
            <a:ext cx="215748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73" name="CustomShape 7"/>
          <p:cNvSpPr/>
          <p:nvPr/>
        </p:nvSpPr>
        <p:spPr>
          <a:xfrm>
            <a:off x="7135920" y="3777840"/>
            <a:ext cx="2183400" cy="57708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Bounding Box</a:t>
            </a:r>
            <a:endParaRPr b="0" lang="en-US" sz="1800" spc="-1" strike="noStrike">
              <a:latin typeface="Arial"/>
            </a:endParaRPr>
          </a:p>
        </p:txBody>
      </p:sp>
      <p:sp>
        <p:nvSpPr>
          <p:cNvPr id="174" name="CustomShape 8"/>
          <p:cNvSpPr/>
          <p:nvPr/>
        </p:nvSpPr>
        <p:spPr>
          <a:xfrm>
            <a:off x="282312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5" name="CustomShape 9"/>
          <p:cNvSpPr/>
          <p:nvPr/>
        </p:nvSpPr>
        <p:spPr>
          <a:xfrm>
            <a:off x="603252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6" name="CustomShape 10"/>
          <p:cNvSpPr/>
          <p:nvPr/>
        </p:nvSpPr>
        <p:spPr>
          <a:xfrm>
            <a:off x="944748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77" name="CustomShape 11"/>
          <p:cNvSpPr/>
          <p:nvPr/>
        </p:nvSpPr>
        <p:spPr>
          <a:xfrm>
            <a:off x="7135920" y="4560840"/>
            <a:ext cx="2183400" cy="57708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Particule de lumina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952560" y="444600"/>
            <a:ext cx="1109880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DejaVu Sans"/>
              </a:rPr>
              <a:t>Arhitectura</a:t>
            </a:r>
            <a:endParaRPr b="0" lang="en-US" sz="5400" spc="-1" strike="noStrike">
              <a:latin typeface="Arial"/>
            </a:endParaRPr>
          </a:p>
        </p:txBody>
      </p:sp>
      <p:sp>
        <p:nvSpPr>
          <p:cNvPr id="179" name="CustomShape 2"/>
          <p:cNvSpPr/>
          <p:nvPr/>
        </p:nvSpPr>
        <p:spPr>
          <a:xfrm>
            <a:off x="85680" y="10882080"/>
            <a:ext cx="247320" cy="354600"/>
          </a:xfrm>
          <a:prstGeom prst="rect">
            <a:avLst/>
          </a:prstGeom>
          <a:noFill/>
          <a:ln w="12600">
            <a:noFill/>
          </a:ln>
        </p:spPr>
        <p:style>
          <a:lnRef idx="0"/>
          <a:fillRef idx="0"/>
          <a:effectRef idx="0"/>
          <a:fontRef idx="minor"/>
        </p:style>
      </p:sp>
      <p:sp>
        <p:nvSpPr>
          <p:cNvPr id="180" name="CustomShape 3"/>
          <p:cNvSpPr/>
          <p:nvPr/>
        </p:nvSpPr>
        <p:spPr>
          <a:xfrm>
            <a:off x="459360" y="2429640"/>
            <a:ext cx="2221920" cy="11682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Imagine raster</a:t>
            </a:r>
            <a:endParaRPr b="0" lang="en-US" sz="1800" spc="-1" strike="noStrike">
              <a:latin typeface="Arial"/>
            </a:endParaRPr>
          </a:p>
          <a:p>
            <a:pPr algn="ctr">
              <a:lnSpc>
                <a:spcPct val="100000"/>
              </a:lnSpc>
            </a:pPr>
            <a:r>
              <a:rPr b="0" lang="en-US" sz="1800" spc="-1" strike="noStrike">
                <a:solidFill>
                  <a:srgbClr val="ffffff"/>
                </a:solidFill>
                <a:latin typeface="Arial"/>
                <a:ea typeface="DejaVu Sans"/>
              </a:rPr>
              <a:t>(single / multi-channel)</a:t>
            </a:r>
            <a:endParaRPr b="0" lang="en-US" sz="1800" spc="-1" strike="noStrike">
              <a:latin typeface="Arial"/>
            </a:endParaRPr>
          </a:p>
        </p:txBody>
      </p:sp>
      <p:sp>
        <p:nvSpPr>
          <p:cNvPr id="181" name="CustomShape 4"/>
          <p:cNvSpPr/>
          <p:nvPr/>
        </p:nvSpPr>
        <p:spPr>
          <a:xfrm>
            <a:off x="3875040" y="2429640"/>
            <a:ext cx="202932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Planul discret</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2" name="CustomShape 5"/>
          <p:cNvSpPr/>
          <p:nvPr/>
        </p:nvSpPr>
        <p:spPr>
          <a:xfrm>
            <a:off x="7148520" y="2429640"/>
            <a:ext cx="215748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1" lang="en-US" sz="1800" spc="-1" strike="noStrike">
                <a:solidFill>
                  <a:srgbClr val="ffffff"/>
                </a:solidFill>
                <a:latin typeface="Arial"/>
                <a:ea typeface="DejaVu Sans"/>
              </a:rPr>
              <a:t>Planul real</a:t>
            </a:r>
            <a:r>
              <a:rPr b="0" lang="en-US" sz="1800" spc="-1" strike="noStrike">
                <a:solidFill>
                  <a:srgbClr val="ffffff"/>
                </a:solidFill>
                <a:latin typeface="Arial"/>
                <a:ea typeface="DejaVu Sans"/>
              </a:rPr>
              <a:t> de valori ale pixelilor</a:t>
            </a:r>
            <a:endParaRPr b="0" lang="en-US" sz="1800" spc="-1" strike="noStrike">
              <a:latin typeface="Arial"/>
            </a:endParaRPr>
          </a:p>
        </p:txBody>
      </p:sp>
      <p:sp>
        <p:nvSpPr>
          <p:cNvPr id="183" name="CustomShape 6"/>
          <p:cNvSpPr/>
          <p:nvPr/>
        </p:nvSpPr>
        <p:spPr>
          <a:xfrm>
            <a:off x="10563480" y="2429640"/>
            <a:ext cx="2157480" cy="1168200"/>
          </a:xfrm>
          <a:prstGeom prst="rect">
            <a:avLst/>
          </a:prstGeom>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1800" spc="-1" strike="noStrike">
                <a:solidFill>
                  <a:srgbClr val="ffffff"/>
                </a:solidFill>
                <a:latin typeface="Arial"/>
                <a:ea typeface="DejaVu Sans"/>
              </a:rPr>
              <a:t>Imagine Elemental Dust Map (single-channel/multi-channel</a:t>
            </a:r>
            <a:endParaRPr b="0" lang="en-US" sz="1800" spc="-1" strike="noStrike">
              <a:latin typeface="Arial"/>
            </a:endParaRPr>
          </a:p>
        </p:txBody>
      </p:sp>
      <p:sp>
        <p:nvSpPr>
          <p:cNvPr id="184" name="CustomShape 7"/>
          <p:cNvSpPr/>
          <p:nvPr/>
        </p:nvSpPr>
        <p:spPr>
          <a:xfrm>
            <a:off x="7148520" y="3790440"/>
            <a:ext cx="2157480" cy="11682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1" lang="en-US" sz="1800" spc="-1" strike="noStrike">
                <a:solidFill>
                  <a:srgbClr val="ffc000"/>
                </a:solidFill>
                <a:latin typeface="Arial"/>
                <a:ea typeface="Arial"/>
              </a:rPr>
              <a:t>Particule elementare de lumina</a:t>
            </a:r>
            <a:endParaRPr b="0" lang="en-US" sz="1800" spc="-1" strike="noStrike">
              <a:latin typeface="Arial"/>
            </a:endParaRPr>
          </a:p>
          <a:p>
            <a:pPr algn="ctr">
              <a:lnSpc>
                <a:spcPct val="100000"/>
              </a:lnSpc>
            </a:pPr>
            <a:r>
              <a:rPr b="1" lang="en-US" sz="1800" spc="-1" strike="noStrike">
                <a:solidFill>
                  <a:srgbClr val="45a4fc"/>
                </a:solidFill>
                <a:latin typeface="Arial"/>
                <a:ea typeface="Arial"/>
              </a:rPr>
              <a:t>Bounding Box</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85" name="CustomShape 8"/>
          <p:cNvSpPr/>
          <p:nvPr/>
        </p:nvSpPr>
        <p:spPr>
          <a:xfrm>
            <a:off x="282312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6" name="CustomShape 9"/>
          <p:cNvSpPr/>
          <p:nvPr/>
        </p:nvSpPr>
        <p:spPr>
          <a:xfrm>
            <a:off x="603252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7" name="CustomShape 10"/>
          <p:cNvSpPr/>
          <p:nvPr/>
        </p:nvSpPr>
        <p:spPr>
          <a:xfrm>
            <a:off x="9447480" y="276660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88" name="CustomShape 11"/>
          <p:cNvSpPr/>
          <p:nvPr/>
        </p:nvSpPr>
        <p:spPr>
          <a:xfrm>
            <a:off x="5006880" y="6026040"/>
            <a:ext cx="911160" cy="91116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89" name="CustomShape 12"/>
          <p:cNvSpPr/>
          <p:nvPr/>
        </p:nvSpPr>
        <p:spPr>
          <a:xfrm>
            <a:off x="4095360" y="6026040"/>
            <a:ext cx="911160" cy="91116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0" name="CustomShape 13"/>
          <p:cNvSpPr/>
          <p:nvPr/>
        </p:nvSpPr>
        <p:spPr>
          <a:xfrm>
            <a:off x="4095360" y="6937560"/>
            <a:ext cx="911160" cy="91116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1" name="CustomShape 14"/>
          <p:cNvSpPr/>
          <p:nvPr/>
        </p:nvSpPr>
        <p:spPr>
          <a:xfrm>
            <a:off x="5006880" y="6937560"/>
            <a:ext cx="911160" cy="91116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2" name="CustomShape 15"/>
          <p:cNvSpPr/>
          <p:nvPr/>
        </p:nvSpPr>
        <p:spPr>
          <a:xfrm>
            <a:off x="6174000" y="6695280"/>
            <a:ext cx="975240" cy="487440"/>
          </a:xfrm>
          <a:prstGeom prst="rightArrow">
            <a:avLst>
              <a:gd name="adj1" fmla="val 50000"/>
              <a:gd name="adj2" fmla="val 50000"/>
            </a:avLst>
          </a:prstGeom>
          <a:solidFill>
            <a:srgbClr val="ed7d31"/>
          </a:solidFill>
          <a:ln>
            <a:solidFill>
              <a:schemeClr val="accent4"/>
            </a:solidFill>
          </a:ln>
        </p:spPr>
        <p:style>
          <a:lnRef idx="2">
            <a:schemeClr val="accent1">
              <a:shade val="50000"/>
            </a:schemeClr>
          </a:lnRef>
          <a:fillRef idx="1">
            <a:schemeClr val="accent1"/>
          </a:fillRef>
          <a:effectRef idx="0">
            <a:schemeClr val="accent1"/>
          </a:effectRef>
          <a:fontRef idx="minor"/>
        </p:style>
      </p:sp>
      <p:sp>
        <p:nvSpPr>
          <p:cNvPr id="193" name="CustomShape 16"/>
          <p:cNvSpPr/>
          <p:nvPr/>
        </p:nvSpPr>
        <p:spPr>
          <a:xfrm>
            <a:off x="8370720" y="5987520"/>
            <a:ext cx="911160" cy="91116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sp>
      <p:sp>
        <p:nvSpPr>
          <p:cNvPr id="194" name="CustomShape 17"/>
          <p:cNvSpPr/>
          <p:nvPr/>
        </p:nvSpPr>
        <p:spPr>
          <a:xfrm>
            <a:off x="7459200" y="5987520"/>
            <a:ext cx="911160" cy="911160"/>
          </a:xfrm>
          <a:prstGeom prst="rect">
            <a:avLst/>
          </a:prstGeom>
          <a:solidFill>
            <a:schemeClr val="tx1"/>
          </a:solidFill>
          <a:ln/>
        </p:spPr>
        <p:style>
          <a:lnRef idx="2">
            <a:schemeClr val="accent1">
              <a:shade val="50000"/>
            </a:schemeClr>
          </a:lnRef>
          <a:fillRef idx="1">
            <a:schemeClr val="accent1"/>
          </a:fillRef>
          <a:effectRef idx="0">
            <a:schemeClr val="accent1"/>
          </a:effectRef>
          <a:fontRef idx="minor"/>
        </p:style>
      </p:sp>
      <p:sp>
        <p:nvSpPr>
          <p:cNvPr id="195" name="CustomShape 18"/>
          <p:cNvSpPr/>
          <p:nvPr/>
        </p:nvSpPr>
        <p:spPr>
          <a:xfrm>
            <a:off x="7459200" y="6899040"/>
            <a:ext cx="911160" cy="911160"/>
          </a:xfrm>
          <a:prstGeom prst="rect">
            <a:avLst/>
          </a:prstGeom>
          <a:solidFill>
            <a:schemeClr val="bg1">
              <a:lumMod val="75000"/>
            </a:schemeClr>
          </a:solidFill>
          <a:ln/>
        </p:spPr>
        <p:style>
          <a:lnRef idx="2">
            <a:schemeClr val="accent1">
              <a:shade val="50000"/>
            </a:schemeClr>
          </a:lnRef>
          <a:fillRef idx="1">
            <a:schemeClr val="accent1"/>
          </a:fillRef>
          <a:effectRef idx="0">
            <a:schemeClr val="accent1"/>
          </a:effectRef>
          <a:fontRef idx="minor"/>
        </p:style>
      </p:sp>
      <p:sp>
        <p:nvSpPr>
          <p:cNvPr id="196" name="CustomShape 19"/>
          <p:cNvSpPr/>
          <p:nvPr/>
        </p:nvSpPr>
        <p:spPr>
          <a:xfrm>
            <a:off x="8370360" y="6899040"/>
            <a:ext cx="911160" cy="91116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197" name="CustomShape 20"/>
          <p:cNvSpPr/>
          <p:nvPr/>
        </p:nvSpPr>
        <p:spPr>
          <a:xfrm>
            <a:off x="7816680" y="6293880"/>
            <a:ext cx="1116720" cy="11682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8" name="CustomShape 21"/>
          <p:cNvSpPr/>
          <p:nvPr/>
        </p:nvSpPr>
        <p:spPr>
          <a:xfrm>
            <a:off x="4196880" y="6294960"/>
            <a:ext cx="815400" cy="3661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199" name="CustomShape 22"/>
          <p:cNvSpPr/>
          <p:nvPr/>
        </p:nvSpPr>
        <p:spPr>
          <a:xfrm>
            <a:off x="5056920" y="6294960"/>
            <a:ext cx="815400" cy="3661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0" name="CustomShape 23"/>
          <p:cNvSpPr/>
          <p:nvPr/>
        </p:nvSpPr>
        <p:spPr>
          <a:xfrm>
            <a:off x="4196880" y="7167600"/>
            <a:ext cx="815400" cy="3661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ffffff"/>
                </a:solidFill>
                <a:latin typeface="Arial"/>
                <a:ea typeface="DejaVu Sans"/>
              </a:rPr>
              <a:t>Pixel</a:t>
            </a:r>
            <a:endParaRPr b="0" lang="en-US" sz="1800" spc="-1" strike="noStrike">
              <a:latin typeface="Arial"/>
            </a:endParaRPr>
          </a:p>
        </p:txBody>
      </p:sp>
      <p:sp>
        <p:nvSpPr>
          <p:cNvPr id="201" name="CustomShape 24"/>
          <p:cNvSpPr/>
          <p:nvPr/>
        </p:nvSpPr>
        <p:spPr>
          <a:xfrm>
            <a:off x="5108400" y="7167600"/>
            <a:ext cx="815400" cy="366120"/>
          </a:xfrm>
          <a:prstGeom prst="rect">
            <a:avLst/>
          </a:prstGeom>
          <a:noFill/>
          <a:ln>
            <a:noFill/>
          </a:ln>
        </p:spPr>
        <p:style>
          <a:lnRef idx="0"/>
          <a:fillRef idx="0"/>
          <a:effectRef idx="0"/>
          <a:fontRef idx="minor"/>
        </p:style>
        <p:txBody>
          <a:bodyPr>
            <a:spAutoFit/>
          </a:bodyPr>
          <a:p>
            <a:pPr>
              <a:lnSpc>
                <a:spcPct val="100000"/>
              </a:lnSpc>
            </a:pPr>
            <a:r>
              <a:rPr b="1" lang="en-US" sz="1800" spc="-1" strike="noStrike">
                <a:solidFill>
                  <a:srgbClr val="808080"/>
                </a:solidFill>
                <a:latin typeface="Arial"/>
                <a:ea typeface="DejaVu Sans"/>
              </a:rPr>
              <a:t>Pixel</a:t>
            </a:r>
            <a:endParaRPr b="0" lang="en-US" sz="1800" spc="-1" strike="noStrike">
              <a:latin typeface="Arial"/>
            </a:endParaRPr>
          </a:p>
        </p:txBody>
      </p:sp>
      <p:pic>
        <p:nvPicPr>
          <p:cNvPr id="202" name="Graphic 30" descr="Excellent with solid fill"/>
          <p:cNvPicPr/>
          <p:nvPr/>
        </p:nvPicPr>
        <p:blipFill>
          <a:blip r:embed="rId1"/>
          <a:stretch/>
        </p:blipFill>
        <p:spPr>
          <a:xfrm>
            <a:off x="8688240" y="7162920"/>
            <a:ext cx="194400" cy="168840"/>
          </a:xfrm>
          <a:prstGeom prst="rect">
            <a:avLst/>
          </a:prstGeom>
          <a:ln>
            <a:noFill/>
          </a:ln>
        </p:spPr>
      </p:pic>
      <p:pic>
        <p:nvPicPr>
          <p:cNvPr id="203" name="Graphic 30" descr="Excellent with solid fill"/>
          <p:cNvPicPr/>
          <p:nvPr/>
        </p:nvPicPr>
        <p:blipFill>
          <a:blip r:embed="rId2"/>
          <a:stretch/>
        </p:blipFill>
        <p:spPr>
          <a:xfrm>
            <a:off x="7828200" y="6674760"/>
            <a:ext cx="194400" cy="168840"/>
          </a:xfrm>
          <a:prstGeom prst="rect">
            <a:avLst/>
          </a:prstGeom>
          <a:ln>
            <a:noFill/>
          </a:ln>
        </p:spPr>
      </p:pic>
      <p:pic>
        <p:nvPicPr>
          <p:cNvPr id="204" name="Graphic 30" descr="Excellent with solid fill"/>
          <p:cNvPicPr/>
          <p:nvPr/>
        </p:nvPicPr>
        <p:blipFill>
          <a:blip r:embed="rId3"/>
          <a:stretch/>
        </p:blipFill>
        <p:spPr>
          <a:xfrm>
            <a:off x="8380080" y="6982920"/>
            <a:ext cx="194400" cy="168840"/>
          </a:xfrm>
          <a:prstGeom prst="rect">
            <a:avLst/>
          </a:prstGeom>
          <a:ln>
            <a:noFill/>
          </a:ln>
        </p:spPr>
      </p:pic>
      <p:pic>
        <p:nvPicPr>
          <p:cNvPr id="205" name="Graphic 30" descr="Excellent with solid fill"/>
          <p:cNvPicPr/>
          <p:nvPr/>
        </p:nvPicPr>
        <p:blipFill>
          <a:blip r:embed="rId4"/>
          <a:stretch/>
        </p:blipFill>
        <p:spPr>
          <a:xfrm>
            <a:off x="8636760" y="7072920"/>
            <a:ext cx="194400" cy="168840"/>
          </a:xfrm>
          <a:prstGeom prst="rect">
            <a:avLst/>
          </a:prstGeom>
          <a:ln>
            <a:noFill/>
          </a:ln>
        </p:spPr>
      </p:pic>
      <p:pic>
        <p:nvPicPr>
          <p:cNvPr id="206" name="Graphic 30" descr="Excellent with solid fill"/>
          <p:cNvPicPr/>
          <p:nvPr/>
        </p:nvPicPr>
        <p:blipFill>
          <a:blip r:embed="rId5"/>
          <a:stretch/>
        </p:blipFill>
        <p:spPr>
          <a:xfrm>
            <a:off x="7866720" y="7175520"/>
            <a:ext cx="194400" cy="168840"/>
          </a:xfrm>
          <a:prstGeom prst="rect">
            <a:avLst/>
          </a:prstGeom>
          <a:ln>
            <a:noFill/>
          </a:ln>
        </p:spPr>
      </p:pic>
      <p:pic>
        <p:nvPicPr>
          <p:cNvPr id="207" name="Graphic 30" descr="Excellent with solid fill"/>
          <p:cNvPicPr/>
          <p:nvPr/>
        </p:nvPicPr>
        <p:blipFill>
          <a:blip r:embed="rId6"/>
          <a:stretch/>
        </p:blipFill>
        <p:spPr>
          <a:xfrm>
            <a:off x="8572680" y="6444000"/>
            <a:ext cx="194400" cy="168840"/>
          </a:xfrm>
          <a:prstGeom prst="rect">
            <a:avLst/>
          </a:prstGeom>
          <a:ln>
            <a:noFill/>
          </a:ln>
        </p:spPr>
      </p:pic>
      <p:sp>
        <p:nvSpPr>
          <p:cNvPr id="208" name="CustomShape 25"/>
          <p:cNvSpPr/>
          <p:nvPr/>
        </p:nvSpPr>
        <p:spPr>
          <a:xfrm rot="15717600">
            <a:off x="7880400" y="6419520"/>
            <a:ext cx="168120" cy="141840"/>
          </a:xfrm>
          <a:custGeom>
            <a:avLst/>
            <a:gdLst/>
            <a:ahLst/>
            <a:rect l="0" t="0" r="r" b="b"/>
            <a:pathLst>
              <a:path w="470" h="395">
                <a:moveTo>
                  <a:pt x="0" y="197"/>
                </a:moveTo>
                <a:lnTo>
                  <a:pt x="193" y="161"/>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09" name="CustomShape 26"/>
          <p:cNvSpPr/>
          <p:nvPr/>
        </p:nvSpPr>
        <p:spPr>
          <a:xfrm rot="15717600">
            <a:off x="7880400" y="6419520"/>
            <a:ext cx="168120" cy="141840"/>
          </a:xfrm>
          <a:custGeom>
            <a:avLst/>
            <a:gdLst/>
            <a:ahLst/>
            <a:rect l="0" t="0" r="r" b="b"/>
            <a:pathLst>
              <a:path w="470" h="395">
                <a:moveTo>
                  <a:pt x="0" y="197"/>
                </a:moveTo>
                <a:lnTo>
                  <a:pt x="162" y="136"/>
                </a:lnTo>
                <a:lnTo>
                  <a:pt x="234" y="0"/>
                </a:lnTo>
                <a:lnTo>
                  <a:pt x="306" y="136"/>
                </a:lnTo>
                <a:lnTo>
                  <a:pt x="469" y="196"/>
                </a:lnTo>
                <a:lnTo>
                  <a:pt x="306" y="257"/>
                </a:lnTo>
                <a:lnTo>
                  <a:pt x="235" y="394"/>
                </a:lnTo>
                <a:lnTo>
                  <a:pt x="162" y="257"/>
                </a:lnTo>
                <a:lnTo>
                  <a:pt x="0" y="197"/>
                </a:lnTo>
              </a:path>
            </a:pathLst>
          </a:custGeom>
          <a:solidFill>
            <a:srgbClr val="ffff00"/>
          </a:solidFill>
          <a:ln>
            <a:solidFill>
              <a:srgbClr val="3465a4"/>
            </a:solidFill>
          </a:ln>
        </p:spPr>
        <p:style>
          <a:lnRef idx="0"/>
          <a:fillRef idx="0"/>
          <a:effectRef idx="0"/>
          <a:fontRef idx="minor"/>
        </p:style>
      </p:sp>
      <p:sp>
        <p:nvSpPr>
          <p:cNvPr id="210" name="CustomShape 27"/>
          <p:cNvSpPr/>
          <p:nvPr/>
        </p:nvSpPr>
        <p:spPr>
          <a:xfrm rot="15717600">
            <a:off x="8132400" y="6311520"/>
            <a:ext cx="168120" cy="141840"/>
          </a:xfrm>
          <a:custGeom>
            <a:avLst/>
            <a:gdLst/>
            <a:ahLst/>
            <a:rect l="0" t="0" r="r" b="b"/>
            <a:pathLst>
              <a:path w="469" h="395">
                <a:moveTo>
                  <a:pt x="0" y="198"/>
                </a:moveTo>
                <a:lnTo>
                  <a:pt x="193" y="162"/>
                </a:lnTo>
                <a:lnTo>
                  <a:pt x="233" y="0"/>
                </a:lnTo>
                <a:lnTo>
                  <a:pt x="275" y="163"/>
                </a:lnTo>
                <a:lnTo>
                  <a:pt x="468"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1" name="CustomShape 28"/>
          <p:cNvSpPr/>
          <p:nvPr/>
        </p:nvSpPr>
        <p:spPr>
          <a:xfrm rot="15717600">
            <a:off x="7880400" y="6527520"/>
            <a:ext cx="168120" cy="141840"/>
          </a:xfrm>
          <a:custGeom>
            <a:avLst/>
            <a:gdLst/>
            <a:ahLst/>
            <a:rect l="0" t="0" r="r" b="b"/>
            <a:pathLst>
              <a:path w="470" h="395">
                <a:moveTo>
                  <a:pt x="0" y="197"/>
                </a:moveTo>
                <a:lnTo>
                  <a:pt x="193" y="162"/>
                </a:lnTo>
                <a:lnTo>
                  <a:pt x="234" y="0"/>
                </a:lnTo>
                <a:lnTo>
                  <a:pt x="276" y="162"/>
                </a:lnTo>
                <a:lnTo>
                  <a:pt x="469" y="196"/>
                </a:lnTo>
                <a:lnTo>
                  <a:pt x="275" y="232"/>
                </a:lnTo>
                <a:lnTo>
                  <a:pt x="235" y="394"/>
                </a:lnTo>
                <a:lnTo>
                  <a:pt x="192" y="232"/>
                </a:lnTo>
                <a:lnTo>
                  <a:pt x="0" y="197"/>
                </a:lnTo>
              </a:path>
            </a:pathLst>
          </a:custGeom>
          <a:solidFill>
            <a:srgbClr val="ffff00"/>
          </a:solidFill>
          <a:ln>
            <a:solidFill>
              <a:srgbClr val="3465a4"/>
            </a:solidFill>
          </a:ln>
        </p:spPr>
        <p:style>
          <a:lnRef idx="0"/>
          <a:fillRef idx="0"/>
          <a:effectRef idx="0"/>
          <a:fontRef idx="minor"/>
        </p:style>
      </p:sp>
      <p:sp>
        <p:nvSpPr>
          <p:cNvPr id="212" name="CustomShape 29"/>
          <p:cNvSpPr/>
          <p:nvPr/>
        </p:nvSpPr>
        <p:spPr>
          <a:xfrm rot="15717600">
            <a:off x="7988400" y="6311520"/>
            <a:ext cx="168120" cy="141840"/>
          </a:xfrm>
          <a:custGeom>
            <a:avLst/>
            <a:gdLst/>
            <a:ahLst/>
            <a:rect l="0" t="0"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3" name="CustomShape 30"/>
          <p:cNvSpPr/>
          <p:nvPr/>
        </p:nvSpPr>
        <p:spPr>
          <a:xfrm rot="15717600">
            <a:off x="7844400" y="6311520"/>
            <a:ext cx="168120" cy="141840"/>
          </a:xfrm>
          <a:custGeom>
            <a:avLst/>
            <a:gdLst/>
            <a:ahLst/>
            <a:rect l="0" t="0" r="r" b="b"/>
            <a:pathLst>
              <a:path w="470" h="395">
                <a:moveTo>
                  <a:pt x="0" y="198"/>
                </a:moveTo>
                <a:lnTo>
                  <a:pt x="193" y="162"/>
                </a:lnTo>
                <a:lnTo>
                  <a:pt x="234" y="0"/>
                </a:lnTo>
                <a:lnTo>
                  <a:pt x="276" y="163"/>
                </a:lnTo>
                <a:lnTo>
                  <a:pt x="469" y="197"/>
                </a:lnTo>
                <a:lnTo>
                  <a:pt x="275" y="232"/>
                </a:lnTo>
                <a:lnTo>
                  <a:pt x="235" y="394"/>
                </a:lnTo>
                <a:lnTo>
                  <a:pt x="192" y="233"/>
                </a:lnTo>
                <a:lnTo>
                  <a:pt x="0" y="198"/>
                </a:lnTo>
              </a:path>
            </a:pathLst>
          </a:custGeom>
          <a:solidFill>
            <a:srgbClr val="ffff00"/>
          </a:solidFill>
          <a:ln>
            <a:solidFill>
              <a:srgbClr val="3465a4"/>
            </a:solidFill>
          </a:ln>
        </p:spPr>
        <p:style>
          <a:lnRef idx="0"/>
          <a:fillRef idx="0"/>
          <a:effectRef idx="0"/>
          <a:fontRef idx="minor"/>
        </p:style>
      </p:sp>
      <p:sp>
        <p:nvSpPr>
          <p:cNvPr id="214" name="CustomShape 31"/>
          <p:cNvSpPr/>
          <p:nvPr/>
        </p:nvSpPr>
        <p:spPr>
          <a:xfrm rot="15717600">
            <a:off x="8159760" y="6500160"/>
            <a:ext cx="158760" cy="196200"/>
          </a:xfrm>
          <a:custGeom>
            <a:avLst/>
            <a:gdLst/>
            <a:ahLst/>
            <a:rect l="0" t="0"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5" name="CustomShape 32"/>
          <p:cNvSpPr/>
          <p:nvPr/>
        </p:nvSpPr>
        <p:spPr>
          <a:xfrm rot="15717600">
            <a:off x="8015760" y="6392160"/>
            <a:ext cx="158760" cy="196200"/>
          </a:xfrm>
          <a:custGeom>
            <a:avLst/>
            <a:gdLst/>
            <a:ahLst/>
            <a:rect l="0" t="0"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6" name="CustomShape 33"/>
          <p:cNvSpPr/>
          <p:nvPr/>
        </p:nvSpPr>
        <p:spPr>
          <a:xfrm rot="15717600">
            <a:off x="8159760" y="6608160"/>
            <a:ext cx="158760" cy="196200"/>
          </a:xfrm>
          <a:custGeom>
            <a:avLst/>
            <a:gdLst/>
            <a:ahLst/>
            <a:rect l="0" t="0" r="r" b="b"/>
            <a:pathLst>
              <a:path w="443" h="546">
                <a:moveTo>
                  <a:pt x="0" y="273"/>
                </a:moveTo>
                <a:lnTo>
                  <a:pt x="182" y="224"/>
                </a:lnTo>
                <a:lnTo>
                  <a:pt x="221" y="0"/>
                </a:lnTo>
                <a:lnTo>
                  <a:pt x="259" y="224"/>
                </a:lnTo>
                <a:lnTo>
                  <a:pt x="442" y="273"/>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7" name="CustomShape 34"/>
          <p:cNvSpPr/>
          <p:nvPr/>
        </p:nvSpPr>
        <p:spPr>
          <a:xfrm rot="15717600">
            <a:off x="8483760" y="6572160"/>
            <a:ext cx="158760" cy="196200"/>
          </a:xfrm>
          <a:custGeom>
            <a:avLst/>
            <a:gdLst/>
            <a:ahLst/>
            <a:rect l="0" t="0" r="r" b="b"/>
            <a:pathLst>
              <a:path w="443" h="547">
                <a:moveTo>
                  <a:pt x="0" y="273"/>
                </a:moveTo>
                <a:lnTo>
                  <a:pt x="182" y="224"/>
                </a:lnTo>
                <a:lnTo>
                  <a:pt x="221" y="0"/>
                </a:lnTo>
                <a:lnTo>
                  <a:pt x="259"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18" name="CustomShape 35"/>
          <p:cNvSpPr/>
          <p:nvPr/>
        </p:nvSpPr>
        <p:spPr>
          <a:xfrm rot="15717600">
            <a:off x="8159760" y="6500160"/>
            <a:ext cx="158760" cy="196200"/>
          </a:xfrm>
          <a:custGeom>
            <a:avLst/>
            <a:gdLst/>
            <a:ahLst/>
            <a:rect l="0" t="0"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19" name="CustomShape 36"/>
          <p:cNvSpPr/>
          <p:nvPr/>
        </p:nvSpPr>
        <p:spPr>
          <a:xfrm rot="15717600">
            <a:off x="8699760" y="6356160"/>
            <a:ext cx="158760" cy="196200"/>
          </a:xfrm>
          <a:custGeom>
            <a:avLst/>
            <a:gdLst/>
            <a:ahLst/>
            <a:rect l="0" t="0"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0" name="CustomShape 37"/>
          <p:cNvSpPr/>
          <p:nvPr/>
        </p:nvSpPr>
        <p:spPr>
          <a:xfrm rot="15717600">
            <a:off x="8699760" y="6572160"/>
            <a:ext cx="158760" cy="196200"/>
          </a:xfrm>
          <a:custGeom>
            <a:avLst/>
            <a:gdLst/>
            <a:ahLst/>
            <a:rect l="0" t="0" r="r" b="b"/>
            <a:pathLst>
              <a:path w="443" h="547">
                <a:moveTo>
                  <a:pt x="0" y="273"/>
                </a:moveTo>
                <a:lnTo>
                  <a:pt x="183" y="224"/>
                </a:lnTo>
                <a:lnTo>
                  <a:pt x="221" y="0"/>
                </a:lnTo>
                <a:lnTo>
                  <a:pt x="260" y="224"/>
                </a:lnTo>
                <a:lnTo>
                  <a:pt x="442" y="273"/>
                </a:lnTo>
                <a:lnTo>
                  <a:pt x="259" y="321"/>
                </a:lnTo>
                <a:lnTo>
                  <a:pt x="221" y="546"/>
                </a:lnTo>
                <a:lnTo>
                  <a:pt x="182" y="321"/>
                </a:lnTo>
                <a:lnTo>
                  <a:pt x="0" y="273"/>
                </a:lnTo>
              </a:path>
            </a:pathLst>
          </a:custGeom>
          <a:solidFill>
            <a:srgbClr val="ffff00"/>
          </a:solidFill>
          <a:ln>
            <a:solidFill>
              <a:srgbClr val="3465a4"/>
            </a:solidFill>
          </a:ln>
        </p:spPr>
        <p:style>
          <a:lnRef idx="0"/>
          <a:fillRef idx="0"/>
          <a:effectRef idx="0"/>
          <a:fontRef idx="minor"/>
        </p:style>
      </p:sp>
      <p:sp>
        <p:nvSpPr>
          <p:cNvPr id="221" name="CustomShape 38"/>
          <p:cNvSpPr/>
          <p:nvPr/>
        </p:nvSpPr>
        <p:spPr>
          <a:xfrm rot="15717600">
            <a:off x="7871760" y="6932160"/>
            <a:ext cx="158760" cy="196200"/>
          </a:xfrm>
          <a:custGeom>
            <a:avLst/>
            <a:gdLst/>
            <a:ahLst/>
            <a:rect l="0" t="0"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2" name="CustomShape 39"/>
          <p:cNvSpPr/>
          <p:nvPr/>
        </p:nvSpPr>
        <p:spPr>
          <a:xfrm rot="15717600">
            <a:off x="8159760" y="6500160"/>
            <a:ext cx="158760" cy="196200"/>
          </a:xfrm>
          <a:custGeom>
            <a:avLst/>
            <a:gdLst/>
            <a:ahLst/>
            <a:rect l="0" t="0"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3" name="CustomShape 40"/>
          <p:cNvSpPr/>
          <p:nvPr/>
        </p:nvSpPr>
        <p:spPr>
          <a:xfrm rot="15717600">
            <a:off x="8483760" y="6356160"/>
            <a:ext cx="158760" cy="196200"/>
          </a:xfrm>
          <a:custGeom>
            <a:avLst/>
            <a:gdLst/>
            <a:ahLst/>
            <a:rect l="0" t="0" r="r" b="b"/>
            <a:pathLst>
              <a:path w="443" h="546">
                <a:moveTo>
                  <a:pt x="0" y="273"/>
                </a:moveTo>
                <a:lnTo>
                  <a:pt x="196" y="242"/>
                </a:lnTo>
                <a:lnTo>
                  <a:pt x="221" y="0"/>
                </a:lnTo>
                <a:lnTo>
                  <a:pt x="245" y="241"/>
                </a:lnTo>
                <a:lnTo>
                  <a:pt x="442" y="272"/>
                </a:lnTo>
                <a:lnTo>
                  <a:pt x="245" y="302"/>
                </a:lnTo>
                <a:lnTo>
                  <a:pt x="221" y="545"/>
                </a:lnTo>
                <a:lnTo>
                  <a:pt x="196" y="302"/>
                </a:lnTo>
                <a:lnTo>
                  <a:pt x="0" y="273"/>
                </a:lnTo>
              </a:path>
            </a:pathLst>
          </a:custGeom>
          <a:solidFill>
            <a:srgbClr val="ffff00"/>
          </a:solidFill>
          <a:ln>
            <a:solidFill>
              <a:srgbClr val="3465a4"/>
            </a:solidFill>
          </a:ln>
        </p:spPr>
        <p:style>
          <a:lnRef idx="0"/>
          <a:fillRef idx="0"/>
          <a:effectRef idx="0"/>
          <a:fontRef idx="minor"/>
        </p:style>
      </p:sp>
      <p:sp>
        <p:nvSpPr>
          <p:cNvPr id="224" name="CustomShape 41"/>
          <p:cNvSpPr/>
          <p:nvPr/>
        </p:nvSpPr>
        <p:spPr>
          <a:xfrm rot="15717600">
            <a:off x="8159760" y="6500160"/>
            <a:ext cx="158760" cy="196200"/>
          </a:xfrm>
          <a:custGeom>
            <a:avLst/>
            <a:gdLst/>
            <a:ahLst/>
            <a:rect l="0" t="0" r="r" b="b"/>
            <a:pathLst>
              <a:path w="443" h="546">
                <a:moveTo>
                  <a:pt x="0" y="273"/>
                </a:moveTo>
                <a:lnTo>
                  <a:pt x="183" y="224"/>
                </a:lnTo>
                <a:lnTo>
                  <a:pt x="221" y="0"/>
                </a:lnTo>
                <a:lnTo>
                  <a:pt x="259" y="223"/>
                </a:lnTo>
                <a:lnTo>
                  <a:pt x="442" y="272"/>
                </a:lnTo>
                <a:lnTo>
                  <a:pt x="259"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5" name="CustomShape 42"/>
          <p:cNvSpPr/>
          <p:nvPr/>
        </p:nvSpPr>
        <p:spPr>
          <a:xfrm rot="15717600">
            <a:off x="8015760" y="6608160"/>
            <a:ext cx="158760" cy="196200"/>
          </a:xfrm>
          <a:custGeom>
            <a:avLst/>
            <a:gdLst/>
            <a:ahLst/>
            <a:rect l="0" t="0" r="r" b="b"/>
            <a:pathLst>
              <a:path w="443" h="546">
                <a:moveTo>
                  <a:pt x="0" y="273"/>
                </a:moveTo>
                <a:lnTo>
                  <a:pt x="182" y="224"/>
                </a:lnTo>
                <a:lnTo>
                  <a:pt x="221" y="0"/>
                </a:lnTo>
                <a:lnTo>
                  <a:pt x="259" y="223"/>
                </a:lnTo>
                <a:lnTo>
                  <a:pt x="442" y="272"/>
                </a:lnTo>
                <a:lnTo>
                  <a:pt x="258" y="320"/>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6" name="CustomShape 43"/>
          <p:cNvSpPr/>
          <p:nvPr/>
        </p:nvSpPr>
        <p:spPr>
          <a:xfrm rot="15717600">
            <a:off x="8051760" y="7112160"/>
            <a:ext cx="158760" cy="196200"/>
          </a:xfrm>
          <a:custGeom>
            <a:avLst/>
            <a:gdLst/>
            <a:ahLst/>
            <a:rect l="0" t="0" r="r" b="b"/>
            <a:pathLst>
              <a:path w="444" h="546">
                <a:moveTo>
                  <a:pt x="0" y="273"/>
                </a:moveTo>
                <a:lnTo>
                  <a:pt x="183" y="224"/>
                </a:lnTo>
                <a:lnTo>
                  <a:pt x="221" y="0"/>
                </a:lnTo>
                <a:lnTo>
                  <a:pt x="260" y="224"/>
                </a:lnTo>
                <a:lnTo>
                  <a:pt x="443" y="273"/>
                </a:lnTo>
                <a:lnTo>
                  <a:pt x="259" y="321"/>
                </a:lnTo>
                <a:lnTo>
                  <a:pt x="221"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27" name="CustomShape 44"/>
          <p:cNvSpPr/>
          <p:nvPr/>
        </p:nvSpPr>
        <p:spPr>
          <a:xfrm rot="15717600">
            <a:off x="8159760" y="6392160"/>
            <a:ext cx="158760" cy="196200"/>
          </a:xfrm>
          <a:custGeom>
            <a:avLst/>
            <a:gdLst/>
            <a:ahLst/>
            <a:rect l="0" t="0" r="r" b="b"/>
            <a:pathLst>
              <a:path w="443" h="546">
                <a:moveTo>
                  <a:pt x="0" y="272"/>
                </a:moveTo>
                <a:lnTo>
                  <a:pt x="183"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28" name="CustomShape 45"/>
          <p:cNvSpPr/>
          <p:nvPr/>
        </p:nvSpPr>
        <p:spPr>
          <a:xfrm rot="15717600">
            <a:off x="8051760" y="6932160"/>
            <a:ext cx="158760" cy="196200"/>
          </a:xfrm>
          <a:custGeom>
            <a:avLst/>
            <a:gdLst/>
            <a:ahLst/>
            <a:rect l="0" t="0" r="r" b="b"/>
            <a:pathLst>
              <a:path w="444" h="546">
                <a:moveTo>
                  <a:pt x="0" y="273"/>
                </a:moveTo>
                <a:lnTo>
                  <a:pt x="183" y="224"/>
                </a:lnTo>
                <a:lnTo>
                  <a:pt x="221" y="0"/>
                </a:lnTo>
                <a:lnTo>
                  <a:pt x="260" y="223"/>
                </a:lnTo>
                <a:lnTo>
                  <a:pt x="443" y="272"/>
                </a:lnTo>
                <a:lnTo>
                  <a:pt x="259" y="320"/>
                </a:lnTo>
                <a:lnTo>
                  <a:pt x="222"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29" name="CustomShape 46"/>
          <p:cNvSpPr/>
          <p:nvPr/>
        </p:nvSpPr>
        <p:spPr>
          <a:xfrm rot="15717600">
            <a:off x="8015760" y="6500160"/>
            <a:ext cx="158760" cy="196200"/>
          </a:xfrm>
          <a:custGeom>
            <a:avLst/>
            <a:gdLst/>
            <a:ahLst/>
            <a:rect l="0" t="0" r="r" b="b"/>
            <a:pathLst>
              <a:path w="443" h="546">
                <a:moveTo>
                  <a:pt x="0" y="273"/>
                </a:moveTo>
                <a:lnTo>
                  <a:pt x="182"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
        <p:nvSpPr>
          <p:cNvPr id="230" name="CustomShape 47"/>
          <p:cNvSpPr/>
          <p:nvPr/>
        </p:nvSpPr>
        <p:spPr>
          <a:xfrm rot="15717600">
            <a:off x="7907760" y="6608160"/>
            <a:ext cx="158760" cy="196200"/>
          </a:xfrm>
          <a:custGeom>
            <a:avLst/>
            <a:gdLst/>
            <a:ahLst/>
            <a:rect l="0" t="0" r="r" b="b"/>
            <a:pathLst>
              <a:path w="444" h="546">
                <a:moveTo>
                  <a:pt x="0" y="273"/>
                </a:moveTo>
                <a:lnTo>
                  <a:pt x="183" y="224"/>
                </a:lnTo>
                <a:lnTo>
                  <a:pt x="221" y="0"/>
                </a:lnTo>
                <a:lnTo>
                  <a:pt x="260" y="223"/>
                </a:lnTo>
                <a:lnTo>
                  <a:pt x="443" y="272"/>
                </a:lnTo>
                <a:lnTo>
                  <a:pt x="259" y="320"/>
                </a:lnTo>
                <a:lnTo>
                  <a:pt x="222" y="545"/>
                </a:lnTo>
                <a:lnTo>
                  <a:pt x="182" y="321"/>
                </a:lnTo>
                <a:lnTo>
                  <a:pt x="0" y="273"/>
                </a:lnTo>
              </a:path>
            </a:pathLst>
          </a:custGeom>
          <a:solidFill>
            <a:srgbClr val="ffff00"/>
          </a:solidFill>
          <a:ln>
            <a:solidFill>
              <a:srgbClr val="3465a4"/>
            </a:solidFill>
          </a:ln>
        </p:spPr>
        <p:style>
          <a:lnRef idx="0"/>
          <a:fillRef idx="0"/>
          <a:effectRef idx="0"/>
          <a:fontRef idx="minor"/>
        </p:style>
      </p:sp>
      <p:sp>
        <p:nvSpPr>
          <p:cNvPr id="231" name="CustomShape 48"/>
          <p:cNvSpPr/>
          <p:nvPr/>
        </p:nvSpPr>
        <p:spPr>
          <a:xfrm rot="15717600">
            <a:off x="8591760" y="6680160"/>
            <a:ext cx="158760" cy="196200"/>
          </a:xfrm>
          <a:custGeom>
            <a:avLst/>
            <a:gdLst/>
            <a:ahLst/>
            <a:rect l="0" t="0" r="r" b="b"/>
            <a:pathLst>
              <a:path w="443" h="546">
                <a:moveTo>
                  <a:pt x="0" y="272"/>
                </a:moveTo>
                <a:lnTo>
                  <a:pt x="182" y="223"/>
                </a:lnTo>
                <a:lnTo>
                  <a:pt x="221" y="0"/>
                </a:lnTo>
                <a:lnTo>
                  <a:pt x="259" y="223"/>
                </a:lnTo>
                <a:lnTo>
                  <a:pt x="442" y="272"/>
                </a:lnTo>
                <a:lnTo>
                  <a:pt x="259" y="320"/>
                </a:lnTo>
                <a:lnTo>
                  <a:pt x="221" y="545"/>
                </a:lnTo>
                <a:lnTo>
                  <a:pt x="182" y="320"/>
                </a:lnTo>
                <a:lnTo>
                  <a:pt x="0" y="272"/>
                </a:lnTo>
              </a:path>
            </a:pathLst>
          </a:custGeom>
          <a:solidFill>
            <a:srgbClr val="ffff00"/>
          </a:solidFill>
          <a:ln>
            <a:solidFill>
              <a:srgbClr val="3465a4"/>
            </a:solidFill>
          </a:ln>
        </p:spPr>
        <p:style>
          <a:lnRef idx="0"/>
          <a:fillRef idx="0"/>
          <a:effectRef idx="0"/>
          <a:fontRef idx="minor"/>
        </p:style>
      </p:sp>
      <p:sp>
        <p:nvSpPr>
          <p:cNvPr id="232" name="CustomShape 49"/>
          <p:cNvSpPr/>
          <p:nvPr/>
        </p:nvSpPr>
        <p:spPr>
          <a:xfrm rot="15717600">
            <a:off x="8591760" y="6320160"/>
            <a:ext cx="158760" cy="196200"/>
          </a:xfrm>
          <a:custGeom>
            <a:avLst/>
            <a:gdLst/>
            <a:ahLst/>
            <a:rect l="0" t="0" r="r" b="b"/>
            <a:pathLst>
              <a:path w="443" h="546">
                <a:moveTo>
                  <a:pt x="0" y="273"/>
                </a:moveTo>
                <a:lnTo>
                  <a:pt x="183" y="224"/>
                </a:lnTo>
                <a:lnTo>
                  <a:pt x="221" y="0"/>
                </a:lnTo>
                <a:lnTo>
                  <a:pt x="259" y="223"/>
                </a:lnTo>
                <a:lnTo>
                  <a:pt x="442" y="272"/>
                </a:lnTo>
                <a:lnTo>
                  <a:pt x="259" y="320"/>
                </a:lnTo>
                <a:lnTo>
                  <a:pt x="221" y="545"/>
                </a:lnTo>
                <a:lnTo>
                  <a:pt x="182" y="320"/>
                </a:lnTo>
                <a:lnTo>
                  <a:pt x="0" y="273"/>
                </a:lnTo>
              </a:path>
            </a:pathLst>
          </a:custGeom>
          <a:solidFill>
            <a:srgbClr val="ffff00"/>
          </a:solidFill>
          <a:ln>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261080" y="2333880"/>
            <a:ext cx="10790280" cy="628560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Propune o reprezentare a pixelului intr-o structura ce defineste un element al imaginii ca un punct de lumina reprezentat in limitele ale unui bounding-box care poate  imbunatatii calitatea imaginii finale si sa reduca cantitatea de zgomot in semnalul de iesire  prin ajustarea limitelor fiecarui bounding-box, poate imbunatatii rezultatul operatiilor de post-procesare.</a:t>
            </a:r>
            <a:endParaRPr b="0" lang="en-US" sz="3600" spc="-1" strike="noStrike">
              <a:latin typeface="Arial"/>
            </a:endParaRPr>
          </a:p>
          <a:p>
            <a:pPr algn="ctr">
              <a:lnSpc>
                <a:spcPct val="100000"/>
              </a:lnSpc>
              <a:spcBef>
                <a:spcPts val="1134"/>
              </a:spcBef>
            </a:pPr>
            <a:endParaRPr b="0" lang="en-US" sz="3600" spc="-1" strike="noStrike">
              <a:latin typeface="Arial"/>
            </a:endParaRPr>
          </a:p>
        </p:txBody>
      </p:sp>
      <p:sp>
        <p:nvSpPr>
          <p:cNvPr id="234" name="CustomShape 2"/>
          <p:cNvSpPr/>
          <p:nvPr/>
        </p:nvSpPr>
        <p:spPr>
          <a:xfrm>
            <a:off x="0" y="906840"/>
            <a:ext cx="1300392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Harta Particule Elementare</a:t>
            </a:r>
            <a:endParaRPr b="0" lang="en-US" sz="5400" spc="-1" strike="noStrike">
              <a:latin typeface="Arial"/>
            </a:endParaRPr>
          </a:p>
          <a:p>
            <a:pPr algn="ctr">
              <a:lnSpc>
                <a:spcPct val="100000"/>
              </a:lnSpc>
            </a:pPr>
            <a:r>
              <a:rPr b="1" lang="en-US" sz="5400" spc="-1" strike="noStrike">
                <a:solidFill>
                  <a:srgbClr val="000000"/>
                </a:solidFill>
                <a:latin typeface="Arial"/>
                <a:ea typeface="DejaVu Sans"/>
              </a:rPr>
              <a:t>(EDM) </a:t>
            </a:r>
            <a:endParaRPr b="0" lang="en-US" sz="5400" spc="-1" strike="noStrike">
              <a:latin typeface="Arial"/>
            </a:endParaRPr>
          </a:p>
        </p:txBody>
      </p:sp>
      <p:sp>
        <p:nvSpPr>
          <p:cNvPr id="235" name="CustomShape 3"/>
          <p:cNvSpPr/>
          <p:nvPr/>
        </p:nvSpPr>
        <p:spPr>
          <a:xfrm>
            <a:off x="60120" y="9341640"/>
            <a:ext cx="247320" cy="35460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158120" y="2677320"/>
            <a:ext cx="11098800" cy="438372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Alternativa mai optima pentru operatiile de post procesare ale unei imagini. Folosind un semnal de intrare reprezentat de Elemental Dust Particles se pot face operatii asupra imaginii fara a se introduce zgomot in operatiile de ajustare a pixelilor deoarce semnalul este in spatiul real de valori ale pixelilor.</a:t>
            </a:r>
            <a:endParaRPr b="0" lang="en-US" sz="3600" spc="-1" strike="noStrike">
              <a:latin typeface="Arial"/>
            </a:endParaRPr>
          </a:p>
        </p:txBody>
      </p:sp>
      <p:sp>
        <p:nvSpPr>
          <p:cNvPr id="237" name="CustomShape 2"/>
          <p:cNvSpPr/>
          <p:nvPr/>
        </p:nvSpPr>
        <p:spPr>
          <a:xfrm>
            <a:off x="64080" y="457560"/>
            <a:ext cx="1300392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Post-procesare si corectari de erori</a:t>
            </a:r>
            <a:endParaRPr b="0" lang="en-US" sz="5400" spc="-1" strike="noStrike">
              <a:latin typeface="Arial"/>
            </a:endParaRPr>
          </a:p>
        </p:txBody>
      </p:sp>
      <p:sp>
        <p:nvSpPr>
          <p:cNvPr id="238" name="CustomShape 3"/>
          <p:cNvSpPr/>
          <p:nvPr/>
        </p:nvSpPr>
        <p:spPr>
          <a:xfrm>
            <a:off x="60120" y="9341640"/>
            <a:ext cx="247320" cy="35460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222200" y="2908800"/>
            <a:ext cx="11098800" cy="392112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Franklin Gothic Book"/>
              </a:rPr>
              <a:t>Reprezentata ca un set de puncte de lumina (EDP) (Elemental Dust Particle) definite ca pixeli ce compun imaginea si un bounding-box in interiorul careia se afla puncte de lumina in formatul RGB pe unul sau mai multe canale </a:t>
            </a:r>
            <a:endParaRPr b="0" lang="en-US" sz="3600" spc="-1" strike="noStrike">
              <a:latin typeface="Arial"/>
            </a:endParaRPr>
          </a:p>
          <a:p>
            <a:pPr algn="ctr">
              <a:lnSpc>
                <a:spcPct val="100000"/>
              </a:lnSpc>
              <a:spcBef>
                <a:spcPts val="1134"/>
              </a:spcBef>
            </a:pPr>
            <a:endParaRPr b="0" lang="en-US" sz="3600" spc="-1" strike="noStrike">
              <a:latin typeface="Arial"/>
            </a:endParaRPr>
          </a:p>
        </p:txBody>
      </p:sp>
      <p:sp>
        <p:nvSpPr>
          <p:cNvPr id="240" name="CustomShape 2"/>
          <p:cNvSpPr/>
          <p:nvPr/>
        </p:nvSpPr>
        <p:spPr>
          <a:xfrm>
            <a:off x="182880" y="444600"/>
            <a:ext cx="1282104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1" lang="en-US" sz="5400" spc="-1" strike="noStrike">
                <a:solidFill>
                  <a:srgbClr val="000000"/>
                </a:solidFill>
                <a:latin typeface="Arial"/>
                <a:ea typeface="Franklin Gothic Book"/>
              </a:rPr>
              <a:t>Structura unui EDM</a:t>
            </a:r>
            <a:endParaRPr b="0" lang="en-US" sz="5400" spc="-1" strike="noStrike">
              <a:latin typeface="Arial"/>
            </a:endParaRPr>
          </a:p>
        </p:txBody>
      </p:sp>
      <p:sp>
        <p:nvSpPr>
          <p:cNvPr id="241" name="CustomShape 3"/>
          <p:cNvSpPr/>
          <p:nvPr/>
        </p:nvSpPr>
        <p:spPr>
          <a:xfrm>
            <a:off x="60120" y="9341640"/>
            <a:ext cx="247320" cy="35460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650160" y="645840"/>
            <a:ext cx="11702880" cy="2038680"/>
          </a:xfrm>
          <a:prstGeom prst="rect">
            <a:avLst/>
          </a:prstGeom>
          <a:noFill/>
          <a:ln>
            <a:noFill/>
          </a:ln>
        </p:spPr>
        <p:txBody>
          <a:bodyPr lIns="0" rIns="0" tIns="0" bIns="0" anchor="ctr">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(intrare)</a:t>
            </a:r>
            <a:endParaRPr b="0" lang="en-US" sz="5400" spc="-1" strike="noStrike">
              <a:solidFill>
                <a:srgbClr val="000000"/>
              </a:solidFill>
              <a:latin typeface="Arial"/>
            </a:endParaRPr>
          </a:p>
        </p:txBody>
      </p:sp>
      <p:sp>
        <p:nvSpPr>
          <p:cNvPr id="243" name="TextShape 2"/>
          <p:cNvSpPr txBox="1"/>
          <p:nvPr/>
        </p:nvSpPr>
        <p:spPr>
          <a:xfrm>
            <a:off x="1408680" y="2692800"/>
            <a:ext cx="10597680" cy="5655600"/>
          </a:xfrm>
          <a:prstGeom prst="rect">
            <a:avLst/>
          </a:prstGeom>
          <a:noFill/>
          <a:ln>
            <a:noFill/>
          </a:ln>
        </p:spPr>
        <p:txBody>
          <a:bodyPr lIns="0" rIns="0" tIns="0" bIns="0" anchor="ctr">
            <a:noAutofit/>
          </a:bodyPr>
          <a:p>
            <a:pPr>
              <a:lnSpc>
                <a:spcPct val="100000"/>
              </a:lnSpc>
              <a:spcBef>
                <a:spcPts val="4201"/>
              </a:spcBef>
              <a:tabLst>
                <a:tab algn="l" pos="0"/>
              </a:tabLst>
            </a:pPr>
            <a:r>
              <a:rPr b="0" lang="en-US" sz="2800" spc="-1" strike="noStrike">
                <a:solidFill>
                  <a:srgbClr val="000000"/>
                </a:solidFill>
                <a:latin typeface="Arial"/>
                <a:ea typeface="DejaVu Sans"/>
              </a:rPr>
              <a:t>- Semnal multi-channel </a:t>
            </a:r>
            <a:r>
              <a:rPr b="0" lang="en-US" sz="2800" spc="-1" strike="noStrike">
                <a:solidFill>
                  <a:srgbClr val="000000"/>
                </a:solidFill>
                <a:latin typeface="Arial"/>
                <a:ea typeface="Arial"/>
              </a:rPr>
              <a:t>reprezentat in spatiul de culori CYMK</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multi-channel reprezentat in spatiul CYMK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 Semnal single-multi channel reprezentat in spatiul RGB generat automat</a:t>
            </a:r>
            <a:endParaRPr b="0" lang="en-US" sz="2800" spc="-1" strike="noStrike">
              <a:latin typeface="Arial"/>
            </a:endParaRPr>
          </a:p>
          <a:p>
            <a:pPr>
              <a:lnSpc>
                <a:spcPct val="100000"/>
              </a:lnSpc>
              <a:spcBef>
                <a:spcPts val="4201"/>
              </a:spcBef>
              <a:tabLst>
                <a:tab algn="l" pos="0"/>
              </a:tabLst>
            </a:pPr>
            <a:r>
              <a:rPr b="0" lang="en-US" sz="2800" spc="-1" strike="noStrike">
                <a:solidFill>
                  <a:srgbClr val="000000"/>
                </a:solidFill>
                <a:latin typeface="Arial"/>
                <a:ea typeface="Arial"/>
              </a:rPr>
              <a:t>(single-channel &amp; multi-channel)   </a:t>
            </a:r>
            <a:endParaRPr b="0" lang="en-US" sz="2800" spc="-1" strike="noStrike">
              <a:latin typeface="Arial"/>
            </a:endParaRPr>
          </a:p>
          <a:p>
            <a:pPr>
              <a:lnSpc>
                <a:spcPct val="90000"/>
              </a:lnSpc>
              <a:spcBef>
                <a:spcPts val="100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60120" y="9341640"/>
            <a:ext cx="247320" cy="354600"/>
          </a:xfrm>
          <a:prstGeom prst="rect">
            <a:avLst/>
          </a:prstGeom>
          <a:noFill/>
          <a:ln w="12600">
            <a:noFill/>
          </a:ln>
        </p:spPr>
        <p:style>
          <a:lnRef idx="0"/>
          <a:fillRef idx="0"/>
          <a:effectRef idx="0"/>
          <a:fontRef idx="minor"/>
        </p:style>
      </p:sp>
      <p:sp>
        <p:nvSpPr>
          <p:cNvPr id="245" name="CustomShape 2"/>
          <p:cNvSpPr/>
          <p:nvPr/>
        </p:nvSpPr>
        <p:spPr>
          <a:xfrm>
            <a:off x="-30600" y="3992760"/>
            <a:ext cx="8168760" cy="20422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Elemental Dust Map</a:t>
            </a:r>
            <a:endParaRPr b="0" lang="en-US" sz="4800" spc="-1" strike="noStrike">
              <a:latin typeface="Arial"/>
            </a:endParaRPr>
          </a:p>
        </p:txBody>
      </p:sp>
      <p:sp>
        <p:nvSpPr>
          <p:cNvPr id="246" name="CustomShape 3"/>
          <p:cNvSpPr/>
          <p:nvPr/>
        </p:nvSpPr>
        <p:spPr>
          <a:xfrm>
            <a:off x="-677880" y="1587240"/>
            <a:ext cx="6074280" cy="204228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Franklin Gothic Book"/>
                <a:ea typeface="DejaVu Sans"/>
              </a:rPr>
              <a:t>          </a:t>
            </a:r>
            <a:r>
              <a:rPr b="0" lang="en-US" sz="4800" spc="-1" strike="noStrike">
                <a:solidFill>
                  <a:srgbClr val="000000"/>
                </a:solidFill>
                <a:latin typeface="Franklin Gothic Book"/>
                <a:ea typeface="DejaVu Sans"/>
              </a:rPr>
              <a:t>Testare (EDP)</a:t>
            </a:r>
            <a:endParaRPr b="0" lang="en-US" sz="4800" spc="-1" strike="noStrike">
              <a:latin typeface="Arial"/>
            </a:endParaRPr>
          </a:p>
        </p:txBody>
      </p:sp>
      <p:sp>
        <p:nvSpPr>
          <p:cNvPr id="247" name="CustomShape 4"/>
          <p:cNvSpPr/>
          <p:nvPr/>
        </p:nvSpPr>
        <p:spPr>
          <a:xfrm>
            <a:off x="1453320" y="6235200"/>
            <a:ext cx="10931760" cy="249480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ce single-channel si multi-channel in spectrul de culori RGB de dimensiuni mai mari ce contin elemente in care delimitarea intre pixeli nu introduce erori in operatiile de procesare, si reducerea acestora prin reprezentarea imaginii ca Elemental Dust Map</a:t>
            </a:r>
            <a:endParaRPr b="0" lang="en-US" sz="3600" spc="-1" strike="noStrike">
              <a:latin typeface="Arial"/>
            </a:endParaRPr>
          </a:p>
          <a:p>
            <a:pPr algn="ctr">
              <a:lnSpc>
                <a:spcPct val="100000"/>
              </a:lnSpc>
              <a:spcBef>
                <a:spcPts val="1134"/>
              </a:spcBef>
            </a:pPr>
            <a:endParaRPr b="0" lang="en-US" sz="3600" spc="-1" strike="noStrike">
              <a:latin typeface="Arial"/>
            </a:endParaRPr>
          </a:p>
        </p:txBody>
      </p:sp>
      <p:sp>
        <p:nvSpPr>
          <p:cNvPr id="248" name="CustomShape 5"/>
          <p:cNvSpPr/>
          <p:nvPr/>
        </p:nvSpPr>
        <p:spPr>
          <a:xfrm>
            <a:off x="1453320" y="2871720"/>
            <a:ext cx="10931760" cy="2494800"/>
          </a:xfrm>
          <a:prstGeom prst="rect">
            <a:avLst/>
          </a:prstGeom>
          <a:noFill/>
          <a:ln w="12600">
            <a:noFill/>
          </a:ln>
        </p:spPr>
        <p:style>
          <a:lnRef idx="0"/>
          <a:fillRef idx="0"/>
          <a:effectRef idx="0"/>
          <a:fontRef idx="minor"/>
        </p:style>
        <p:txBody>
          <a:bodyPr lIns="0" rIns="0" tIns="0" bIns="0" anchor="ctr">
            <a:noAutofit/>
          </a:bodyPr>
          <a:p>
            <a:pPr marL="720">
              <a:lnSpc>
                <a:spcPct val="100000"/>
              </a:lnSpc>
              <a:spcBef>
                <a:spcPts val="4201"/>
              </a:spcBef>
            </a:pPr>
            <a:r>
              <a:rPr b="0" lang="en-US" sz="3600" spc="-1" strike="noStrike">
                <a:solidFill>
                  <a:srgbClr val="000000"/>
                </a:solidFill>
                <a:latin typeface="Franklin Gothic Book"/>
                <a:ea typeface="DejaVu Sans"/>
              </a:rPr>
              <a:t>Serie de imagini generate automat single channel si multi-channel in spectrul de culori RGB si CYN de dimensiune redusa. </a:t>
            </a:r>
            <a:endParaRPr b="0" lang="en-US" sz="3600" spc="-1" strike="noStrike">
              <a:latin typeface="Arial"/>
            </a:endParaRPr>
          </a:p>
          <a:p>
            <a:pPr algn="ctr">
              <a:lnSpc>
                <a:spcPct val="100000"/>
              </a:lnSpc>
              <a:spcBef>
                <a:spcPts val="1134"/>
              </a:spcBef>
            </a:pPr>
            <a:endParaRPr b="0" lang="en-US" sz="3600" spc="-1" strike="noStrike">
              <a:latin typeface="Arial"/>
            </a:endParaRPr>
          </a:p>
        </p:txBody>
      </p:sp>
      <p:sp>
        <p:nvSpPr>
          <p:cNvPr id="249" name="CustomShape 6"/>
          <p:cNvSpPr/>
          <p:nvPr/>
        </p:nvSpPr>
        <p:spPr>
          <a:xfrm>
            <a:off x="650160" y="633240"/>
            <a:ext cx="11702880" cy="2038680"/>
          </a:xfrm>
          <a:prstGeom prst="rect">
            <a:avLst/>
          </a:prstGeom>
          <a:noFill/>
          <a:ln>
            <a:noFill/>
          </a:ln>
        </p:spPr>
        <p:style>
          <a:lnRef idx="0"/>
          <a:fillRef idx="0"/>
          <a:effectRef idx="0"/>
          <a:fontRef idx="minor"/>
        </p:style>
        <p:txBody>
          <a:bodyPr>
            <a:noAutofit/>
          </a:bodyPr>
          <a:p>
            <a:pPr algn="ctr">
              <a:lnSpc>
                <a:spcPct val="90000"/>
              </a:lnSpc>
            </a:pPr>
            <a:r>
              <a:rPr b="1" lang="en-US" sz="5400" spc="-1" strike="noStrike">
                <a:solidFill>
                  <a:srgbClr val="000000"/>
                </a:solidFill>
                <a:latin typeface="Arial"/>
                <a:ea typeface="DejaVu Sans"/>
              </a:rPr>
              <a:t>Setul de date </a:t>
            </a:r>
            <a:br/>
            <a:r>
              <a:rPr b="1" lang="en-US" sz="5400" spc="-1" strike="noStrike">
                <a:solidFill>
                  <a:srgbClr val="000000"/>
                </a:solidFill>
                <a:latin typeface="Arial"/>
                <a:ea typeface="DejaVu Sans"/>
              </a:rPr>
              <a:t>(iesire)</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952560" y="2113200"/>
            <a:ext cx="11098800" cy="3612600"/>
          </a:xfrm>
          <a:prstGeom prst="rect">
            <a:avLst/>
          </a:prstGeom>
          <a:noFill/>
          <a:ln w="12600">
            <a:noFill/>
          </a:ln>
        </p:spPr>
        <p:style>
          <a:lnRef idx="0"/>
          <a:fillRef idx="0"/>
          <a:effectRef idx="0"/>
          <a:fontRef idx="minor"/>
        </p:style>
        <p:txBody>
          <a:bodyPr lIns="0" rIns="0" tIns="0" bIns="0" anchor="ctr">
            <a:noAutofit/>
          </a:bodyPr>
          <a:p>
            <a:pPr marL="720" algn="ctr">
              <a:lnSpc>
                <a:spcPct val="100000"/>
              </a:lnSpc>
              <a:spcBef>
                <a:spcPts val="1417"/>
              </a:spcBef>
            </a:pPr>
            <a:r>
              <a:rPr b="0" lang="en-US" sz="3600" spc="-1" strike="noStrike">
                <a:solidFill>
                  <a:srgbClr val="000000"/>
                </a:solidFill>
                <a:latin typeface="Franklin Gothic Book"/>
                <a:ea typeface="Franklin Gothic Book"/>
              </a:rPr>
              <a:t>Generarea de imagine Elemental Dust Map folosind operatii paralele ce pot procesa semnalul de intrare sub forma unei imagini folosind metode de procesare paralele ale sistemului </a:t>
            </a:r>
            <a:endParaRPr b="0" lang="en-US" sz="3600" spc="-1" strike="noStrike">
              <a:latin typeface="Arial"/>
            </a:endParaRPr>
          </a:p>
        </p:txBody>
      </p:sp>
      <p:sp>
        <p:nvSpPr>
          <p:cNvPr id="251" name="CustomShape 2"/>
          <p:cNvSpPr/>
          <p:nvPr/>
        </p:nvSpPr>
        <p:spPr>
          <a:xfrm>
            <a:off x="952560" y="444600"/>
            <a:ext cx="11098800" cy="2157840"/>
          </a:xfrm>
          <a:prstGeom prst="rect">
            <a:avLst/>
          </a:prstGeom>
          <a:noFill/>
          <a:ln w="12600">
            <a:noFill/>
          </a:ln>
        </p:spPr>
        <p:style>
          <a:lnRef idx="0"/>
          <a:fillRef idx="0"/>
          <a:effectRef idx="0"/>
          <a:fontRef idx="minor"/>
        </p:style>
        <p:txBody>
          <a:bodyPr lIns="0" rIns="0" tIns="0" bIns="0" anchor="ctr">
            <a:noAutofit/>
          </a:bodyPr>
          <a:p>
            <a:pPr algn="ctr">
              <a:lnSpc>
                <a:spcPct val="100000"/>
              </a:lnSpc>
            </a:pPr>
            <a:r>
              <a:rPr b="0" lang="en-US" sz="8000" spc="-1" strike="noStrike">
                <a:solidFill>
                  <a:srgbClr val="000000"/>
                </a:solidFill>
                <a:latin typeface="Franklin Gothic Book"/>
                <a:ea typeface="Franklin Gothic Book"/>
              </a:rPr>
              <a:t>Optimizari</a:t>
            </a:r>
            <a:endParaRPr b="0" lang="en-US" sz="8000" spc="-1" strike="noStrike">
              <a:latin typeface="Arial"/>
            </a:endParaRPr>
          </a:p>
        </p:txBody>
      </p:sp>
      <p:sp>
        <p:nvSpPr>
          <p:cNvPr id="252" name="CustomShape 3"/>
          <p:cNvSpPr/>
          <p:nvPr/>
        </p:nvSpPr>
        <p:spPr>
          <a:xfrm>
            <a:off x="60120" y="9341640"/>
            <a:ext cx="247320" cy="354600"/>
          </a:xfrm>
          <a:prstGeom prst="rect">
            <a:avLst/>
          </a:prstGeom>
          <a:no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2021-11-18T13:50:05Z</dcterms:modified>
  <cp:revision>471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Custom</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