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2EF0A60-FB4F-4F9C-8D49-537B3A43403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2645D3-3694-47B3-86F2-F2329741A8CF}">
      <dgm:prSet custT="1"/>
      <dgm:spPr/>
      <dgm:t>
        <a:bodyPr/>
        <a:lstStyle/>
        <a:p>
          <a:pPr algn="just"/>
          <a:r>
            <a:rPr lang="es-EC" sz="1800" dirty="0"/>
            <a:t>Los usuarios potenciales para el desarrollo de esta página web serán situados mayormente a personas entre una edad de 15 a 60 años ya que son quienes están mas activamente utilizando herramientas tecnológicas ya sea para ocio o para trabajos. Por esto el benchmarking requiere algún nivel de conocimiento de los últimos componentes de la actualidad y cuál es su funcionamiento.</a:t>
          </a:r>
          <a:endParaRPr lang="en-US" sz="1800" dirty="0"/>
        </a:p>
      </dgm:t>
    </dgm:pt>
    <dgm:pt modelId="{CB22FDC5-4AE9-44DA-91F0-AD01C397131B}" type="parTrans" cxnId="{6B7F4681-B5F1-403E-ADD6-3BEC73F32E49}">
      <dgm:prSet/>
      <dgm:spPr/>
      <dgm:t>
        <a:bodyPr/>
        <a:lstStyle/>
        <a:p>
          <a:endParaRPr lang="en-US"/>
        </a:p>
      </dgm:t>
    </dgm:pt>
    <dgm:pt modelId="{1DD811CC-0805-4D12-817E-5BBBEBEDF25E}" type="sibTrans" cxnId="{6B7F4681-B5F1-403E-ADD6-3BEC73F32E49}">
      <dgm:prSet/>
      <dgm:spPr/>
      <dgm:t>
        <a:bodyPr/>
        <a:lstStyle/>
        <a:p>
          <a:endParaRPr lang="en-US"/>
        </a:p>
      </dgm:t>
    </dgm:pt>
    <dgm:pt modelId="{CEF84C6C-7ECA-40C3-896C-C858FD0D0357}">
      <dgm:prSet custT="1"/>
      <dgm:spPr/>
      <dgm:t>
        <a:bodyPr/>
        <a:lstStyle/>
        <a:p>
          <a:pPr algn="just"/>
          <a:r>
            <a:rPr lang="es-EC" sz="1800" dirty="0"/>
            <a:t>Los beneficios de utilizar el </a:t>
          </a:r>
          <a:r>
            <a:rPr lang="es-EC" sz="1800" dirty="0" err="1"/>
            <a:t>framework</a:t>
          </a:r>
          <a:r>
            <a:rPr lang="es-EC" sz="1800" dirty="0"/>
            <a:t> Laravel que usa </a:t>
          </a:r>
          <a:r>
            <a:rPr lang="es-EC" sz="1800" dirty="0" err="1"/>
            <a:t>php</a:t>
          </a:r>
          <a:r>
            <a:rPr lang="es-EC" sz="1800" dirty="0"/>
            <a:t> y es de código abierto son que cubren las necesidades que se requieren para la implementación de esta pagina ya que es ágil seguro y tiene una fácil escalabilidad y mantenimiento. Gracias a este </a:t>
          </a:r>
          <a:r>
            <a:rPr lang="es-EC" sz="1800" dirty="0" err="1"/>
            <a:t>framework</a:t>
          </a:r>
          <a:r>
            <a:rPr lang="es-EC" sz="1800" dirty="0"/>
            <a:t> resulta sencillo la integración de diferentes </a:t>
          </a:r>
          <a:r>
            <a:rPr lang="es-EC" sz="1800" dirty="0" err="1"/>
            <a:t>apis</a:t>
          </a:r>
          <a:r>
            <a:rPr lang="es-EC" sz="1800" dirty="0"/>
            <a:t> que requeriremos.</a:t>
          </a:r>
          <a:endParaRPr lang="en-US" sz="1800" dirty="0"/>
        </a:p>
      </dgm:t>
    </dgm:pt>
    <dgm:pt modelId="{BF2A5323-FC48-40C6-B4CB-6FA23E760AA6}" type="parTrans" cxnId="{599E926F-DFBB-4D61-86CD-414CD795B12B}">
      <dgm:prSet/>
      <dgm:spPr/>
      <dgm:t>
        <a:bodyPr/>
        <a:lstStyle/>
        <a:p>
          <a:endParaRPr lang="en-US"/>
        </a:p>
      </dgm:t>
    </dgm:pt>
    <dgm:pt modelId="{F38F3D3E-D6AE-42C0-877E-CB6437362628}" type="sibTrans" cxnId="{599E926F-DFBB-4D61-86CD-414CD795B12B}">
      <dgm:prSet/>
      <dgm:spPr/>
      <dgm:t>
        <a:bodyPr/>
        <a:lstStyle/>
        <a:p>
          <a:endParaRPr lang="en-US"/>
        </a:p>
      </dgm:t>
    </dgm:pt>
    <dgm:pt modelId="{B792BF0D-DD6B-482B-9BDA-473E45004307}" type="pres">
      <dgm:prSet presAssocID="{C2EF0A60-FB4F-4F9C-8D49-537B3A434031}" presName="root" presStyleCnt="0">
        <dgm:presLayoutVars>
          <dgm:dir/>
          <dgm:resizeHandles val="exact"/>
        </dgm:presLayoutVars>
      </dgm:prSet>
      <dgm:spPr/>
    </dgm:pt>
    <dgm:pt modelId="{68AFAA77-1A6D-422A-8725-6983750DFA32}" type="pres">
      <dgm:prSet presAssocID="{C2EF0A60-FB4F-4F9C-8D49-537B3A434031}" presName="container" presStyleCnt="0">
        <dgm:presLayoutVars>
          <dgm:dir/>
          <dgm:resizeHandles val="exact"/>
        </dgm:presLayoutVars>
      </dgm:prSet>
      <dgm:spPr/>
    </dgm:pt>
    <dgm:pt modelId="{0493E90C-99B4-4970-9929-2FC7BB7E207F}" type="pres">
      <dgm:prSet presAssocID="{202645D3-3694-47B3-86F2-F2329741A8CF}" presName="compNode" presStyleCnt="0"/>
      <dgm:spPr/>
    </dgm:pt>
    <dgm:pt modelId="{0CC533F5-766F-4C93-910E-73D9F2C0B63A}" type="pres">
      <dgm:prSet presAssocID="{202645D3-3694-47B3-86F2-F2329741A8CF}" presName="iconBgRect" presStyleLbl="bgShp" presStyleIdx="0" presStyleCnt="2"/>
      <dgm:spPr/>
    </dgm:pt>
    <dgm:pt modelId="{A3A55D94-9CD8-496B-B351-A996D5920D10}" type="pres">
      <dgm:prSet presAssocID="{202645D3-3694-47B3-86F2-F2329741A8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C9A4C44B-9646-4223-9220-3D8E82032825}" type="pres">
      <dgm:prSet presAssocID="{202645D3-3694-47B3-86F2-F2329741A8CF}" presName="spaceRect" presStyleCnt="0"/>
      <dgm:spPr/>
    </dgm:pt>
    <dgm:pt modelId="{A77D5545-DD2A-437A-9145-86D03E2C2362}" type="pres">
      <dgm:prSet presAssocID="{202645D3-3694-47B3-86F2-F2329741A8CF}" presName="textRect" presStyleLbl="revTx" presStyleIdx="0" presStyleCnt="2">
        <dgm:presLayoutVars>
          <dgm:chMax val="1"/>
          <dgm:chPref val="1"/>
        </dgm:presLayoutVars>
      </dgm:prSet>
      <dgm:spPr/>
    </dgm:pt>
    <dgm:pt modelId="{DBFA9329-40E1-4AC6-AA92-3D41B675950B}" type="pres">
      <dgm:prSet presAssocID="{1DD811CC-0805-4D12-817E-5BBBEBEDF25E}" presName="sibTrans" presStyleLbl="sibTrans2D1" presStyleIdx="0" presStyleCnt="0"/>
      <dgm:spPr/>
    </dgm:pt>
    <dgm:pt modelId="{881AECBA-3286-4F3F-91AB-D491B9EFD3A5}" type="pres">
      <dgm:prSet presAssocID="{CEF84C6C-7ECA-40C3-896C-C858FD0D0357}" presName="compNode" presStyleCnt="0"/>
      <dgm:spPr/>
    </dgm:pt>
    <dgm:pt modelId="{22313326-3E14-4D9F-8235-3C7B24A63E47}" type="pres">
      <dgm:prSet presAssocID="{CEF84C6C-7ECA-40C3-896C-C858FD0D0357}" presName="iconBgRect" presStyleLbl="bgShp" presStyleIdx="1" presStyleCnt="2"/>
      <dgm:spPr/>
    </dgm:pt>
    <dgm:pt modelId="{2E7517E2-95BB-4447-87E9-0FDFC8195C54}" type="pres">
      <dgm:prSet presAssocID="{CEF84C6C-7ECA-40C3-896C-C858FD0D03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077CE58-48F5-4E26-9018-FB37426D408F}" type="pres">
      <dgm:prSet presAssocID="{CEF84C6C-7ECA-40C3-896C-C858FD0D0357}" presName="spaceRect" presStyleCnt="0"/>
      <dgm:spPr/>
    </dgm:pt>
    <dgm:pt modelId="{0EFF9857-C39C-48E6-BC62-43CF27825859}" type="pres">
      <dgm:prSet presAssocID="{CEF84C6C-7ECA-40C3-896C-C858FD0D0357}" presName="textRect" presStyleLbl="revTx" presStyleIdx="1" presStyleCnt="2">
        <dgm:presLayoutVars>
          <dgm:chMax val="1"/>
          <dgm:chPref val="1"/>
        </dgm:presLayoutVars>
      </dgm:prSet>
      <dgm:spPr/>
    </dgm:pt>
  </dgm:ptLst>
  <dgm:cxnLst>
    <dgm:cxn modelId="{45C7AD06-CD44-4512-8BAE-2D860D2C40FC}" type="presOf" srcId="{CEF84C6C-7ECA-40C3-896C-C858FD0D0357}" destId="{0EFF9857-C39C-48E6-BC62-43CF27825859}" srcOrd="0" destOrd="0" presId="urn:microsoft.com/office/officeart/2018/2/layout/IconCircleList"/>
    <dgm:cxn modelId="{1C99DA22-C66B-4CB2-949F-0F6669B13ABF}" type="presOf" srcId="{202645D3-3694-47B3-86F2-F2329741A8CF}" destId="{A77D5545-DD2A-437A-9145-86D03E2C2362}" srcOrd="0" destOrd="0" presId="urn:microsoft.com/office/officeart/2018/2/layout/IconCircleList"/>
    <dgm:cxn modelId="{599E926F-DFBB-4D61-86CD-414CD795B12B}" srcId="{C2EF0A60-FB4F-4F9C-8D49-537B3A434031}" destId="{CEF84C6C-7ECA-40C3-896C-C858FD0D0357}" srcOrd="1" destOrd="0" parTransId="{BF2A5323-FC48-40C6-B4CB-6FA23E760AA6}" sibTransId="{F38F3D3E-D6AE-42C0-877E-CB6437362628}"/>
    <dgm:cxn modelId="{6B7F4681-B5F1-403E-ADD6-3BEC73F32E49}" srcId="{C2EF0A60-FB4F-4F9C-8D49-537B3A434031}" destId="{202645D3-3694-47B3-86F2-F2329741A8CF}" srcOrd="0" destOrd="0" parTransId="{CB22FDC5-4AE9-44DA-91F0-AD01C397131B}" sibTransId="{1DD811CC-0805-4D12-817E-5BBBEBEDF25E}"/>
    <dgm:cxn modelId="{EA8AC6EB-D81B-48B7-94A8-E36D582FA461}" type="presOf" srcId="{C2EF0A60-FB4F-4F9C-8D49-537B3A434031}" destId="{B792BF0D-DD6B-482B-9BDA-473E45004307}" srcOrd="0" destOrd="0" presId="urn:microsoft.com/office/officeart/2018/2/layout/IconCircleList"/>
    <dgm:cxn modelId="{0C631AFE-773F-419C-8665-4A023DA461AC}" type="presOf" srcId="{1DD811CC-0805-4D12-817E-5BBBEBEDF25E}" destId="{DBFA9329-40E1-4AC6-AA92-3D41B675950B}" srcOrd="0" destOrd="0" presId="urn:microsoft.com/office/officeart/2018/2/layout/IconCircleList"/>
    <dgm:cxn modelId="{7CC6F521-B50D-4C98-A748-FC91DB427D9D}" type="presParOf" srcId="{B792BF0D-DD6B-482B-9BDA-473E45004307}" destId="{68AFAA77-1A6D-422A-8725-6983750DFA32}" srcOrd="0" destOrd="0" presId="urn:microsoft.com/office/officeart/2018/2/layout/IconCircleList"/>
    <dgm:cxn modelId="{03244810-5F4D-4272-A790-CA3CB9B8273D}" type="presParOf" srcId="{68AFAA77-1A6D-422A-8725-6983750DFA32}" destId="{0493E90C-99B4-4970-9929-2FC7BB7E207F}" srcOrd="0" destOrd="0" presId="urn:microsoft.com/office/officeart/2018/2/layout/IconCircleList"/>
    <dgm:cxn modelId="{E33C5A75-B0FB-43F6-8EE3-576385B7D258}" type="presParOf" srcId="{0493E90C-99B4-4970-9929-2FC7BB7E207F}" destId="{0CC533F5-766F-4C93-910E-73D9F2C0B63A}" srcOrd="0" destOrd="0" presId="urn:microsoft.com/office/officeart/2018/2/layout/IconCircleList"/>
    <dgm:cxn modelId="{799DCB68-2A11-4519-85EA-256CAFF13DC7}" type="presParOf" srcId="{0493E90C-99B4-4970-9929-2FC7BB7E207F}" destId="{A3A55D94-9CD8-496B-B351-A996D5920D10}" srcOrd="1" destOrd="0" presId="urn:microsoft.com/office/officeart/2018/2/layout/IconCircleList"/>
    <dgm:cxn modelId="{56C830E3-119D-416A-8957-2E0F20015E20}" type="presParOf" srcId="{0493E90C-99B4-4970-9929-2FC7BB7E207F}" destId="{C9A4C44B-9646-4223-9220-3D8E82032825}" srcOrd="2" destOrd="0" presId="urn:microsoft.com/office/officeart/2018/2/layout/IconCircleList"/>
    <dgm:cxn modelId="{61E4ED8A-A6CA-4166-B2AB-8B313C0625AF}" type="presParOf" srcId="{0493E90C-99B4-4970-9929-2FC7BB7E207F}" destId="{A77D5545-DD2A-437A-9145-86D03E2C2362}" srcOrd="3" destOrd="0" presId="urn:microsoft.com/office/officeart/2018/2/layout/IconCircleList"/>
    <dgm:cxn modelId="{5C3B1CD1-CE2B-482F-BA39-CD7C524C2EE2}" type="presParOf" srcId="{68AFAA77-1A6D-422A-8725-6983750DFA32}" destId="{DBFA9329-40E1-4AC6-AA92-3D41B675950B}" srcOrd="1" destOrd="0" presId="urn:microsoft.com/office/officeart/2018/2/layout/IconCircleList"/>
    <dgm:cxn modelId="{7E632DFE-8A34-456B-9152-6B393B8CF254}" type="presParOf" srcId="{68AFAA77-1A6D-422A-8725-6983750DFA32}" destId="{881AECBA-3286-4F3F-91AB-D491B9EFD3A5}" srcOrd="2" destOrd="0" presId="urn:microsoft.com/office/officeart/2018/2/layout/IconCircleList"/>
    <dgm:cxn modelId="{38BD1287-9BBD-4428-A250-9FBBA446033F}" type="presParOf" srcId="{881AECBA-3286-4F3F-91AB-D491B9EFD3A5}" destId="{22313326-3E14-4D9F-8235-3C7B24A63E47}" srcOrd="0" destOrd="0" presId="urn:microsoft.com/office/officeart/2018/2/layout/IconCircleList"/>
    <dgm:cxn modelId="{571EAA6E-1223-4216-91BB-5687E42C7267}" type="presParOf" srcId="{881AECBA-3286-4F3F-91AB-D491B9EFD3A5}" destId="{2E7517E2-95BB-4447-87E9-0FDFC8195C54}" srcOrd="1" destOrd="0" presId="urn:microsoft.com/office/officeart/2018/2/layout/IconCircleList"/>
    <dgm:cxn modelId="{7F75441F-9698-4927-990A-78835A8B7D48}" type="presParOf" srcId="{881AECBA-3286-4F3F-91AB-D491B9EFD3A5}" destId="{B077CE58-48F5-4E26-9018-FB37426D408F}" srcOrd="2" destOrd="0" presId="urn:microsoft.com/office/officeart/2018/2/layout/IconCircleList"/>
    <dgm:cxn modelId="{04453765-F900-42C0-8EB1-BCE9359EEE30}" type="presParOf" srcId="{881AECBA-3286-4F3F-91AB-D491B9EFD3A5}" destId="{0EFF9857-C39C-48E6-BC62-43CF2782585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0918DD-FF89-4759-A572-9F2C311FA3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B67FD64-1591-46F2-91DC-5D03D0BE3478}">
      <dgm:prSet/>
      <dgm:spPr/>
      <dgm:t>
        <a:bodyPr/>
        <a:lstStyle/>
        <a:p>
          <a:r>
            <a:rPr lang="es-EC" dirty="0"/>
            <a:t>-Crear interfaces amigables que faciliten a los usuarios el manejo y utilidad de la aplicación web.</a:t>
          </a:r>
          <a:endParaRPr lang="en-US" dirty="0"/>
        </a:p>
      </dgm:t>
    </dgm:pt>
    <dgm:pt modelId="{B66E0041-0387-48C4-84F3-1E62B06D9761}" type="parTrans" cxnId="{9092ED43-0135-4129-98B6-E52D1AE4F7ED}">
      <dgm:prSet/>
      <dgm:spPr/>
      <dgm:t>
        <a:bodyPr/>
        <a:lstStyle/>
        <a:p>
          <a:endParaRPr lang="en-US"/>
        </a:p>
      </dgm:t>
    </dgm:pt>
    <dgm:pt modelId="{F532F22B-C753-4727-B337-DB6C0F3583CE}" type="sibTrans" cxnId="{9092ED43-0135-4129-98B6-E52D1AE4F7ED}">
      <dgm:prSet/>
      <dgm:spPr/>
      <dgm:t>
        <a:bodyPr/>
        <a:lstStyle/>
        <a:p>
          <a:endParaRPr lang="en-US"/>
        </a:p>
      </dgm:t>
    </dgm:pt>
    <dgm:pt modelId="{E5CC6837-02D5-4DDB-90B2-CF1204BADC2A}">
      <dgm:prSet/>
      <dgm:spPr/>
      <dgm:t>
        <a:bodyPr/>
        <a:lstStyle/>
        <a:p>
          <a:r>
            <a:rPr lang="es-EC" dirty="0"/>
            <a:t>-Desarrollar una base de datos para que nos permita almacenar la información de manera eficiente para que la aplicación web funcione correctamente.</a:t>
          </a:r>
          <a:endParaRPr lang="en-US" dirty="0"/>
        </a:p>
      </dgm:t>
    </dgm:pt>
    <dgm:pt modelId="{F3225600-BD2D-4FE3-90C8-1363A811CE99}" type="parTrans" cxnId="{DDF5B04E-338A-4507-B884-078B479DBA7F}">
      <dgm:prSet/>
      <dgm:spPr/>
      <dgm:t>
        <a:bodyPr/>
        <a:lstStyle/>
        <a:p>
          <a:endParaRPr lang="en-US"/>
        </a:p>
      </dgm:t>
    </dgm:pt>
    <dgm:pt modelId="{02A8C6EA-8FF3-4913-BF18-38C0E8442F9F}" type="sibTrans" cxnId="{DDF5B04E-338A-4507-B884-078B479DBA7F}">
      <dgm:prSet/>
      <dgm:spPr/>
      <dgm:t>
        <a:bodyPr/>
        <a:lstStyle/>
        <a:p>
          <a:endParaRPr lang="en-US"/>
        </a:p>
      </dgm:t>
    </dgm:pt>
    <dgm:pt modelId="{F51BEE90-3503-481E-95A7-689270E8764B}">
      <dgm:prSet/>
      <dgm:spPr/>
      <dgm:t>
        <a:bodyPr/>
        <a:lstStyle/>
        <a:p>
          <a:r>
            <a:rPr lang="es-EC"/>
            <a:t>-Usar apis y aplicaciones que permitan visualizar en 360° una imagen, para que de esta manera el cliente pueda observar de mejor manera el producto.</a:t>
          </a:r>
          <a:endParaRPr lang="en-US"/>
        </a:p>
      </dgm:t>
    </dgm:pt>
    <dgm:pt modelId="{CD582F00-C4FA-4FE9-918B-F51E87D0A80B}" type="parTrans" cxnId="{038F2A73-50AA-4329-915C-F36A4F310B8B}">
      <dgm:prSet/>
      <dgm:spPr/>
      <dgm:t>
        <a:bodyPr/>
        <a:lstStyle/>
        <a:p>
          <a:endParaRPr lang="en-US"/>
        </a:p>
      </dgm:t>
    </dgm:pt>
    <dgm:pt modelId="{CA385B13-A746-4238-AEE4-15070BBE1FCD}" type="sibTrans" cxnId="{038F2A73-50AA-4329-915C-F36A4F310B8B}">
      <dgm:prSet/>
      <dgm:spPr/>
      <dgm:t>
        <a:bodyPr/>
        <a:lstStyle/>
        <a:p>
          <a:endParaRPr lang="en-US"/>
        </a:p>
      </dgm:t>
    </dgm:pt>
    <dgm:pt modelId="{83859F22-1168-413A-9EA0-BBA3FE760CFC}" type="pres">
      <dgm:prSet presAssocID="{F90918DD-FF89-4759-A572-9F2C311FA3FC}" presName="root" presStyleCnt="0">
        <dgm:presLayoutVars>
          <dgm:dir/>
          <dgm:resizeHandles val="exact"/>
        </dgm:presLayoutVars>
      </dgm:prSet>
      <dgm:spPr/>
    </dgm:pt>
    <dgm:pt modelId="{9DC92C67-423A-43D7-8AA5-4A87E3EB6463}" type="pres">
      <dgm:prSet presAssocID="{6B67FD64-1591-46F2-91DC-5D03D0BE3478}" presName="compNode" presStyleCnt="0"/>
      <dgm:spPr/>
    </dgm:pt>
    <dgm:pt modelId="{8981386E-6332-4A55-9C3A-5D5E8E4033FF}" type="pres">
      <dgm:prSet presAssocID="{6B67FD64-1591-46F2-91DC-5D03D0BE3478}" presName="bgRect" presStyleLbl="bgShp" presStyleIdx="0" presStyleCnt="3"/>
      <dgm:spPr/>
    </dgm:pt>
    <dgm:pt modelId="{5C5593DB-1EDB-4CAC-9E01-D85E48445C85}" type="pres">
      <dgm:prSet presAssocID="{6B67FD64-1591-46F2-91DC-5D03D0BE34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Secure"/>
        </a:ext>
      </dgm:extLst>
    </dgm:pt>
    <dgm:pt modelId="{A8E27812-7338-4E14-BFBF-BE41D623B2C9}" type="pres">
      <dgm:prSet presAssocID="{6B67FD64-1591-46F2-91DC-5D03D0BE3478}" presName="spaceRect" presStyleCnt="0"/>
      <dgm:spPr/>
    </dgm:pt>
    <dgm:pt modelId="{C4B34602-C37F-4C1C-AF66-8FE49634DF3A}" type="pres">
      <dgm:prSet presAssocID="{6B67FD64-1591-46F2-91DC-5D03D0BE3478}" presName="parTx" presStyleLbl="revTx" presStyleIdx="0" presStyleCnt="3">
        <dgm:presLayoutVars>
          <dgm:chMax val="0"/>
          <dgm:chPref val="0"/>
        </dgm:presLayoutVars>
      </dgm:prSet>
      <dgm:spPr/>
    </dgm:pt>
    <dgm:pt modelId="{6F9C03FF-7D61-4739-9D1C-525D180CC982}" type="pres">
      <dgm:prSet presAssocID="{F532F22B-C753-4727-B337-DB6C0F3583CE}" presName="sibTrans" presStyleCnt="0"/>
      <dgm:spPr/>
    </dgm:pt>
    <dgm:pt modelId="{8CDBA73F-9F70-4626-B655-3BE3F623F4D5}" type="pres">
      <dgm:prSet presAssocID="{E5CC6837-02D5-4DDB-90B2-CF1204BADC2A}" presName="compNode" presStyleCnt="0"/>
      <dgm:spPr/>
    </dgm:pt>
    <dgm:pt modelId="{98104CDA-155C-4A7E-A453-D0B1F480E299}" type="pres">
      <dgm:prSet presAssocID="{E5CC6837-02D5-4DDB-90B2-CF1204BADC2A}" presName="bgRect" presStyleLbl="bgShp" presStyleIdx="1" presStyleCnt="3"/>
      <dgm:spPr/>
    </dgm:pt>
    <dgm:pt modelId="{4234DF99-ED27-4229-8077-8D1FB7E28B43}" type="pres">
      <dgm:prSet presAssocID="{E5CC6837-02D5-4DDB-90B2-CF1204BADC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arch"/>
        </a:ext>
      </dgm:extLst>
    </dgm:pt>
    <dgm:pt modelId="{E17B2748-F3FD-45ED-BAB1-E15B29EDA51B}" type="pres">
      <dgm:prSet presAssocID="{E5CC6837-02D5-4DDB-90B2-CF1204BADC2A}" presName="spaceRect" presStyleCnt="0"/>
      <dgm:spPr/>
    </dgm:pt>
    <dgm:pt modelId="{677F25BE-8E75-42AD-AE66-4086210F36AC}" type="pres">
      <dgm:prSet presAssocID="{E5CC6837-02D5-4DDB-90B2-CF1204BADC2A}" presName="parTx" presStyleLbl="revTx" presStyleIdx="1" presStyleCnt="3">
        <dgm:presLayoutVars>
          <dgm:chMax val="0"/>
          <dgm:chPref val="0"/>
        </dgm:presLayoutVars>
      </dgm:prSet>
      <dgm:spPr/>
    </dgm:pt>
    <dgm:pt modelId="{6E73AAE7-BD9E-4730-B4C4-EC70BB0FB6BE}" type="pres">
      <dgm:prSet presAssocID="{02A8C6EA-8FF3-4913-BF18-38C0E8442F9F}" presName="sibTrans" presStyleCnt="0"/>
      <dgm:spPr/>
    </dgm:pt>
    <dgm:pt modelId="{5B4B2775-F4E9-494C-BA59-0DB4833E58E0}" type="pres">
      <dgm:prSet presAssocID="{F51BEE90-3503-481E-95A7-689270E8764B}" presName="compNode" presStyleCnt="0"/>
      <dgm:spPr/>
    </dgm:pt>
    <dgm:pt modelId="{D3A0CA2F-D0F5-4301-8176-2C3248D7FD7D}" type="pres">
      <dgm:prSet presAssocID="{F51BEE90-3503-481E-95A7-689270E8764B}" presName="bgRect" presStyleLbl="bgShp" presStyleIdx="2" presStyleCnt="3"/>
      <dgm:spPr/>
    </dgm:pt>
    <dgm:pt modelId="{4D0B8BEB-463F-4EAD-8439-123D82250AD9}" type="pres">
      <dgm:prSet presAssocID="{F51BEE90-3503-481E-95A7-689270E876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E0D32FBF-C9A1-4FA1-BF63-D396DAA9ED5A}" type="pres">
      <dgm:prSet presAssocID="{F51BEE90-3503-481E-95A7-689270E8764B}" presName="spaceRect" presStyleCnt="0"/>
      <dgm:spPr/>
    </dgm:pt>
    <dgm:pt modelId="{1795FABC-3101-4F49-9E6C-2AB5970193FF}" type="pres">
      <dgm:prSet presAssocID="{F51BEE90-3503-481E-95A7-689270E8764B}" presName="parTx" presStyleLbl="revTx" presStyleIdx="2" presStyleCnt="3">
        <dgm:presLayoutVars>
          <dgm:chMax val="0"/>
          <dgm:chPref val="0"/>
        </dgm:presLayoutVars>
      </dgm:prSet>
      <dgm:spPr/>
    </dgm:pt>
  </dgm:ptLst>
  <dgm:cxnLst>
    <dgm:cxn modelId="{BD647929-AA5B-4462-9980-3E3B8693F60D}" type="presOf" srcId="{6B67FD64-1591-46F2-91DC-5D03D0BE3478}" destId="{C4B34602-C37F-4C1C-AF66-8FE49634DF3A}" srcOrd="0" destOrd="0" presId="urn:microsoft.com/office/officeart/2018/2/layout/IconVerticalSolidList"/>
    <dgm:cxn modelId="{E0C75E2A-BD37-4A0B-8C09-3D83C605560D}" type="presOf" srcId="{F51BEE90-3503-481E-95A7-689270E8764B}" destId="{1795FABC-3101-4F49-9E6C-2AB5970193FF}" srcOrd="0" destOrd="0" presId="urn:microsoft.com/office/officeart/2018/2/layout/IconVerticalSolidList"/>
    <dgm:cxn modelId="{9092ED43-0135-4129-98B6-E52D1AE4F7ED}" srcId="{F90918DD-FF89-4759-A572-9F2C311FA3FC}" destId="{6B67FD64-1591-46F2-91DC-5D03D0BE3478}" srcOrd="0" destOrd="0" parTransId="{B66E0041-0387-48C4-84F3-1E62B06D9761}" sibTransId="{F532F22B-C753-4727-B337-DB6C0F3583CE}"/>
    <dgm:cxn modelId="{DDF5B04E-338A-4507-B884-078B479DBA7F}" srcId="{F90918DD-FF89-4759-A572-9F2C311FA3FC}" destId="{E5CC6837-02D5-4DDB-90B2-CF1204BADC2A}" srcOrd="1" destOrd="0" parTransId="{F3225600-BD2D-4FE3-90C8-1363A811CE99}" sibTransId="{02A8C6EA-8FF3-4913-BF18-38C0E8442F9F}"/>
    <dgm:cxn modelId="{EA3E0172-F1C5-413F-9D84-4B587B0BB2BA}" type="presOf" srcId="{E5CC6837-02D5-4DDB-90B2-CF1204BADC2A}" destId="{677F25BE-8E75-42AD-AE66-4086210F36AC}" srcOrd="0" destOrd="0" presId="urn:microsoft.com/office/officeart/2018/2/layout/IconVerticalSolidList"/>
    <dgm:cxn modelId="{038F2A73-50AA-4329-915C-F36A4F310B8B}" srcId="{F90918DD-FF89-4759-A572-9F2C311FA3FC}" destId="{F51BEE90-3503-481E-95A7-689270E8764B}" srcOrd="2" destOrd="0" parTransId="{CD582F00-C4FA-4FE9-918B-F51E87D0A80B}" sibTransId="{CA385B13-A746-4238-AEE4-15070BBE1FCD}"/>
    <dgm:cxn modelId="{8C805391-713F-4AFF-8DDD-B7F3BD442F01}" type="presOf" srcId="{F90918DD-FF89-4759-A572-9F2C311FA3FC}" destId="{83859F22-1168-413A-9EA0-BBA3FE760CFC}" srcOrd="0" destOrd="0" presId="urn:microsoft.com/office/officeart/2018/2/layout/IconVerticalSolidList"/>
    <dgm:cxn modelId="{22C768CF-ADBF-4472-89CD-BBBFA8674BC4}" type="presParOf" srcId="{83859F22-1168-413A-9EA0-BBA3FE760CFC}" destId="{9DC92C67-423A-43D7-8AA5-4A87E3EB6463}" srcOrd="0" destOrd="0" presId="urn:microsoft.com/office/officeart/2018/2/layout/IconVerticalSolidList"/>
    <dgm:cxn modelId="{114293DB-2267-41FA-9569-A429BCD554A1}" type="presParOf" srcId="{9DC92C67-423A-43D7-8AA5-4A87E3EB6463}" destId="{8981386E-6332-4A55-9C3A-5D5E8E4033FF}" srcOrd="0" destOrd="0" presId="urn:microsoft.com/office/officeart/2018/2/layout/IconVerticalSolidList"/>
    <dgm:cxn modelId="{65478D71-529B-4EB9-97B6-86DC1096B253}" type="presParOf" srcId="{9DC92C67-423A-43D7-8AA5-4A87E3EB6463}" destId="{5C5593DB-1EDB-4CAC-9E01-D85E48445C85}" srcOrd="1" destOrd="0" presId="urn:microsoft.com/office/officeart/2018/2/layout/IconVerticalSolidList"/>
    <dgm:cxn modelId="{09C48718-C4C9-4A86-B2F8-B5044F10F81A}" type="presParOf" srcId="{9DC92C67-423A-43D7-8AA5-4A87E3EB6463}" destId="{A8E27812-7338-4E14-BFBF-BE41D623B2C9}" srcOrd="2" destOrd="0" presId="urn:microsoft.com/office/officeart/2018/2/layout/IconVerticalSolidList"/>
    <dgm:cxn modelId="{DDDC82F1-F612-408F-9392-01C7B234BA21}" type="presParOf" srcId="{9DC92C67-423A-43D7-8AA5-4A87E3EB6463}" destId="{C4B34602-C37F-4C1C-AF66-8FE49634DF3A}" srcOrd="3" destOrd="0" presId="urn:microsoft.com/office/officeart/2018/2/layout/IconVerticalSolidList"/>
    <dgm:cxn modelId="{DDD8FF2A-24F3-45A3-8682-B3BBCE283B32}" type="presParOf" srcId="{83859F22-1168-413A-9EA0-BBA3FE760CFC}" destId="{6F9C03FF-7D61-4739-9D1C-525D180CC982}" srcOrd="1" destOrd="0" presId="urn:microsoft.com/office/officeart/2018/2/layout/IconVerticalSolidList"/>
    <dgm:cxn modelId="{6112C13A-DC07-476F-A3A2-70923DF1CE27}" type="presParOf" srcId="{83859F22-1168-413A-9EA0-BBA3FE760CFC}" destId="{8CDBA73F-9F70-4626-B655-3BE3F623F4D5}" srcOrd="2" destOrd="0" presId="urn:microsoft.com/office/officeart/2018/2/layout/IconVerticalSolidList"/>
    <dgm:cxn modelId="{9C588F2D-9D5D-4F9B-982D-C11048399038}" type="presParOf" srcId="{8CDBA73F-9F70-4626-B655-3BE3F623F4D5}" destId="{98104CDA-155C-4A7E-A453-D0B1F480E299}" srcOrd="0" destOrd="0" presId="urn:microsoft.com/office/officeart/2018/2/layout/IconVerticalSolidList"/>
    <dgm:cxn modelId="{10EB9171-746D-4219-900A-A8C3B1385E26}" type="presParOf" srcId="{8CDBA73F-9F70-4626-B655-3BE3F623F4D5}" destId="{4234DF99-ED27-4229-8077-8D1FB7E28B43}" srcOrd="1" destOrd="0" presId="urn:microsoft.com/office/officeart/2018/2/layout/IconVerticalSolidList"/>
    <dgm:cxn modelId="{1DBA25FE-E30A-441E-8BAA-2AE5AD50E628}" type="presParOf" srcId="{8CDBA73F-9F70-4626-B655-3BE3F623F4D5}" destId="{E17B2748-F3FD-45ED-BAB1-E15B29EDA51B}" srcOrd="2" destOrd="0" presId="urn:microsoft.com/office/officeart/2018/2/layout/IconVerticalSolidList"/>
    <dgm:cxn modelId="{C206BBD6-F167-4214-AE82-70C8B221BB4A}" type="presParOf" srcId="{8CDBA73F-9F70-4626-B655-3BE3F623F4D5}" destId="{677F25BE-8E75-42AD-AE66-4086210F36AC}" srcOrd="3" destOrd="0" presId="urn:microsoft.com/office/officeart/2018/2/layout/IconVerticalSolidList"/>
    <dgm:cxn modelId="{42ABEA73-BC7C-4CFF-97E6-3EB62DABC10E}" type="presParOf" srcId="{83859F22-1168-413A-9EA0-BBA3FE760CFC}" destId="{6E73AAE7-BD9E-4730-B4C4-EC70BB0FB6BE}" srcOrd="3" destOrd="0" presId="urn:microsoft.com/office/officeart/2018/2/layout/IconVerticalSolidList"/>
    <dgm:cxn modelId="{8767B866-E0E9-4DE0-8AB5-671D407C9A80}" type="presParOf" srcId="{83859F22-1168-413A-9EA0-BBA3FE760CFC}" destId="{5B4B2775-F4E9-494C-BA59-0DB4833E58E0}" srcOrd="4" destOrd="0" presId="urn:microsoft.com/office/officeart/2018/2/layout/IconVerticalSolidList"/>
    <dgm:cxn modelId="{C6E1417F-0145-4CD2-9A3F-8179A2E37425}" type="presParOf" srcId="{5B4B2775-F4E9-494C-BA59-0DB4833E58E0}" destId="{D3A0CA2F-D0F5-4301-8176-2C3248D7FD7D}" srcOrd="0" destOrd="0" presId="urn:microsoft.com/office/officeart/2018/2/layout/IconVerticalSolidList"/>
    <dgm:cxn modelId="{871FBB40-47A0-4AE9-A78F-2EF16F380F48}" type="presParOf" srcId="{5B4B2775-F4E9-494C-BA59-0DB4833E58E0}" destId="{4D0B8BEB-463F-4EAD-8439-123D82250AD9}" srcOrd="1" destOrd="0" presId="urn:microsoft.com/office/officeart/2018/2/layout/IconVerticalSolidList"/>
    <dgm:cxn modelId="{DAAD685F-0614-4F4F-97FE-21194EED8FB7}" type="presParOf" srcId="{5B4B2775-F4E9-494C-BA59-0DB4833E58E0}" destId="{E0D32FBF-C9A1-4FA1-BF63-D396DAA9ED5A}" srcOrd="2" destOrd="0" presId="urn:microsoft.com/office/officeart/2018/2/layout/IconVerticalSolidList"/>
    <dgm:cxn modelId="{0E33A0FC-00E0-44DE-A7EC-C55F22EBD9E1}" type="presParOf" srcId="{5B4B2775-F4E9-494C-BA59-0DB4833E58E0}" destId="{1795FABC-3101-4F49-9E6C-2AB5970193F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D2CF1-D113-46CC-B261-06A40C4A66F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4E9669B-E6C6-4DF7-8F3B-36A17525191E}">
      <dgm:prSet/>
      <dgm:spPr/>
      <dgm:t>
        <a:bodyPr/>
        <a:lstStyle/>
        <a:p>
          <a:r>
            <a:rPr lang="es-EC" b="1" dirty="0"/>
            <a:t>Laravel</a:t>
          </a:r>
          <a:endParaRPr lang="en-US" dirty="0"/>
        </a:p>
      </dgm:t>
    </dgm:pt>
    <dgm:pt modelId="{0DF34109-E9E2-4E8B-8276-EB83BC3A2A22}" type="parTrans" cxnId="{F235D3B7-7168-4DC0-9AF0-01A8F0B3749F}">
      <dgm:prSet/>
      <dgm:spPr/>
      <dgm:t>
        <a:bodyPr/>
        <a:lstStyle/>
        <a:p>
          <a:endParaRPr lang="en-US"/>
        </a:p>
      </dgm:t>
    </dgm:pt>
    <dgm:pt modelId="{5E39E425-D183-41E2-9FAE-6EDC7171641B}" type="sibTrans" cxnId="{F235D3B7-7168-4DC0-9AF0-01A8F0B3749F}">
      <dgm:prSet/>
      <dgm:spPr/>
      <dgm:t>
        <a:bodyPr/>
        <a:lstStyle/>
        <a:p>
          <a:endParaRPr lang="en-US"/>
        </a:p>
      </dgm:t>
    </dgm:pt>
    <dgm:pt modelId="{B0811D2E-002D-4B91-864B-B9F4A5E88E44}">
      <dgm:prSet custT="1"/>
      <dgm:spPr/>
      <dgm:t>
        <a:bodyPr/>
        <a:lstStyle/>
        <a:p>
          <a:pPr algn="just"/>
          <a:r>
            <a:rPr lang="es-EC" sz="1400" dirty="0"/>
            <a:t>Laravel sigue el MVC (</a:t>
          </a:r>
          <a:r>
            <a:rPr lang="es-EC" sz="1400" dirty="0" err="1"/>
            <a:t>Model</a:t>
          </a:r>
          <a:r>
            <a:rPr lang="es-EC" sz="1400" dirty="0"/>
            <a:t> View </a:t>
          </a:r>
          <a:r>
            <a:rPr lang="es-EC" sz="1400" dirty="0" err="1"/>
            <a:t>Controller</a:t>
          </a:r>
          <a:r>
            <a:rPr lang="es-EC" sz="1400" dirty="0"/>
            <a:t>) estructura que hace que sea fácil de aprender y crear rápidamente prototipos de las aplicaciones web</a:t>
          </a:r>
          <a:r>
            <a:rPr lang="es-EC" sz="1200" dirty="0"/>
            <a:t>.</a:t>
          </a:r>
          <a:endParaRPr lang="en-US" sz="1200" dirty="0"/>
        </a:p>
      </dgm:t>
    </dgm:pt>
    <dgm:pt modelId="{DB1D8B24-6EA2-4892-9A5F-53D285EFA867}" type="parTrans" cxnId="{6EDF2A29-F13B-436C-9519-079B67E73E70}">
      <dgm:prSet/>
      <dgm:spPr/>
      <dgm:t>
        <a:bodyPr/>
        <a:lstStyle/>
        <a:p>
          <a:endParaRPr lang="en-US"/>
        </a:p>
      </dgm:t>
    </dgm:pt>
    <dgm:pt modelId="{5064178B-D2B9-42F0-A687-172DAA6A252F}" type="sibTrans" cxnId="{6EDF2A29-F13B-436C-9519-079B67E73E70}">
      <dgm:prSet/>
      <dgm:spPr/>
      <dgm:t>
        <a:bodyPr/>
        <a:lstStyle/>
        <a:p>
          <a:endParaRPr lang="en-US"/>
        </a:p>
      </dgm:t>
    </dgm:pt>
    <dgm:pt modelId="{2A2FF015-A913-48DF-8C86-E5C568AD36D6}">
      <dgm:prSet/>
      <dgm:spPr/>
      <dgm:t>
        <a:bodyPr/>
        <a:lstStyle/>
        <a:p>
          <a:r>
            <a:rPr lang="es-EC" b="1" dirty="0" err="1"/>
            <a:t>Panoraven</a:t>
          </a:r>
          <a:r>
            <a:rPr lang="es-EC" b="1" dirty="0"/>
            <a:t> </a:t>
          </a:r>
          <a:endParaRPr lang="en-US" dirty="0"/>
        </a:p>
      </dgm:t>
    </dgm:pt>
    <dgm:pt modelId="{8C009F49-BFEE-41C3-B3B9-32807F935E30}" type="parTrans" cxnId="{16E5AE63-B1BB-4A4D-8C1B-F395DC954525}">
      <dgm:prSet/>
      <dgm:spPr/>
      <dgm:t>
        <a:bodyPr/>
        <a:lstStyle/>
        <a:p>
          <a:endParaRPr lang="en-US"/>
        </a:p>
      </dgm:t>
    </dgm:pt>
    <dgm:pt modelId="{77B002D4-0D89-4197-A2DC-D08BFA2FD3AB}" type="sibTrans" cxnId="{16E5AE63-B1BB-4A4D-8C1B-F395DC954525}">
      <dgm:prSet/>
      <dgm:spPr/>
      <dgm:t>
        <a:bodyPr/>
        <a:lstStyle/>
        <a:p>
          <a:endParaRPr lang="en-US"/>
        </a:p>
      </dgm:t>
    </dgm:pt>
    <dgm:pt modelId="{2181D580-F7A5-4577-A53B-668E28106ABC}">
      <dgm:prSet custT="1"/>
      <dgm:spPr/>
      <dgm:t>
        <a:bodyPr/>
        <a:lstStyle/>
        <a:p>
          <a:pPr algn="just"/>
          <a:r>
            <a:rPr lang="es-EC" sz="1600" dirty="0" err="1"/>
            <a:t>Panoraven</a:t>
          </a:r>
          <a:r>
            <a:rPr lang="es-EC" sz="1600" dirty="0"/>
            <a:t> es un servicio web que hace super fácil incrustar 360 imágenes de cualquiera de los sitios web.</a:t>
          </a:r>
          <a:endParaRPr lang="en-US" sz="1600" dirty="0"/>
        </a:p>
      </dgm:t>
    </dgm:pt>
    <dgm:pt modelId="{25079882-9CF5-4745-8865-70DDAE130ADA}" type="parTrans" cxnId="{21AE68A6-7BD6-427A-A4F1-205CE62EF30F}">
      <dgm:prSet/>
      <dgm:spPr/>
      <dgm:t>
        <a:bodyPr/>
        <a:lstStyle/>
        <a:p>
          <a:endParaRPr lang="en-US"/>
        </a:p>
      </dgm:t>
    </dgm:pt>
    <dgm:pt modelId="{4DE2CD08-E010-4924-8E3B-A15DF5294B76}" type="sibTrans" cxnId="{21AE68A6-7BD6-427A-A4F1-205CE62EF30F}">
      <dgm:prSet/>
      <dgm:spPr/>
      <dgm:t>
        <a:bodyPr/>
        <a:lstStyle/>
        <a:p>
          <a:endParaRPr lang="en-US"/>
        </a:p>
      </dgm:t>
    </dgm:pt>
    <dgm:pt modelId="{CEEA7FB1-B3FE-4E23-A566-A89B8082B3B2}" type="pres">
      <dgm:prSet presAssocID="{A4AD2CF1-D113-46CC-B261-06A40C4A66FB}" presName="root" presStyleCnt="0">
        <dgm:presLayoutVars>
          <dgm:dir/>
          <dgm:resizeHandles val="exact"/>
        </dgm:presLayoutVars>
      </dgm:prSet>
      <dgm:spPr/>
    </dgm:pt>
    <dgm:pt modelId="{D2E725D2-FE4D-499F-BD83-ED74EBEFD77D}" type="pres">
      <dgm:prSet presAssocID="{74E9669B-E6C6-4DF7-8F3B-36A17525191E}" presName="compNode" presStyleCnt="0"/>
      <dgm:spPr/>
    </dgm:pt>
    <dgm:pt modelId="{9E9BAAB1-2828-4ABD-BE6E-BCCE22FE282C}" type="pres">
      <dgm:prSet presAssocID="{74E9669B-E6C6-4DF7-8F3B-36A17525191E}" presName="bgRect" presStyleLbl="bgShp" presStyleIdx="0" presStyleCnt="2" custLinFactNeighborX="846" custLinFactNeighborY="2715"/>
      <dgm:spPr/>
    </dgm:pt>
    <dgm:pt modelId="{6FBB3522-5295-457A-8D9B-D14CF0B2EFD3}" type="pres">
      <dgm:prSet presAssocID="{74E9669B-E6C6-4DF7-8F3B-36A17525191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057A2907-4621-4D70-93B7-682180FE282E}" type="pres">
      <dgm:prSet presAssocID="{74E9669B-E6C6-4DF7-8F3B-36A17525191E}" presName="spaceRect" presStyleCnt="0"/>
      <dgm:spPr/>
    </dgm:pt>
    <dgm:pt modelId="{BA41CE98-D10B-4F90-9B8E-9A79961376DD}" type="pres">
      <dgm:prSet presAssocID="{74E9669B-E6C6-4DF7-8F3B-36A17525191E}" presName="parTx" presStyleLbl="revTx" presStyleIdx="0" presStyleCnt="4" custLinFactNeighborX="-12953" custLinFactNeighborY="1811">
        <dgm:presLayoutVars>
          <dgm:chMax val="0"/>
          <dgm:chPref val="0"/>
        </dgm:presLayoutVars>
      </dgm:prSet>
      <dgm:spPr/>
    </dgm:pt>
    <dgm:pt modelId="{50AD602F-8F7A-4290-9D15-AC2A5A86EB5A}" type="pres">
      <dgm:prSet presAssocID="{74E9669B-E6C6-4DF7-8F3B-36A17525191E}" presName="desTx" presStyleLbl="revTx" presStyleIdx="1" presStyleCnt="4" custScaleX="183459" custLinFactNeighborX="-58191" custLinFactNeighborY="-1810">
        <dgm:presLayoutVars/>
      </dgm:prSet>
      <dgm:spPr/>
    </dgm:pt>
    <dgm:pt modelId="{FAEBB93C-C59A-478E-AE25-A52D0C5A9580}" type="pres">
      <dgm:prSet presAssocID="{5E39E425-D183-41E2-9FAE-6EDC7171641B}" presName="sibTrans" presStyleCnt="0"/>
      <dgm:spPr/>
    </dgm:pt>
    <dgm:pt modelId="{8AB86ADF-6469-4718-8795-B11438514FDF}" type="pres">
      <dgm:prSet presAssocID="{2A2FF015-A913-48DF-8C86-E5C568AD36D6}" presName="compNode" presStyleCnt="0"/>
      <dgm:spPr/>
    </dgm:pt>
    <dgm:pt modelId="{9572DBA8-B3D3-4757-8322-44811C0974FD}" type="pres">
      <dgm:prSet presAssocID="{2A2FF015-A913-48DF-8C86-E5C568AD36D6}" presName="bgRect" presStyleLbl="bgShp" presStyleIdx="1" presStyleCnt="2"/>
      <dgm:spPr/>
    </dgm:pt>
    <dgm:pt modelId="{41AA8D20-F9B4-4479-B82E-C69680EB260A}" type="pres">
      <dgm:prSet presAssocID="{2A2FF015-A913-48DF-8C86-E5C568AD36D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71381032-20E3-4457-9DEE-18C4F5E483CA}" type="pres">
      <dgm:prSet presAssocID="{2A2FF015-A913-48DF-8C86-E5C568AD36D6}" presName="spaceRect" presStyleCnt="0"/>
      <dgm:spPr/>
    </dgm:pt>
    <dgm:pt modelId="{89A40807-8F20-47BC-BB6D-6756727CE05B}" type="pres">
      <dgm:prSet presAssocID="{2A2FF015-A913-48DF-8C86-E5C568AD36D6}" presName="parTx" presStyleLbl="revTx" presStyleIdx="2" presStyleCnt="4" custLinFactNeighborX="-13630" custLinFactNeighborY="5910">
        <dgm:presLayoutVars>
          <dgm:chMax val="0"/>
          <dgm:chPref val="0"/>
        </dgm:presLayoutVars>
      </dgm:prSet>
      <dgm:spPr/>
    </dgm:pt>
    <dgm:pt modelId="{62846727-2B67-4AAC-8A5E-8FBFC7BE7918}" type="pres">
      <dgm:prSet presAssocID="{2A2FF015-A913-48DF-8C86-E5C568AD36D6}" presName="desTx" presStyleLbl="revTx" presStyleIdx="3" presStyleCnt="4" custScaleX="143257" custLinFactNeighborX="-57873" custLinFactNeighborY="5910">
        <dgm:presLayoutVars/>
      </dgm:prSet>
      <dgm:spPr/>
    </dgm:pt>
  </dgm:ptLst>
  <dgm:cxnLst>
    <dgm:cxn modelId="{6EDF2A29-F13B-436C-9519-079B67E73E70}" srcId="{74E9669B-E6C6-4DF7-8F3B-36A17525191E}" destId="{B0811D2E-002D-4B91-864B-B9F4A5E88E44}" srcOrd="0" destOrd="0" parTransId="{DB1D8B24-6EA2-4892-9A5F-53D285EFA867}" sibTransId="{5064178B-D2B9-42F0-A687-172DAA6A252F}"/>
    <dgm:cxn modelId="{4D167232-0FE2-48A2-985A-5A63F148612A}" type="presOf" srcId="{2181D580-F7A5-4577-A53B-668E28106ABC}" destId="{62846727-2B67-4AAC-8A5E-8FBFC7BE7918}" srcOrd="0" destOrd="0" presId="urn:microsoft.com/office/officeart/2018/2/layout/IconVerticalSolidList"/>
    <dgm:cxn modelId="{9FACAC3A-B80C-4515-BABC-41C8E07F06FC}" type="presOf" srcId="{B0811D2E-002D-4B91-864B-B9F4A5E88E44}" destId="{50AD602F-8F7A-4290-9D15-AC2A5A86EB5A}" srcOrd="0" destOrd="0" presId="urn:microsoft.com/office/officeart/2018/2/layout/IconVerticalSolidList"/>
    <dgm:cxn modelId="{16E5AE63-B1BB-4A4D-8C1B-F395DC954525}" srcId="{A4AD2CF1-D113-46CC-B261-06A40C4A66FB}" destId="{2A2FF015-A913-48DF-8C86-E5C568AD36D6}" srcOrd="1" destOrd="0" parTransId="{8C009F49-BFEE-41C3-B3B9-32807F935E30}" sibTransId="{77B002D4-0D89-4197-A2DC-D08BFA2FD3AB}"/>
    <dgm:cxn modelId="{1A9A1847-EAD4-4503-B5CE-7A962869DD4A}" type="presOf" srcId="{74E9669B-E6C6-4DF7-8F3B-36A17525191E}" destId="{BA41CE98-D10B-4F90-9B8E-9A79961376DD}" srcOrd="0" destOrd="0" presId="urn:microsoft.com/office/officeart/2018/2/layout/IconVerticalSolidList"/>
    <dgm:cxn modelId="{21AE68A6-7BD6-427A-A4F1-205CE62EF30F}" srcId="{2A2FF015-A913-48DF-8C86-E5C568AD36D6}" destId="{2181D580-F7A5-4577-A53B-668E28106ABC}" srcOrd="0" destOrd="0" parTransId="{25079882-9CF5-4745-8865-70DDAE130ADA}" sibTransId="{4DE2CD08-E010-4924-8E3B-A15DF5294B76}"/>
    <dgm:cxn modelId="{1607E3A7-EDF1-40EC-B2F0-D9D8E4485657}" type="presOf" srcId="{2A2FF015-A913-48DF-8C86-E5C568AD36D6}" destId="{89A40807-8F20-47BC-BB6D-6756727CE05B}" srcOrd="0" destOrd="0" presId="urn:microsoft.com/office/officeart/2018/2/layout/IconVerticalSolidList"/>
    <dgm:cxn modelId="{F235D3B7-7168-4DC0-9AF0-01A8F0B3749F}" srcId="{A4AD2CF1-D113-46CC-B261-06A40C4A66FB}" destId="{74E9669B-E6C6-4DF7-8F3B-36A17525191E}" srcOrd="0" destOrd="0" parTransId="{0DF34109-E9E2-4E8B-8276-EB83BC3A2A22}" sibTransId="{5E39E425-D183-41E2-9FAE-6EDC7171641B}"/>
    <dgm:cxn modelId="{A2F89CDA-58F1-47B4-97CC-98875423805C}" type="presOf" srcId="{A4AD2CF1-D113-46CC-B261-06A40C4A66FB}" destId="{CEEA7FB1-B3FE-4E23-A566-A89B8082B3B2}" srcOrd="0" destOrd="0" presId="urn:microsoft.com/office/officeart/2018/2/layout/IconVerticalSolidList"/>
    <dgm:cxn modelId="{7645A702-7453-48EF-948D-9382B5E68D45}" type="presParOf" srcId="{CEEA7FB1-B3FE-4E23-A566-A89B8082B3B2}" destId="{D2E725D2-FE4D-499F-BD83-ED74EBEFD77D}" srcOrd="0" destOrd="0" presId="urn:microsoft.com/office/officeart/2018/2/layout/IconVerticalSolidList"/>
    <dgm:cxn modelId="{4A1A94B4-EAA4-43B4-8B03-872EE22D58DD}" type="presParOf" srcId="{D2E725D2-FE4D-499F-BD83-ED74EBEFD77D}" destId="{9E9BAAB1-2828-4ABD-BE6E-BCCE22FE282C}" srcOrd="0" destOrd="0" presId="urn:microsoft.com/office/officeart/2018/2/layout/IconVerticalSolidList"/>
    <dgm:cxn modelId="{1BB9217D-9D21-4B0B-AF60-49A5A3D9B723}" type="presParOf" srcId="{D2E725D2-FE4D-499F-BD83-ED74EBEFD77D}" destId="{6FBB3522-5295-457A-8D9B-D14CF0B2EFD3}" srcOrd="1" destOrd="0" presId="urn:microsoft.com/office/officeart/2018/2/layout/IconVerticalSolidList"/>
    <dgm:cxn modelId="{4A9E7AFF-992F-4914-BDAD-DC214865E89D}" type="presParOf" srcId="{D2E725D2-FE4D-499F-BD83-ED74EBEFD77D}" destId="{057A2907-4621-4D70-93B7-682180FE282E}" srcOrd="2" destOrd="0" presId="urn:microsoft.com/office/officeart/2018/2/layout/IconVerticalSolidList"/>
    <dgm:cxn modelId="{7A13DCB2-DB7E-48FA-9939-231D8EB66B38}" type="presParOf" srcId="{D2E725D2-FE4D-499F-BD83-ED74EBEFD77D}" destId="{BA41CE98-D10B-4F90-9B8E-9A79961376DD}" srcOrd="3" destOrd="0" presId="urn:microsoft.com/office/officeart/2018/2/layout/IconVerticalSolidList"/>
    <dgm:cxn modelId="{82CFC5AC-628B-4A44-950E-82A45C7FE1B6}" type="presParOf" srcId="{D2E725D2-FE4D-499F-BD83-ED74EBEFD77D}" destId="{50AD602F-8F7A-4290-9D15-AC2A5A86EB5A}" srcOrd="4" destOrd="0" presId="urn:microsoft.com/office/officeart/2018/2/layout/IconVerticalSolidList"/>
    <dgm:cxn modelId="{8BDEB517-2092-4E35-911C-9D0D1A8A7EC0}" type="presParOf" srcId="{CEEA7FB1-B3FE-4E23-A566-A89B8082B3B2}" destId="{FAEBB93C-C59A-478E-AE25-A52D0C5A9580}" srcOrd="1" destOrd="0" presId="urn:microsoft.com/office/officeart/2018/2/layout/IconVerticalSolidList"/>
    <dgm:cxn modelId="{F31117C1-A55E-4E88-941F-05F81375D7C4}" type="presParOf" srcId="{CEEA7FB1-B3FE-4E23-A566-A89B8082B3B2}" destId="{8AB86ADF-6469-4718-8795-B11438514FDF}" srcOrd="2" destOrd="0" presId="urn:microsoft.com/office/officeart/2018/2/layout/IconVerticalSolidList"/>
    <dgm:cxn modelId="{D96B8A65-4D83-425F-B221-30C40FE19B4F}" type="presParOf" srcId="{8AB86ADF-6469-4718-8795-B11438514FDF}" destId="{9572DBA8-B3D3-4757-8322-44811C0974FD}" srcOrd="0" destOrd="0" presId="urn:microsoft.com/office/officeart/2018/2/layout/IconVerticalSolidList"/>
    <dgm:cxn modelId="{623F0C8C-367D-4A23-AD07-A699594D2A14}" type="presParOf" srcId="{8AB86ADF-6469-4718-8795-B11438514FDF}" destId="{41AA8D20-F9B4-4479-B82E-C69680EB260A}" srcOrd="1" destOrd="0" presId="urn:microsoft.com/office/officeart/2018/2/layout/IconVerticalSolidList"/>
    <dgm:cxn modelId="{2F8FD3DB-AC28-4582-AC7D-0D8F0811D200}" type="presParOf" srcId="{8AB86ADF-6469-4718-8795-B11438514FDF}" destId="{71381032-20E3-4457-9DEE-18C4F5E483CA}" srcOrd="2" destOrd="0" presId="urn:microsoft.com/office/officeart/2018/2/layout/IconVerticalSolidList"/>
    <dgm:cxn modelId="{2068B1E4-740E-4D8B-A2FE-4DD116780812}" type="presParOf" srcId="{8AB86ADF-6469-4718-8795-B11438514FDF}" destId="{89A40807-8F20-47BC-BB6D-6756727CE05B}" srcOrd="3" destOrd="0" presId="urn:microsoft.com/office/officeart/2018/2/layout/IconVerticalSolidList"/>
    <dgm:cxn modelId="{0B00E96C-CFF8-4C63-A0A4-B50B99010E91}" type="presParOf" srcId="{8AB86ADF-6469-4718-8795-B11438514FDF}" destId="{62846727-2B67-4AAC-8A5E-8FBFC7BE7918}"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533F5-766F-4C93-910E-73D9F2C0B63A}">
      <dsp:nvSpPr>
        <dsp:cNvPr id="0" name=""/>
        <dsp:cNvSpPr/>
      </dsp:nvSpPr>
      <dsp:spPr>
        <a:xfrm>
          <a:off x="184883" y="1196501"/>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55D94-9CD8-496B-B351-A996D5920D10}">
      <dsp:nvSpPr>
        <dsp:cNvPr id="0" name=""/>
        <dsp:cNvSpPr/>
      </dsp:nvSpPr>
      <dsp:spPr>
        <a:xfrm>
          <a:off x="462450" y="1474068"/>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7D5545-DD2A-437A-9145-86D03E2C2362}">
      <dsp:nvSpPr>
        <dsp:cNvPr id="0" name=""/>
        <dsp:cNvSpPr/>
      </dsp:nvSpPr>
      <dsp:spPr>
        <a:xfrm>
          <a:off x="1789861" y="1196501"/>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s-EC" sz="1800" kern="1200" dirty="0"/>
            <a:t>Los usuarios potenciales para el desarrollo de esta página web serán situados mayormente a personas entre una edad de 15 a 60 años ya que son quienes están mas activamente utilizando herramientas tecnológicas ya sea para ocio o para trabajos. Por esto el benchmarking requiere algún nivel de conocimiento de los últimos componentes de la actualidad y cuál es su funcionamiento.</a:t>
          </a:r>
          <a:endParaRPr lang="en-US" sz="1800" kern="1200" dirty="0"/>
        </a:p>
      </dsp:txBody>
      <dsp:txXfrm>
        <a:off x="1789861" y="1196501"/>
        <a:ext cx="3115545" cy="1321746"/>
      </dsp:txXfrm>
    </dsp:sp>
    <dsp:sp modelId="{22313326-3E14-4D9F-8235-3C7B24A63E47}">
      <dsp:nvSpPr>
        <dsp:cNvPr id="0" name=""/>
        <dsp:cNvSpPr/>
      </dsp:nvSpPr>
      <dsp:spPr>
        <a:xfrm>
          <a:off x="5448267" y="1196501"/>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517E2-95BB-4447-87E9-0FDFC8195C54}">
      <dsp:nvSpPr>
        <dsp:cNvPr id="0" name=""/>
        <dsp:cNvSpPr/>
      </dsp:nvSpPr>
      <dsp:spPr>
        <a:xfrm>
          <a:off x="5725834" y="1474068"/>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FF9857-C39C-48E6-BC62-43CF27825859}">
      <dsp:nvSpPr>
        <dsp:cNvPr id="0" name=""/>
        <dsp:cNvSpPr/>
      </dsp:nvSpPr>
      <dsp:spPr>
        <a:xfrm>
          <a:off x="7053245" y="1196501"/>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90000"/>
            </a:lnSpc>
            <a:spcBef>
              <a:spcPct val="0"/>
            </a:spcBef>
            <a:spcAft>
              <a:spcPct val="35000"/>
            </a:spcAft>
            <a:buNone/>
          </a:pPr>
          <a:r>
            <a:rPr lang="es-EC" sz="1800" kern="1200" dirty="0"/>
            <a:t>Los beneficios de utilizar el </a:t>
          </a:r>
          <a:r>
            <a:rPr lang="es-EC" sz="1800" kern="1200" dirty="0" err="1"/>
            <a:t>framework</a:t>
          </a:r>
          <a:r>
            <a:rPr lang="es-EC" sz="1800" kern="1200" dirty="0"/>
            <a:t> Laravel que usa </a:t>
          </a:r>
          <a:r>
            <a:rPr lang="es-EC" sz="1800" kern="1200" dirty="0" err="1"/>
            <a:t>php</a:t>
          </a:r>
          <a:r>
            <a:rPr lang="es-EC" sz="1800" kern="1200" dirty="0"/>
            <a:t> y es de código abierto son que cubren las necesidades que se requieren para la implementación de esta pagina ya que es ágil seguro y tiene una fácil escalabilidad y mantenimiento. Gracias a este </a:t>
          </a:r>
          <a:r>
            <a:rPr lang="es-EC" sz="1800" kern="1200" dirty="0" err="1"/>
            <a:t>framework</a:t>
          </a:r>
          <a:r>
            <a:rPr lang="es-EC" sz="1800" kern="1200" dirty="0"/>
            <a:t> resulta sencillo la integración de diferentes </a:t>
          </a:r>
          <a:r>
            <a:rPr lang="es-EC" sz="1800" kern="1200" dirty="0" err="1"/>
            <a:t>apis</a:t>
          </a:r>
          <a:r>
            <a:rPr lang="es-EC" sz="1800" kern="1200" dirty="0"/>
            <a:t> que requeriremos.</a:t>
          </a:r>
          <a:endParaRPr lang="en-US" sz="1800" kern="1200" dirty="0"/>
        </a:p>
      </dsp:txBody>
      <dsp:txXfrm>
        <a:off x="7053245" y="1196501"/>
        <a:ext cx="3115545" cy="1321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386E-6332-4A55-9C3A-5D5E8E4033FF}">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593DB-1EDB-4CAC-9E01-D85E48445C85}">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B34602-C37F-4C1C-AF66-8FE49634DF3A}">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889000">
            <a:lnSpc>
              <a:spcPct val="90000"/>
            </a:lnSpc>
            <a:spcBef>
              <a:spcPct val="0"/>
            </a:spcBef>
            <a:spcAft>
              <a:spcPct val="35000"/>
            </a:spcAft>
            <a:buNone/>
          </a:pPr>
          <a:r>
            <a:rPr lang="es-EC" sz="2000" kern="1200" dirty="0"/>
            <a:t>-Crear interfaces amigables que faciliten a los usuarios el manejo y utilidad de la aplicación web.</a:t>
          </a:r>
          <a:endParaRPr lang="en-US" sz="2000" kern="1200" dirty="0"/>
        </a:p>
      </dsp:txBody>
      <dsp:txXfrm>
        <a:off x="1616455" y="598"/>
        <a:ext cx="4649555" cy="1399528"/>
      </dsp:txXfrm>
    </dsp:sp>
    <dsp:sp modelId="{98104CDA-155C-4A7E-A453-D0B1F480E299}">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4DF99-ED27-4229-8077-8D1FB7E28B43}">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7F25BE-8E75-42AD-AE66-4086210F36AC}">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889000">
            <a:lnSpc>
              <a:spcPct val="90000"/>
            </a:lnSpc>
            <a:spcBef>
              <a:spcPct val="0"/>
            </a:spcBef>
            <a:spcAft>
              <a:spcPct val="35000"/>
            </a:spcAft>
            <a:buNone/>
          </a:pPr>
          <a:r>
            <a:rPr lang="es-EC" sz="2000" kern="1200" dirty="0"/>
            <a:t>-Desarrollar una base de datos para que nos permita almacenar la información de manera eficiente para que la aplicación web funcione correctamente.</a:t>
          </a:r>
          <a:endParaRPr lang="en-US" sz="2000" kern="1200" dirty="0"/>
        </a:p>
      </dsp:txBody>
      <dsp:txXfrm>
        <a:off x="1616455" y="1750009"/>
        <a:ext cx="4649555" cy="1399528"/>
      </dsp:txXfrm>
    </dsp:sp>
    <dsp:sp modelId="{D3A0CA2F-D0F5-4301-8176-2C3248D7FD7D}">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B8BEB-463F-4EAD-8439-123D82250AD9}">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95FABC-3101-4F49-9E6C-2AB5970193FF}">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889000">
            <a:lnSpc>
              <a:spcPct val="90000"/>
            </a:lnSpc>
            <a:spcBef>
              <a:spcPct val="0"/>
            </a:spcBef>
            <a:spcAft>
              <a:spcPct val="35000"/>
            </a:spcAft>
            <a:buNone/>
          </a:pPr>
          <a:r>
            <a:rPr lang="es-EC" sz="2000" kern="1200"/>
            <a:t>-Usar apis y aplicaciones que permitan visualizar en 360° una imagen, para que de esta manera el cliente pueda observar de mejor manera el producto.</a:t>
          </a:r>
          <a:endParaRPr lang="en-US" sz="2000" kern="1200"/>
        </a:p>
      </dsp:txBody>
      <dsp:txXfrm>
        <a:off x="1616455" y="3499420"/>
        <a:ext cx="4649555" cy="13995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BAAB1-2828-4ABD-BE6E-BCCE22FE282C}">
      <dsp:nvSpPr>
        <dsp:cNvPr id="0" name=""/>
        <dsp:cNvSpPr/>
      </dsp:nvSpPr>
      <dsp:spPr>
        <a:xfrm>
          <a:off x="-310870" y="842377"/>
          <a:ext cx="6266011" cy="14641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BB3522-5295-457A-8D9B-D14CF0B2EFD3}">
      <dsp:nvSpPr>
        <dsp:cNvPr id="0" name=""/>
        <dsp:cNvSpPr/>
      </dsp:nvSpPr>
      <dsp:spPr>
        <a:xfrm>
          <a:off x="79018" y="1132055"/>
          <a:ext cx="805271" cy="805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41CE98-D10B-4F90-9B8E-9A79961376DD}">
      <dsp:nvSpPr>
        <dsp:cNvPr id="0" name=""/>
        <dsp:cNvSpPr/>
      </dsp:nvSpPr>
      <dsp:spPr>
        <a:xfrm>
          <a:off x="961953" y="829141"/>
          <a:ext cx="2819704" cy="1464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54" tIns="154954" rIns="154954" bIns="154954" numCol="1" spcCol="1270" anchor="ctr" anchorCtr="0">
          <a:noAutofit/>
        </a:bodyPr>
        <a:lstStyle/>
        <a:p>
          <a:pPr marL="0" lvl="0" indent="0" algn="l" defTabSz="1111250">
            <a:lnSpc>
              <a:spcPct val="90000"/>
            </a:lnSpc>
            <a:spcBef>
              <a:spcPct val="0"/>
            </a:spcBef>
            <a:spcAft>
              <a:spcPct val="35000"/>
            </a:spcAft>
            <a:buNone/>
          </a:pPr>
          <a:r>
            <a:rPr lang="es-EC" sz="2500" b="1" kern="1200" dirty="0"/>
            <a:t>Laravel</a:t>
          </a:r>
          <a:endParaRPr lang="en-US" sz="2500" kern="1200" dirty="0"/>
        </a:p>
      </dsp:txBody>
      <dsp:txXfrm>
        <a:off x="961953" y="829141"/>
        <a:ext cx="2819704" cy="1464130"/>
      </dsp:txXfrm>
    </dsp:sp>
    <dsp:sp modelId="{50AD602F-8F7A-4290-9D15-AC2A5A86EB5A}">
      <dsp:nvSpPr>
        <dsp:cNvPr id="0" name=""/>
        <dsp:cNvSpPr/>
      </dsp:nvSpPr>
      <dsp:spPr>
        <a:xfrm>
          <a:off x="2396360" y="776125"/>
          <a:ext cx="3214068" cy="1464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54" tIns="154954" rIns="154954" bIns="154954" numCol="1" spcCol="1270" anchor="ctr" anchorCtr="0">
          <a:noAutofit/>
        </a:bodyPr>
        <a:lstStyle/>
        <a:p>
          <a:pPr marL="0" lvl="0" indent="0" algn="just" defTabSz="622300">
            <a:lnSpc>
              <a:spcPct val="90000"/>
            </a:lnSpc>
            <a:spcBef>
              <a:spcPct val="0"/>
            </a:spcBef>
            <a:spcAft>
              <a:spcPct val="35000"/>
            </a:spcAft>
            <a:buNone/>
          </a:pPr>
          <a:r>
            <a:rPr lang="es-EC" sz="1400" kern="1200" dirty="0"/>
            <a:t>Laravel sigue el MVC (</a:t>
          </a:r>
          <a:r>
            <a:rPr lang="es-EC" sz="1400" kern="1200" dirty="0" err="1"/>
            <a:t>Model</a:t>
          </a:r>
          <a:r>
            <a:rPr lang="es-EC" sz="1400" kern="1200" dirty="0"/>
            <a:t> View </a:t>
          </a:r>
          <a:r>
            <a:rPr lang="es-EC" sz="1400" kern="1200" dirty="0" err="1"/>
            <a:t>Controller</a:t>
          </a:r>
          <a:r>
            <a:rPr lang="es-EC" sz="1400" kern="1200" dirty="0"/>
            <a:t>) estructura que hace que sea fácil de aprender y crear rápidamente prototipos de las aplicaciones web</a:t>
          </a:r>
          <a:r>
            <a:rPr lang="es-EC" sz="1200" kern="1200" dirty="0"/>
            <a:t>.</a:t>
          </a:r>
          <a:endParaRPr lang="en-US" sz="1200" kern="1200" dirty="0"/>
        </a:p>
      </dsp:txBody>
      <dsp:txXfrm>
        <a:off x="2396360" y="776125"/>
        <a:ext cx="3214068" cy="1464130"/>
      </dsp:txXfrm>
    </dsp:sp>
    <dsp:sp modelId="{9572DBA8-B3D3-4757-8322-44811C0974FD}">
      <dsp:nvSpPr>
        <dsp:cNvPr id="0" name=""/>
        <dsp:cNvSpPr/>
      </dsp:nvSpPr>
      <dsp:spPr>
        <a:xfrm>
          <a:off x="-363881" y="2632789"/>
          <a:ext cx="6266011" cy="14641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A8D20-F9B4-4479-B82E-C69680EB260A}">
      <dsp:nvSpPr>
        <dsp:cNvPr id="0" name=""/>
        <dsp:cNvSpPr/>
      </dsp:nvSpPr>
      <dsp:spPr>
        <a:xfrm>
          <a:off x="79018" y="2962219"/>
          <a:ext cx="805271" cy="805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A40807-8F20-47BC-BB6D-6756727CE05B}">
      <dsp:nvSpPr>
        <dsp:cNvPr id="0" name=""/>
        <dsp:cNvSpPr/>
      </dsp:nvSpPr>
      <dsp:spPr>
        <a:xfrm>
          <a:off x="942863" y="2719319"/>
          <a:ext cx="2819704" cy="1464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54" tIns="154954" rIns="154954" bIns="154954" numCol="1" spcCol="1270" anchor="ctr" anchorCtr="0">
          <a:noAutofit/>
        </a:bodyPr>
        <a:lstStyle/>
        <a:p>
          <a:pPr marL="0" lvl="0" indent="0" algn="l" defTabSz="1111250">
            <a:lnSpc>
              <a:spcPct val="90000"/>
            </a:lnSpc>
            <a:spcBef>
              <a:spcPct val="0"/>
            </a:spcBef>
            <a:spcAft>
              <a:spcPct val="35000"/>
            </a:spcAft>
            <a:buNone/>
          </a:pPr>
          <a:r>
            <a:rPr lang="es-EC" sz="2500" b="1" kern="1200" dirty="0" err="1"/>
            <a:t>Panoraven</a:t>
          </a:r>
          <a:r>
            <a:rPr lang="es-EC" sz="2500" b="1" kern="1200" dirty="0"/>
            <a:t> </a:t>
          </a:r>
          <a:endParaRPr lang="en-US" sz="2500" kern="1200" dirty="0"/>
        </a:p>
      </dsp:txBody>
      <dsp:txXfrm>
        <a:off x="942863" y="2719319"/>
        <a:ext cx="2819704" cy="1464130"/>
      </dsp:txXfrm>
    </dsp:sp>
    <dsp:sp modelId="{62846727-2B67-4AAC-8A5E-8FBFC7BE7918}">
      <dsp:nvSpPr>
        <dsp:cNvPr id="0" name=""/>
        <dsp:cNvSpPr/>
      </dsp:nvSpPr>
      <dsp:spPr>
        <a:xfrm>
          <a:off x="2754086" y="2719319"/>
          <a:ext cx="2509758" cy="1464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954" tIns="154954" rIns="154954" bIns="154954" numCol="1" spcCol="1270" anchor="ctr" anchorCtr="0">
          <a:noAutofit/>
        </a:bodyPr>
        <a:lstStyle/>
        <a:p>
          <a:pPr marL="0" lvl="0" indent="0" algn="just" defTabSz="711200">
            <a:lnSpc>
              <a:spcPct val="90000"/>
            </a:lnSpc>
            <a:spcBef>
              <a:spcPct val="0"/>
            </a:spcBef>
            <a:spcAft>
              <a:spcPct val="35000"/>
            </a:spcAft>
            <a:buNone/>
          </a:pPr>
          <a:r>
            <a:rPr lang="es-EC" sz="1600" kern="1200" dirty="0" err="1"/>
            <a:t>Panoraven</a:t>
          </a:r>
          <a:r>
            <a:rPr lang="es-EC" sz="1600" kern="1200" dirty="0"/>
            <a:t> es un servicio web que hace super fácil incrustar 360 imágenes de cualquiera de los sitios web.</a:t>
          </a:r>
          <a:endParaRPr lang="en-US" sz="1600" kern="1200" dirty="0"/>
        </a:p>
      </dsp:txBody>
      <dsp:txXfrm>
        <a:off x="2754086" y="2719319"/>
        <a:ext cx="2509758" cy="146413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03729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4271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680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6663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9088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02648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786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33974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788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865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96845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095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9637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1395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6142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03520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783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6685005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75" r:id="rId5"/>
    <p:sldLayoutId id="2147483676" r:id="rId6"/>
    <p:sldLayoutId id="2147483677" r:id="rId7"/>
    <p:sldLayoutId id="2147483678" r:id="rId8"/>
    <p:sldLayoutId id="2147483679" r:id="rId9"/>
    <p:sldLayoutId id="2147483680" r:id="rId10"/>
    <p:sldLayoutId id="2147483681" r:id="rId11"/>
    <p:sldLayoutId id="2147483687"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8FF2C7-25DD-4669-8BFB-F9104DE81C02}"/>
              </a:ext>
            </a:extLst>
          </p:cNvPr>
          <p:cNvSpPr>
            <a:spLocks noGrp="1"/>
          </p:cNvSpPr>
          <p:nvPr>
            <p:ph type="ctrTitle"/>
          </p:nvPr>
        </p:nvSpPr>
        <p:spPr>
          <a:xfrm>
            <a:off x="91073" y="443132"/>
            <a:ext cx="4473525" cy="2365455"/>
          </a:xfrm>
        </p:spPr>
        <p:txBody>
          <a:bodyPr vert="horz" lIns="91440" tIns="45720" rIns="91440" bIns="45720" rtlCol="0">
            <a:noAutofit/>
          </a:bodyPr>
          <a:lstStyle/>
          <a:p>
            <a:pPr>
              <a:lnSpc>
                <a:spcPct val="90000"/>
              </a:lnSpc>
            </a:pPr>
            <a:br>
              <a:rPr lang="en-US" sz="2800" b="1" dirty="0"/>
            </a:br>
            <a:br>
              <a:rPr lang="en-US" sz="2800" b="1" dirty="0"/>
            </a:br>
            <a:r>
              <a:rPr lang="en-US" sz="2800" b="1" dirty="0"/>
              <a:t>Pontificia Universidad </a:t>
            </a:r>
            <a:r>
              <a:rPr lang="en-US" sz="2800" b="1" dirty="0" err="1"/>
              <a:t>Católica</a:t>
            </a:r>
            <a:r>
              <a:rPr lang="en-US" sz="2800" b="1" dirty="0"/>
              <a:t> del Ecuador</a:t>
            </a:r>
            <a:br>
              <a:rPr lang="en-US" sz="2800" b="1" dirty="0"/>
            </a:br>
            <a:br>
              <a:rPr lang="en-US" sz="2800" b="1" dirty="0"/>
            </a:br>
            <a:r>
              <a:rPr lang="en-US" sz="2800" b="1" dirty="0" err="1"/>
              <a:t>Facultad</a:t>
            </a:r>
            <a:r>
              <a:rPr lang="en-US" sz="2800" b="1" dirty="0"/>
              <a:t> de </a:t>
            </a:r>
            <a:r>
              <a:rPr lang="en-US" sz="2800" b="1" dirty="0" err="1"/>
              <a:t>Ingeniería</a:t>
            </a:r>
            <a:br>
              <a:rPr lang="en-US" sz="2800" b="1" dirty="0"/>
            </a:br>
            <a:br>
              <a:rPr lang="en-US" sz="2800" b="1" dirty="0"/>
            </a:br>
            <a:r>
              <a:rPr lang="en-US" sz="2800" b="1" dirty="0"/>
              <a:t>Escuela de </a:t>
            </a:r>
            <a:r>
              <a:rPr lang="en-US" sz="2800" b="1" dirty="0" err="1"/>
              <a:t>Sistemas</a:t>
            </a:r>
            <a:r>
              <a:rPr lang="en-US" sz="2800" b="1" dirty="0"/>
              <a:t> y </a:t>
            </a:r>
            <a:r>
              <a:rPr lang="en-US" sz="2800" b="1" dirty="0" err="1"/>
              <a:t>Computación</a:t>
            </a:r>
            <a:endParaRPr lang="en-US" sz="2800" dirty="0"/>
          </a:p>
        </p:txBody>
      </p:sp>
      <p:sp>
        <p:nvSpPr>
          <p:cNvPr id="3" name="Subtítulo 2">
            <a:extLst>
              <a:ext uri="{FF2B5EF4-FFF2-40B4-BE49-F238E27FC236}">
                <a16:creationId xmlns:a16="http://schemas.microsoft.com/office/drawing/2014/main" id="{79548B35-4C5F-41B1-801F-034D4664F6AE}"/>
              </a:ext>
            </a:extLst>
          </p:cNvPr>
          <p:cNvSpPr>
            <a:spLocks noGrp="1"/>
          </p:cNvSpPr>
          <p:nvPr>
            <p:ph type="subTitle" idx="1"/>
          </p:nvPr>
        </p:nvSpPr>
        <p:spPr>
          <a:xfrm>
            <a:off x="91073" y="2928163"/>
            <a:ext cx="4473525" cy="3753991"/>
          </a:xfrm>
        </p:spPr>
        <p:txBody>
          <a:bodyPr vert="horz" lIns="91440" tIns="45720" rIns="91440" bIns="45720" rtlCol="0">
            <a:normAutofit fontScale="25000" lnSpcReduction="20000"/>
          </a:bodyPr>
          <a:lstStyle/>
          <a:p>
            <a:pPr>
              <a:lnSpc>
                <a:spcPct val="90000"/>
              </a:lnSpc>
            </a:pPr>
            <a:r>
              <a:rPr lang="en-US" sz="9600" dirty="0" err="1">
                <a:solidFill>
                  <a:srgbClr val="98805B"/>
                </a:solidFill>
              </a:rPr>
              <a:t>Nuevas</a:t>
            </a:r>
            <a:r>
              <a:rPr lang="en-US" sz="9600" dirty="0">
                <a:solidFill>
                  <a:srgbClr val="98805B"/>
                </a:solidFill>
              </a:rPr>
              <a:t> </a:t>
            </a:r>
            <a:r>
              <a:rPr lang="en-US" sz="9600" dirty="0" err="1">
                <a:solidFill>
                  <a:srgbClr val="98805B"/>
                </a:solidFill>
              </a:rPr>
              <a:t>Técnicas</a:t>
            </a:r>
            <a:r>
              <a:rPr lang="en-US" sz="9600" dirty="0">
                <a:solidFill>
                  <a:srgbClr val="98805B"/>
                </a:solidFill>
              </a:rPr>
              <a:t> de </a:t>
            </a:r>
            <a:r>
              <a:rPr lang="en-US" sz="9600" dirty="0" err="1">
                <a:solidFill>
                  <a:srgbClr val="98805B"/>
                </a:solidFill>
              </a:rPr>
              <a:t>Programación</a:t>
            </a:r>
            <a:endParaRPr lang="en-US" sz="9600" dirty="0">
              <a:solidFill>
                <a:srgbClr val="98805B"/>
              </a:solidFill>
            </a:endParaRPr>
          </a:p>
          <a:p>
            <a:pPr indent="-228600">
              <a:lnSpc>
                <a:spcPct val="90000"/>
              </a:lnSpc>
              <a:buFont typeface="Wingdings 2" charset="2"/>
              <a:buChar char="•"/>
            </a:pPr>
            <a:endParaRPr lang="en-US" sz="5800" dirty="0">
              <a:solidFill>
                <a:srgbClr val="98805B"/>
              </a:solidFill>
            </a:endParaRPr>
          </a:p>
          <a:p>
            <a:pPr>
              <a:lnSpc>
                <a:spcPct val="90000"/>
              </a:lnSpc>
            </a:pPr>
            <a:r>
              <a:rPr lang="en-US" sz="12800" dirty="0" err="1">
                <a:solidFill>
                  <a:srgbClr val="98805B"/>
                </a:solidFill>
              </a:rPr>
              <a:t>WorkBench</a:t>
            </a:r>
            <a:endParaRPr lang="en-US" sz="12800" dirty="0">
              <a:solidFill>
                <a:srgbClr val="98805B"/>
              </a:solidFill>
            </a:endParaRPr>
          </a:p>
          <a:p>
            <a:pPr indent="-228600">
              <a:lnSpc>
                <a:spcPct val="90000"/>
              </a:lnSpc>
              <a:buFont typeface="Wingdings 2" charset="2"/>
              <a:buChar char="•"/>
            </a:pPr>
            <a:endParaRPr lang="en-US" sz="7200" dirty="0">
              <a:solidFill>
                <a:srgbClr val="98805B"/>
              </a:solidFill>
            </a:endParaRPr>
          </a:p>
          <a:p>
            <a:pPr>
              <a:lnSpc>
                <a:spcPct val="90000"/>
              </a:lnSpc>
            </a:pPr>
            <a:r>
              <a:rPr lang="en-US" sz="7200" dirty="0">
                <a:solidFill>
                  <a:srgbClr val="98805B"/>
                </a:solidFill>
              </a:rPr>
              <a:t>Eddie </a:t>
            </a:r>
            <a:r>
              <a:rPr lang="en-US" sz="7200" dirty="0" err="1">
                <a:solidFill>
                  <a:srgbClr val="98805B"/>
                </a:solidFill>
              </a:rPr>
              <a:t>Verdesoto</a:t>
            </a:r>
            <a:r>
              <a:rPr lang="en-US" sz="7200" dirty="0">
                <a:solidFill>
                  <a:srgbClr val="98805B"/>
                </a:solidFill>
              </a:rPr>
              <a:t>, </a:t>
            </a:r>
          </a:p>
          <a:p>
            <a:pPr>
              <a:lnSpc>
                <a:spcPct val="90000"/>
              </a:lnSpc>
            </a:pPr>
            <a:r>
              <a:rPr lang="en-US" sz="7200" dirty="0">
                <a:solidFill>
                  <a:srgbClr val="98805B"/>
                </a:solidFill>
              </a:rPr>
              <a:t>Cristofer López, </a:t>
            </a:r>
          </a:p>
          <a:p>
            <a:pPr>
              <a:lnSpc>
                <a:spcPct val="90000"/>
              </a:lnSpc>
            </a:pPr>
            <a:r>
              <a:rPr lang="en-US" sz="7200" dirty="0">
                <a:solidFill>
                  <a:srgbClr val="98805B"/>
                </a:solidFill>
              </a:rPr>
              <a:t>Adrián Arteaga, </a:t>
            </a:r>
          </a:p>
          <a:p>
            <a:pPr>
              <a:lnSpc>
                <a:spcPct val="90000"/>
              </a:lnSpc>
            </a:pPr>
            <a:r>
              <a:rPr lang="en-US" sz="7200" dirty="0">
                <a:solidFill>
                  <a:srgbClr val="98805B"/>
                </a:solidFill>
              </a:rPr>
              <a:t>Ricardo Maldonado </a:t>
            </a:r>
          </a:p>
          <a:p>
            <a:pPr>
              <a:lnSpc>
                <a:spcPct val="90000"/>
              </a:lnSpc>
            </a:pPr>
            <a:endParaRPr lang="en-US" sz="7200" dirty="0">
              <a:solidFill>
                <a:srgbClr val="98805B"/>
              </a:solidFill>
            </a:endParaRPr>
          </a:p>
          <a:p>
            <a:pPr>
              <a:lnSpc>
                <a:spcPct val="90000"/>
              </a:lnSpc>
            </a:pPr>
            <a:r>
              <a:rPr lang="en-US" sz="7200" dirty="0">
                <a:solidFill>
                  <a:srgbClr val="98805B"/>
                </a:solidFill>
              </a:rPr>
              <a:t>12 de </a:t>
            </a:r>
            <a:r>
              <a:rPr lang="en-US" sz="7200" dirty="0" err="1">
                <a:solidFill>
                  <a:srgbClr val="98805B"/>
                </a:solidFill>
              </a:rPr>
              <a:t>diciembre</a:t>
            </a:r>
            <a:r>
              <a:rPr lang="en-US" sz="7200" dirty="0">
                <a:solidFill>
                  <a:srgbClr val="98805B"/>
                </a:solidFill>
              </a:rPr>
              <a:t> del 2019</a:t>
            </a:r>
          </a:p>
          <a:p>
            <a:pPr algn="l">
              <a:lnSpc>
                <a:spcPct val="90000"/>
              </a:lnSpc>
            </a:pPr>
            <a:endParaRPr lang="en-US" sz="500" dirty="0">
              <a:solidFill>
                <a:srgbClr val="98805B"/>
              </a:solidFill>
            </a:endParaRPr>
          </a:p>
        </p:txBody>
      </p:sp>
      <p:sp>
        <p:nvSpPr>
          <p:cNvPr id="31" name="Rectangle 3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n que contiene exterior, foto, ciudad, montaña&#10;&#10;Descripción generada automáticamente">
            <a:extLst>
              <a:ext uri="{FF2B5EF4-FFF2-40B4-BE49-F238E27FC236}">
                <a16:creationId xmlns:a16="http://schemas.microsoft.com/office/drawing/2014/main" id="{A7871952-A6F1-42BC-A529-C8EA591C78B3}"/>
              </a:ext>
            </a:extLst>
          </p:cNvPr>
          <p:cNvPicPr>
            <a:picLocks noChangeAspect="1"/>
          </p:cNvPicPr>
          <p:nvPr/>
        </p:nvPicPr>
        <p:blipFill rotWithShape="1">
          <a:blip r:embed="rId3"/>
          <a:srcRect t="15730"/>
          <a:stretch/>
        </p:blipFill>
        <p:spPr>
          <a:xfrm>
            <a:off x="5324315" y="1685899"/>
            <a:ext cx="6197668" cy="3486202"/>
          </a:xfrm>
          <a:prstGeom prst="rect">
            <a:avLst/>
          </a:prstGeom>
        </p:spPr>
      </p:pic>
    </p:spTree>
    <p:extLst>
      <p:ext uri="{BB962C8B-B14F-4D97-AF65-F5344CB8AC3E}">
        <p14:creationId xmlns:p14="http://schemas.microsoft.com/office/powerpoint/2010/main" val="299350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71609031">
            <a:extLst>
              <a:ext uri="{FF2B5EF4-FFF2-40B4-BE49-F238E27FC236}">
                <a16:creationId xmlns:a16="http://schemas.microsoft.com/office/drawing/2014/main" id="{34548AB0-6D84-4AD9-8CF0-45BE7E5652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2495" y="306229"/>
            <a:ext cx="10947010" cy="6245542"/>
          </a:xfrm>
          <a:prstGeom prst="rect">
            <a:avLst/>
          </a:prstGeom>
        </p:spPr>
      </p:pic>
    </p:spTree>
    <p:extLst>
      <p:ext uri="{BB962C8B-B14F-4D97-AF65-F5344CB8AC3E}">
        <p14:creationId xmlns:p14="http://schemas.microsoft.com/office/powerpoint/2010/main" val="382400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9CFCC-D37B-4679-A41B-9CC9C4EF4EA7}"/>
              </a:ext>
            </a:extLst>
          </p:cNvPr>
          <p:cNvSpPr>
            <a:spLocks noGrp="1"/>
          </p:cNvSpPr>
          <p:nvPr>
            <p:ph type="title"/>
          </p:nvPr>
        </p:nvSpPr>
        <p:spPr/>
        <p:txBody>
          <a:bodyPr/>
          <a:lstStyle/>
          <a:p>
            <a:r>
              <a:rPr lang="es-EC" dirty="0"/>
              <a:t>Conclusiones y Recomendaciones</a:t>
            </a:r>
          </a:p>
        </p:txBody>
      </p:sp>
      <p:sp>
        <p:nvSpPr>
          <p:cNvPr id="3" name="Marcador de contenido 2">
            <a:extLst>
              <a:ext uri="{FF2B5EF4-FFF2-40B4-BE49-F238E27FC236}">
                <a16:creationId xmlns:a16="http://schemas.microsoft.com/office/drawing/2014/main" id="{2C9D3A68-DF7E-472F-BAE7-E21266C80F21}"/>
              </a:ext>
            </a:extLst>
          </p:cNvPr>
          <p:cNvSpPr>
            <a:spLocks noGrp="1"/>
          </p:cNvSpPr>
          <p:nvPr>
            <p:ph idx="1"/>
          </p:nvPr>
        </p:nvSpPr>
        <p:spPr/>
        <p:txBody>
          <a:bodyPr/>
          <a:lstStyle/>
          <a:p>
            <a:pPr algn="just"/>
            <a:r>
              <a:rPr lang="es-EC" dirty="0">
                <a:effectLst/>
              </a:rPr>
              <a:t>Laravel proporciona todos los elementos para hacer una buena (pequeña a mediana) aplicación bastante rápido. Se utiliza Laravel para hacer numerosos sistemas CRM, soluciones de negocio y adaptado a la mercancía. </a:t>
            </a:r>
          </a:p>
          <a:p>
            <a:pPr algn="just"/>
            <a:endParaRPr lang="es-EC" dirty="0">
              <a:effectLst/>
            </a:endParaRPr>
          </a:p>
          <a:p>
            <a:pPr algn="just"/>
            <a:r>
              <a:rPr lang="es-EC" dirty="0">
                <a:effectLst/>
              </a:rPr>
              <a:t>Con lo que respecta a la parte de implementación se debe de tener en cuenta que todo el equipo puede estar en diferente nivel de conocimiento, así como también el uso con la herramienta </a:t>
            </a:r>
            <a:r>
              <a:rPr lang="es-EC" dirty="0" err="1">
                <a:effectLst/>
              </a:rPr>
              <a:t>laravel</a:t>
            </a:r>
            <a:r>
              <a:rPr lang="es-EC" dirty="0">
                <a:effectLst/>
              </a:rPr>
              <a:t>, para poder mitigar estas falencias se debe de ayudar de manera colaborativa</a:t>
            </a:r>
          </a:p>
          <a:p>
            <a:endParaRPr lang="es-EC" dirty="0"/>
          </a:p>
        </p:txBody>
      </p:sp>
    </p:spTree>
    <p:extLst>
      <p:ext uri="{BB962C8B-B14F-4D97-AF65-F5344CB8AC3E}">
        <p14:creationId xmlns:p14="http://schemas.microsoft.com/office/powerpoint/2010/main" val="323359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A97D66-EEE8-409A-A323-F68190CC9DAA}"/>
              </a:ext>
            </a:extLst>
          </p:cNvPr>
          <p:cNvSpPr>
            <a:spLocks noGrp="1"/>
          </p:cNvSpPr>
          <p:nvPr>
            <p:ph type="title"/>
          </p:nvPr>
        </p:nvSpPr>
        <p:spPr>
          <a:xfrm>
            <a:off x="1370693" y="4406537"/>
            <a:ext cx="9440034" cy="1088336"/>
          </a:xfrm>
        </p:spPr>
        <p:txBody>
          <a:bodyPr vert="horz" lIns="91440" tIns="45720" rIns="91440" bIns="45720" rtlCol="0" anchor="b">
            <a:normAutofit/>
          </a:bodyPr>
          <a:lstStyle/>
          <a:p>
            <a:pPr marL="0" indent="0"/>
            <a:r>
              <a:rPr lang="en-US" sz="4800"/>
              <a:t>Gracias</a:t>
            </a:r>
          </a:p>
        </p:txBody>
      </p:sp>
      <p:pic>
        <p:nvPicPr>
          <p:cNvPr id="4" name="Graphic 6">
            <a:extLst>
              <a:ext uri="{FF2B5EF4-FFF2-40B4-BE49-F238E27FC236}">
                <a16:creationId xmlns:a16="http://schemas.microsoft.com/office/drawing/2014/main" id="{F1A93D33-C124-4019-89DC-EA4FF4D4DB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4617" y="643463"/>
            <a:ext cx="3249553" cy="3249553"/>
          </a:xfrm>
          <a:prstGeom prst="rect">
            <a:avLst/>
          </a:prstGeom>
        </p:spPr>
      </p:pic>
    </p:spTree>
    <p:extLst>
      <p:ext uri="{BB962C8B-B14F-4D97-AF65-F5344CB8AC3E}">
        <p14:creationId xmlns:p14="http://schemas.microsoft.com/office/powerpoint/2010/main" val="419862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180525E-C9DC-4C72-AFEA-B68A4E8B958F}"/>
              </a:ext>
            </a:extLst>
          </p:cNvPr>
          <p:cNvSpPr>
            <a:spLocks noGrp="1"/>
          </p:cNvSpPr>
          <p:nvPr>
            <p:ph type="title"/>
          </p:nvPr>
        </p:nvSpPr>
        <p:spPr>
          <a:xfrm>
            <a:off x="1039905" y="845387"/>
            <a:ext cx="3470310" cy="1066689"/>
          </a:xfrm>
        </p:spPr>
        <p:txBody>
          <a:bodyPr anchor="b">
            <a:normAutofit/>
          </a:bodyPr>
          <a:lstStyle/>
          <a:p>
            <a:pPr>
              <a:lnSpc>
                <a:spcPct val="90000"/>
              </a:lnSpc>
            </a:pPr>
            <a:r>
              <a:rPr lang="es-EC" sz="2200" b="1" dirty="0">
                <a:effectLst/>
              </a:rPr>
              <a:t>1.DEFINICIÓN DE LA PROPUESTA</a:t>
            </a:r>
            <a:br>
              <a:rPr lang="es-EC" sz="2200" b="1" dirty="0">
                <a:effectLst/>
              </a:rPr>
            </a:br>
            <a:endParaRPr lang="es-EC" sz="2200" dirty="0"/>
          </a:p>
        </p:txBody>
      </p:sp>
      <p:sp>
        <p:nvSpPr>
          <p:cNvPr id="3" name="Marcador de contenido 2">
            <a:extLst>
              <a:ext uri="{FF2B5EF4-FFF2-40B4-BE49-F238E27FC236}">
                <a16:creationId xmlns:a16="http://schemas.microsoft.com/office/drawing/2014/main" id="{AFB76D6F-7B81-49F4-95C5-BE692E415EC7}"/>
              </a:ext>
            </a:extLst>
          </p:cNvPr>
          <p:cNvSpPr>
            <a:spLocks noGrp="1"/>
          </p:cNvSpPr>
          <p:nvPr>
            <p:ph idx="1"/>
          </p:nvPr>
        </p:nvSpPr>
        <p:spPr>
          <a:xfrm>
            <a:off x="1039905" y="2147862"/>
            <a:ext cx="3405573" cy="3499563"/>
          </a:xfrm>
        </p:spPr>
        <p:txBody>
          <a:bodyPr anchor="t">
            <a:normAutofit/>
          </a:bodyPr>
          <a:lstStyle/>
          <a:p>
            <a:pPr marL="36900" indent="0" algn="just">
              <a:buNone/>
            </a:pPr>
            <a:r>
              <a:rPr lang="es-EC" dirty="0">
                <a:effectLst/>
              </a:rPr>
              <a:t>Se diseñará una aplicación web de tipo cliente servidor en la cual los usuarios puedan realizar la comparación de diversos productos de hardware dando al usuario una mejor noción de cual componente tiene un mejor desempeño.</a:t>
            </a:r>
          </a:p>
          <a:p>
            <a:endParaRPr lang="es-EC" sz="1600" dirty="0"/>
          </a:p>
        </p:txBody>
      </p:sp>
      <p:pic>
        <p:nvPicPr>
          <p:cNvPr id="1026" name="Picture 2" descr="Resultado de imagen para imagenes de cliente servidor">
            <a:extLst>
              <a:ext uri="{FF2B5EF4-FFF2-40B4-BE49-F238E27FC236}">
                <a16:creationId xmlns:a16="http://schemas.microsoft.com/office/drawing/2014/main" id="{8DEBF98F-0829-40C0-BE9A-E05FE589F2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81" t="24794" r="15121" b="4597"/>
          <a:stretch/>
        </p:blipFill>
        <p:spPr bwMode="auto">
          <a:xfrm>
            <a:off x="5387351" y="852491"/>
            <a:ext cx="6161183" cy="516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1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A6329-70DB-4EBB-9F61-D12161478ADC}"/>
              </a:ext>
            </a:extLst>
          </p:cNvPr>
          <p:cNvSpPr>
            <a:spLocks noGrp="1"/>
          </p:cNvSpPr>
          <p:nvPr>
            <p:ph type="title"/>
          </p:nvPr>
        </p:nvSpPr>
        <p:spPr>
          <a:xfrm>
            <a:off x="913795" y="609600"/>
            <a:ext cx="10353762" cy="1257300"/>
          </a:xfrm>
        </p:spPr>
        <p:txBody>
          <a:bodyPr>
            <a:normAutofit/>
          </a:bodyPr>
          <a:lstStyle/>
          <a:p>
            <a:pPr>
              <a:lnSpc>
                <a:spcPct val="90000"/>
              </a:lnSpc>
            </a:pPr>
            <a:r>
              <a:rPr lang="es-EC" b="1" dirty="0">
                <a:effectLst/>
              </a:rPr>
              <a:t>2.JUSTIFICACIÓN</a:t>
            </a:r>
            <a:br>
              <a:rPr lang="es-EC" b="1" dirty="0">
                <a:effectLst/>
              </a:rPr>
            </a:br>
            <a:endParaRPr lang="es-EC" dirty="0"/>
          </a:p>
        </p:txBody>
      </p:sp>
      <p:graphicFrame>
        <p:nvGraphicFramePr>
          <p:cNvPr id="5" name="Marcador de contenido 2">
            <a:extLst>
              <a:ext uri="{FF2B5EF4-FFF2-40B4-BE49-F238E27FC236}">
                <a16:creationId xmlns:a16="http://schemas.microsoft.com/office/drawing/2014/main" id="{D5EEE4FF-06F1-4411-AE5B-B9172679D3E1}"/>
              </a:ext>
            </a:extLst>
          </p:cNvPr>
          <p:cNvGraphicFramePr>
            <a:graphicFrameLocks noGrp="1"/>
          </p:cNvGraphicFramePr>
          <p:nvPr>
            <p:ph idx="1"/>
            <p:extLst>
              <p:ext uri="{D42A27DB-BD31-4B8C-83A1-F6EECF244321}">
                <p14:modId xmlns:p14="http://schemas.microsoft.com/office/powerpoint/2010/main" val="464999383"/>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89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A092046-0D7C-4E2C-A0E5-8121266B57B1}"/>
              </a:ext>
            </a:extLst>
          </p:cNvPr>
          <p:cNvSpPr>
            <a:spLocks noGrp="1"/>
          </p:cNvSpPr>
          <p:nvPr>
            <p:ph type="title"/>
          </p:nvPr>
        </p:nvSpPr>
        <p:spPr>
          <a:xfrm>
            <a:off x="900506" y="1118808"/>
            <a:ext cx="4671467" cy="4747683"/>
          </a:xfrm>
        </p:spPr>
        <p:txBody>
          <a:bodyPr anchor="ctr">
            <a:normAutofit/>
          </a:bodyPr>
          <a:lstStyle/>
          <a:p>
            <a:pPr algn="l"/>
            <a:r>
              <a:rPr lang="es-EC" sz="5000" b="1">
                <a:effectLst/>
              </a:rPr>
              <a:t>3.OBJETIVO GENERAL</a:t>
            </a:r>
            <a:br>
              <a:rPr lang="es-EC" sz="5000" b="1">
                <a:effectLst/>
              </a:rPr>
            </a:br>
            <a:endParaRPr lang="es-EC" sz="5000"/>
          </a:p>
        </p:txBody>
      </p:sp>
      <p:sp>
        <p:nvSpPr>
          <p:cNvPr id="3" name="Marcador de contenido 2">
            <a:extLst>
              <a:ext uri="{FF2B5EF4-FFF2-40B4-BE49-F238E27FC236}">
                <a16:creationId xmlns:a16="http://schemas.microsoft.com/office/drawing/2014/main" id="{258C4A73-FC11-4B87-85BE-012D6151CE20}"/>
              </a:ext>
            </a:extLst>
          </p:cNvPr>
          <p:cNvSpPr>
            <a:spLocks noGrp="1"/>
          </p:cNvSpPr>
          <p:nvPr>
            <p:ph idx="1"/>
          </p:nvPr>
        </p:nvSpPr>
        <p:spPr>
          <a:xfrm>
            <a:off x="6498769" y="1118809"/>
            <a:ext cx="5049763" cy="4747681"/>
          </a:xfrm>
          <a:effectLst/>
        </p:spPr>
        <p:txBody>
          <a:bodyPr anchor="ctr">
            <a:normAutofit/>
          </a:bodyPr>
          <a:lstStyle/>
          <a:p>
            <a:r>
              <a:rPr lang="es-EC" dirty="0">
                <a:solidFill>
                  <a:schemeClr val="tx1"/>
                </a:solidFill>
                <a:effectLst/>
              </a:rPr>
              <a:t>Diseñar una página web que facilite la compra y venta de productos de tipo hardware </a:t>
            </a:r>
          </a:p>
          <a:p>
            <a:endParaRPr lang="es-EC" dirty="0">
              <a:solidFill>
                <a:schemeClr val="tx1"/>
              </a:solidFill>
            </a:endParaRPr>
          </a:p>
        </p:txBody>
      </p:sp>
    </p:spTree>
    <p:extLst>
      <p:ext uri="{BB962C8B-B14F-4D97-AF65-F5344CB8AC3E}">
        <p14:creationId xmlns:p14="http://schemas.microsoft.com/office/powerpoint/2010/main" val="291834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E3AC9-BB1D-4A86-841F-34955D2B90E1}"/>
              </a:ext>
            </a:extLst>
          </p:cNvPr>
          <p:cNvSpPr>
            <a:spLocks noGrp="1"/>
          </p:cNvSpPr>
          <p:nvPr>
            <p:ph type="title"/>
          </p:nvPr>
        </p:nvSpPr>
        <p:spPr>
          <a:xfrm>
            <a:off x="633743" y="609599"/>
            <a:ext cx="3413156" cy="5273675"/>
          </a:xfrm>
        </p:spPr>
        <p:txBody>
          <a:bodyPr>
            <a:normAutofit/>
          </a:bodyPr>
          <a:lstStyle/>
          <a:p>
            <a:r>
              <a:rPr lang="es-EC" sz="3700" b="1">
                <a:effectLst/>
              </a:rPr>
              <a:t>4.OBJETIVOS ESPECÍFICOS</a:t>
            </a:r>
            <a:endParaRPr lang="es-EC" sz="370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Marcador de contenido 2">
            <a:extLst>
              <a:ext uri="{FF2B5EF4-FFF2-40B4-BE49-F238E27FC236}">
                <a16:creationId xmlns:a16="http://schemas.microsoft.com/office/drawing/2014/main" id="{863909BF-ADC3-4A04-B97C-6D69AD656FD6}"/>
              </a:ext>
            </a:extLst>
          </p:cNvPr>
          <p:cNvGraphicFramePr>
            <a:graphicFrameLocks noGrp="1"/>
          </p:cNvGraphicFramePr>
          <p:nvPr>
            <p:ph idx="1"/>
            <p:extLst>
              <p:ext uri="{D42A27DB-BD31-4B8C-83A1-F6EECF244321}">
                <p14:modId xmlns:p14="http://schemas.microsoft.com/office/powerpoint/2010/main" val="93529054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828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2126107-BE23-4699-A150-F7DC3DFC5E9F}"/>
              </a:ext>
            </a:extLst>
          </p:cNvPr>
          <p:cNvSpPr>
            <a:spLocks noGrp="1"/>
          </p:cNvSpPr>
          <p:nvPr>
            <p:ph type="title"/>
          </p:nvPr>
        </p:nvSpPr>
        <p:spPr>
          <a:xfrm>
            <a:off x="900506" y="1118808"/>
            <a:ext cx="4671467" cy="4747683"/>
          </a:xfrm>
        </p:spPr>
        <p:txBody>
          <a:bodyPr anchor="ctr">
            <a:normAutofit/>
          </a:bodyPr>
          <a:lstStyle/>
          <a:p>
            <a:pPr algn="l"/>
            <a:r>
              <a:rPr lang="es-EC" sz="5000" b="1" dirty="0">
                <a:effectLst/>
              </a:rPr>
              <a:t>5.ALCANCE</a:t>
            </a:r>
            <a:endParaRPr lang="es-EC" sz="5000" dirty="0"/>
          </a:p>
        </p:txBody>
      </p:sp>
      <p:sp>
        <p:nvSpPr>
          <p:cNvPr id="3" name="Marcador de contenido 2">
            <a:extLst>
              <a:ext uri="{FF2B5EF4-FFF2-40B4-BE49-F238E27FC236}">
                <a16:creationId xmlns:a16="http://schemas.microsoft.com/office/drawing/2014/main" id="{CE65D046-4982-461D-8622-45D41AE23673}"/>
              </a:ext>
            </a:extLst>
          </p:cNvPr>
          <p:cNvSpPr>
            <a:spLocks noGrp="1"/>
          </p:cNvSpPr>
          <p:nvPr>
            <p:ph idx="1"/>
          </p:nvPr>
        </p:nvSpPr>
        <p:spPr>
          <a:xfrm>
            <a:off x="6498769" y="1118809"/>
            <a:ext cx="5049763" cy="4747681"/>
          </a:xfrm>
          <a:effectLst/>
        </p:spPr>
        <p:txBody>
          <a:bodyPr anchor="ctr">
            <a:normAutofit/>
          </a:bodyPr>
          <a:lstStyle/>
          <a:p>
            <a:pPr algn="just"/>
            <a:r>
              <a:rPr lang="es-EC" dirty="0">
                <a:solidFill>
                  <a:schemeClr val="tx1"/>
                </a:solidFill>
                <a:effectLst/>
              </a:rPr>
              <a:t>El alcance de este proyecto consiste en construir un servicio de ventas online de productos de hardware mediante una página web que satisfaga las necesidades de los clientes.</a:t>
            </a:r>
            <a:endParaRPr lang="es-EC" dirty="0">
              <a:solidFill>
                <a:schemeClr val="tx1"/>
              </a:solidFill>
            </a:endParaRPr>
          </a:p>
        </p:txBody>
      </p:sp>
    </p:spTree>
    <p:extLst>
      <p:ext uri="{BB962C8B-B14F-4D97-AF65-F5344CB8AC3E}">
        <p14:creationId xmlns:p14="http://schemas.microsoft.com/office/powerpoint/2010/main" val="72902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5F169-DDF9-43D0-BF10-587080B6A641}"/>
              </a:ext>
            </a:extLst>
          </p:cNvPr>
          <p:cNvSpPr>
            <a:spLocks noGrp="1"/>
          </p:cNvSpPr>
          <p:nvPr>
            <p:ph type="title"/>
          </p:nvPr>
        </p:nvSpPr>
        <p:spPr>
          <a:xfrm>
            <a:off x="633743" y="609599"/>
            <a:ext cx="3413156" cy="5273675"/>
          </a:xfrm>
        </p:spPr>
        <p:txBody>
          <a:bodyPr>
            <a:normAutofit/>
          </a:bodyPr>
          <a:lstStyle/>
          <a:p>
            <a:r>
              <a:rPr lang="es-EC" sz="2200" b="1" dirty="0">
                <a:effectLst/>
              </a:rPr>
              <a:t>6.FUNDAMENTACIÓN TEÓRICA</a:t>
            </a:r>
            <a:endParaRPr lang="es-EC" sz="2200"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Marcador de contenido 2">
            <a:extLst>
              <a:ext uri="{FF2B5EF4-FFF2-40B4-BE49-F238E27FC236}">
                <a16:creationId xmlns:a16="http://schemas.microsoft.com/office/drawing/2014/main" id="{7CF54FE1-29EC-4AC4-92EB-05DD65B9C025}"/>
              </a:ext>
            </a:extLst>
          </p:cNvPr>
          <p:cNvGraphicFramePr>
            <a:graphicFrameLocks noGrp="1"/>
          </p:cNvGraphicFramePr>
          <p:nvPr>
            <p:ph idx="1"/>
            <p:extLst>
              <p:ext uri="{D42A27DB-BD31-4B8C-83A1-F6EECF244321}">
                <p14:modId xmlns:p14="http://schemas.microsoft.com/office/powerpoint/2010/main" val="2847089022"/>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2103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3A6562C-35D8-47DB-BB31-6156E3AA42A5}"/>
              </a:ext>
            </a:extLst>
          </p:cNvPr>
          <p:cNvSpPr>
            <a:spLocks noGrp="1"/>
          </p:cNvSpPr>
          <p:nvPr>
            <p:ph type="title"/>
          </p:nvPr>
        </p:nvSpPr>
        <p:spPr>
          <a:xfrm>
            <a:off x="695916" y="1078264"/>
            <a:ext cx="3422930" cy="4701473"/>
          </a:xfrm>
        </p:spPr>
        <p:txBody>
          <a:bodyPr>
            <a:normAutofit/>
          </a:bodyPr>
          <a:lstStyle/>
          <a:p>
            <a:pPr algn="r"/>
            <a:r>
              <a:rPr lang="es-EC" sz="2800" b="1">
                <a:solidFill>
                  <a:srgbClr val="FFFFFF"/>
                </a:solidFill>
                <a:effectLst/>
              </a:rPr>
              <a:t>7.METODOLOGÍA INVESTIGATIVA</a:t>
            </a:r>
            <a:endParaRPr lang="es-EC" sz="2800">
              <a:solidFill>
                <a:srgbClr val="FFFFFF"/>
              </a:solidFill>
            </a:endParaRPr>
          </a:p>
        </p:txBody>
      </p:sp>
      <p:sp>
        <p:nvSpPr>
          <p:cNvPr id="3" name="Marcador de contenido 2">
            <a:extLst>
              <a:ext uri="{FF2B5EF4-FFF2-40B4-BE49-F238E27FC236}">
                <a16:creationId xmlns:a16="http://schemas.microsoft.com/office/drawing/2014/main" id="{9DDF8928-7B58-4FF4-8AB6-E4BB24DEA25A}"/>
              </a:ext>
            </a:extLst>
          </p:cNvPr>
          <p:cNvSpPr>
            <a:spLocks noGrp="1"/>
          </p:cNvSpPr>
          <p:nvPr>
            <p:ph idx="1"/>
          </p:nvPr>
        </p:nvSpPr>
        <p:spPr>
          <a:xfrm>
            <a:off x="5114167" y="1078263"/>
            <a:ext cx="6117578" cy="4701474"/>
          </a:xfrm>
          <a:effectLst/>
        </p:spPr>
        <p:txBody>
          <a:bodyPr anchor="ctr">
            <a:normAutofit fontScale="92500" lnSpcReduction="20000"/>
          </a:bodyPr>
          <a:lstStyle/>
          <a:p>
            <a:pPr marL="36900" indent="0">
              <a:lnSpc>
                <a:spcPct val="90000"/>
              </a:lnSpc>
              <a:buNone/>
            </a:pPr>
            <a:r>
              <a:rPr lang="es-EC" sz="1700" b="1" dirty="0">
                <a:effectLst/>
              </a:rPr>
              <a:t>Funcionalidades de productos a mostrar:</a:t>
            </a:r>
            <a:endParaRPr lang="es-EC" sz="1700" dirty="0">
              <a:effectLst/>
            </a:endParaRPr>
          </a:p>
          <a:p>
            <a:pPr lvl="0" algn="just" fontAlgn="base">
              <a:lnSpc>
                <a:spcPct val="90000"/>
              </a:lnSpc>
            </a:pPr>
            <a:r>
              <a:rPr lang="es-EC" dirty="0">
                <a:effectLst/>
              </a:rPr>
              <a:t>Creación y modificación del árbol de categorías de productos de cualquier profundidad.</a:t>
            </a:r>
          </a:p>
          <a:p>
            <a:pPr lvl="0" algn="just" fontAlgn="base">
              <a:lnSpc>
                <a:spcPct val="90000"/>
              </a:lnSpc>
            </a:pPr>
            <a:r>
              <a:rPr lang="es-EC" dirty="0">
                <a:effectLst/>
              </a:rPr>
              <a:t>Posibilidad de definición de categorías públicas y privadas, sólo accesibles para administrador logado. Lo que implica poder tener categorías exclusivas para el mantenimiento de la página.</a:t>
            </a:r>
          </a:p>
          <a:p>
            <a:pPr lvl="0" algn="just" fontAlgn="base">
              <a:lnSpc>
                <a:spcPct val="90000"/>
              </a:lnSpc>
            </a:pPr>
            <a:r>
              <a:rPr lang="es-EC" dirty="0">
                <a:effectLst/>
              </a:rPr>
              <a:t>Creación y edición de productos.</a:t>
            </a:r>
          </a:p>
          <a:p>
            <a:pPr lvl="0" algn="just" fontAlgn="base">
              <a:lnSpc>
                <a:spcPct val="90000"/>
              </a:lnSpc>
            </a:pPr>
            <a:r>
              <a:rPr lang="es-EC" dirty="0">
                <a:effectLst/>
              </a:rPr>
              <a:t>Posibilidad de asignar varias imágenes a un mismo producto.</a:t>
            </a:r>
          </a:p>
          <a:p>
            <a:pPr lvl="0" algn="just" fontAlgn="base">
              <a:lnSpc>
                <a:spcPct val="90000"/>
              </a:lnSpc>
            </a:pPr>
            <a:r>
              <a:rPr lang="es-EC" dirty="0">
                <a:effectLst/>
              </a:rPr>
              <a:t>Posibilidad de categorizar los productos mediante tags.</a:t>
            </a:r>
          </a:p>
          <a:p>
            <a:pPr lvl="0" algn="just" fontAlgn="base">
              <a:lnSpc>
                <a:spcPct val="90000"/>
              </a:lnSpc>
            </a:pPr>
            <a:r>
              <a:rPr lang="es-EC" dirty="0">
                <a:effectLst/>
              </a:rPr>
              <a:t>Productos destacados.</a:t>
            </a:r>
          </a:p>
          <a:p>
            <a:pPr lvl="0" algn="just" fontAlgn="base">
              <a:lnSpc>
                <a:spcPct val="90000"/>
              </a:lnSpc>
            </a:pPr>
            <a:r>
              <a:rPr lang="es-EC" dirty="0">
                <a:effectLst/>
              </a:rPr>
              <a:t>Carga y descarga del catálogo de productos</a:t>
            </a:r>
          </a:p>
          <a:p>
            <a:pPr lvl="0" algn="just" fontAlgn="base">
              <a:lnSpc>
                <a:spcPct val="90000"/>
              </a:lnSpc>
            </a:pPr>
            <a:r>
              <a:rPr lang="es-EC" dirty="0">
                <a:effectLst/>
              </a:rPr>
              <a:t>Búsqueda sencilla de productos.</a:t>
            </a:r>
          </a:p>
          <a:p>
            <a:pPr lvl="0" algn="just" fontAlgn="base">
              <a:lnSpc>
                <a:spcPct val="90000"/>
              </a:lnSpc>
            </a:pPr>
            <a:r>
              <a:rPr lang="es-EC" dirty="0">
                <a:effectLst/>
              </a:rPr>
              <a:t>Mostrar los productos tecnológicos a manera de poder ver una comparativa técnica</a:t>
            </a:r>
          </a:p>
          <a:p>
            <a:pPr>
              <a:lnSpc>
                <a:spcPct val="90000"/>
              </a:lnSpc>
            </a:pPr>
            <a:endParaRPr lang="es-EC" sz="1700" dirty="0"/>
          </a:p>
        </p:txBody>
      </p:sp>
    </p:spTree>
    <p:extLst>
      <p:ext uri="{BB962C8B-B14F-4D97-AF65-F5344CB8AC3E}">
        <p14:creationId xmlns:p14="http://schemas.microsoft.com/office/powerpoint/2010/main" val="35388358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22049-FCB5-4ECD-B853-3E2B712F8BEB}"/>
              </a:ext>
            </a:extLst>
          </p:cNvPr>
          <p:cNvSpPr>
            <a:spLocks noGrp="1"/>
          </p:cNvSpPr>
          <p:nvPr>
            <p:ph type="title"/>
          </p:nvPr>
        </p:nvSpPr>
        <p:spPr/>
        <p:txBody>
          <a:bodyPr/>
          <a:lstStyle/>
          <a:p>
            <a:r>
              <a:rPr lang="es-EC" dirty="0">
                <a:effectLst/>
              </a:rPr>
              <a:t>PRINCIPALES RESULTADOS OBTENIDOS</a:t>
            </a:r>
            <a:endParaRPr lang="es-EC" dirty="0"/>
          </a:p>
        </p:txBody>
      </p:sp>
      <p:pic>
        <p:nvPicPr>
          <p:cNvPr id="4" name="Picture 1230067761">
            <a:extLst>
              <a:ext uri="{FF2B5EF4-FFF2-40B4-BE49-F238E27FC236}">
                <a16:creationId xmlns:a16="http://schemas.microsoft.com/office/drawing/2014/main" id="{1FC46A64-C031-4677-AACD-8E4F286EA0D0}"/>
              </a:ext>
            </a:extLst>
          </p:cNvPr>
          <p:cNvPicPr/>
          <p:nvPr/>
        </p:nvPicPr>
        <p:blipFill>
          <a:blip r:embed="rId2">
            <a:extLst>
              <a:ext uri="{28A0092B-C50C-407E-A947-70E740481C1C}">
                <a14:useLocalDpi xmlns:a14="http://schemas.microsoft.com/office/drawing/2010/main" val="0"/>
              </a:ext>
            </a:extLst>
          </a:blip>
          <a:stretch>
            <a:fillRect/>
          </a:stretch>
        </p:blipFill>
        <p:spPr>
          <a:xfrm>
            <a:off x="1307690" y="1669951"/>
            <a:ext cx="9369688" cy="4998135"/>
          </a:xfrm>
          <a:prstGeom prst="rect">
            <a:avLst/>
          </a:prstGeom>
        </p:spPr>
      </p:pic>
    </p:spTree>
    <p:extLst>
      <p:ext uri="{BB962C8B-B14F-4D97-AF65-F5344CB8AC3E}">
        <p14:creationId xmlns:p14="http://schemas.microsoft.com/office/powerpoint/2010/main" val="2997439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243641"/>
      </a:dk2>
      <a:lt2>
        <a:srgbClr val="E2E5E8"/>
      </a:lt2>
      <a:accent1>
        <a:srgbClr val="C35A4D"/>
      </a:accent1>
      <a:accent2>
        <a:srgbClr val="B1793B"/>
      </a:accent2>
      <a:accent3>
        <a:srgbClr val="A9A342"/>
      </a:accent3>
      <a:accent4>
        <a:srgbClr val="3BB1AE"/>
      </a:accent4>
      <a:accent5>
        <a:srgbClr val="4D95C3"/>
      </a:accent5>
      <a:accent6>
        <a:srgbClr val="465CB6"/>
      </a:accent6>
      <a:hlink>
        <a:srgbClr val="447FC0"/>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7</TotalTime>
  <Words>580</Words>
  <Application>Microsoft Office PowerPoint</Application>
  <PresentationFormat>Panorámica</PresentationFormat>
  <Paragraphs>46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Gill Sans MT</vt:lpstr>
      <vt:lpstr>Wingdings 2</vt:lpstr>
      <vt:lpstr>SlateVTI</vt:lpstr>
      <vt:lpstr>  Pontificia Universidad Católica del Ecuador  Facultad de Ingeniería  Escuela de Sistemas y Computación</vt:lpstr>
      <vt:lpstr>1.DEFINICIÓN DE LA PROPUESTA </vt:lpstr>
      <vt:lpstr>2.JUSTIFICACIÓN </vt:lpstr>
      <vt:lpstr>3.OBJETIVO GENERAL </vt:lpstr>
      <vt:lpstr>4.OBJETIVOS ESPECÍFICOS</vt:lpstr>
      <vt:lpstr>5.ALCANCE</vt:lpstr>
      <vt:lpstr>6.FUNDAMENTACIÓN TEÓRICA</vt:lpstr>
      <vt:lpstr>7.METODOLOGÍA INVESTIGATIVA</vt:lpstr>
      <vt:lpstr>PRINCIPALES RESULTADOS OBTENIDOS</vt:lpstr>
      <vt:lpstr>Presentación de PowerPoint</vt:lpstr>
      <vt:lpstr>Conclusiones y Recomendaciones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Pontificia Universidad Católica del Ecuador  Facultad de Ingeniería  Escuela de Sistemas y Computación</dc:title>
  <dc:creator>CLOPEZ559@puce.edu.ec</dc:creator>
  <cp:lastModifiedBy>CLOPEZ559@puce.edu.ec</cp:lastModifiedBy>
  <cp:revision>2</cp:revision>
  <dcterms:created xsi:type="dcterms:W3CDTF">2019-12-13T04:54:39Z</dcterms:created>
  <dcterms:modified xsi:type="dcterms:W3CDTF">2019-12-13T05:02:15Z</dcterms:modified>
</cp:coreProperties>
</file>