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2" r:id="rId7"/>
    <p:sldId id="263" r:id="rId8"/>
    <p:sldId id="264" r:id="rId9"/>
    <p:sldId id="266"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6C92B2-1548-4BF4-9713-0E51F2A04A5C}">
  <a:tblStyle styleId="{C06C92B2-1548-4BF4-9713-0E51F2A04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d6a8d1a9b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d6a8d1a9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d6a8d1a9b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d6a8d1a9b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d6a8d1a9b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d6a8d1a9b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d6a8d1a9b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d6a8d1a9b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d6a8d1a9b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d6a8d1a9b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d6a8d1a9b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d6a8d1a9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d6a8d1a9b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d6a8d1a9b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d6a8d1a9b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d6a8d1a9b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96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ristoferQ/ev-b-sumativa-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03925" y="1213900"/>
            <a:ext cx="5648700" cy="198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EVALUACIÓN SUMATIVA – UNIDAD 1</a:t>
            </a:r>
            <a:endParaRPr dirty="0"/>
          </a:p>
        </p:txBody>
      </p:sp>
      <p:sp>
        <p:nvSpPr>
          <p:cNvPr id="135" name="Google Shape;135;p13"/>
          <p:cNvSpPr txBox="1">
            <a:spLocks noGrp="1"/>
          </p:cNvSpPr>
          <p:nvPr>
            <p:ph type="subTitle" idx="1"/>
          </p:nvPr>
        </p:nvSpPr>
        <p:spPr>
          <a:xfrm>
            <a:off x="7057000" y="3306525"/>
            <a:ext cx="1775700" cy="183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700"/>
              <a:t>Integrantes:</a:t>
            </a:r>
            <a:endParaRPr sz="1700"/>
          </a:p>
          <a:p>
            <a:pPr marL="0" lvl="0" indent="0" algn="l" rtl="0">
              <a:spcBef>
                <a:spcPts val="0"/>
              </a:spcBef>
              <a:spcAft>
                <a:spcPts val="0"/>
              </a:spcAft>
              <a:buNone/>
            </a:pPr>
            <a:r>
              <a:rPr lang="es-419" sz="1700"/>
              <a:t>Cristofer Quiroz</a:t>
            </a:r>
            <a:endParaRPr sz="17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Roles del equipo</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s-419" sz="1800" dirty="0"/>
              <a:t>En este caso al ser un trabajo individual yo tomo el rol de scrum master y de equipo de desarrollo.</a:t>
            </a:r>
            <a:endParaRPr sz="1800" dirty="0"/>
          </a:p>
          <a:p>
            <a:pPr marL="0" lvl="0" indent="0" algn="ctr" rtl="0">
              <a:spcBef>
                <a:spcPts val="1200"/>
              </a:spcBef>
              <a:spcAft>
                <a:spcPts val="0"/>
              </a:spcAft>
              <a:buNone/>
            </a:pPr>
            <a:r>
              <a:rPr lang="es-419" sz="1800" dirty="0" err="1"/>
              <a:t>Product</a:t>
            </a:r>
            <a:r>
              <a:rPr lang="es-419" sz="1800" dirty="0"/>
              <a:t> </a:t>
            </a:r>
            <a:r>
              <a:rPr lang="es-419" sz="1800" dirty="0" err="1"/>
              <a:t>Owner</a:t>
            </a:r>
            <a:r>
              <a:rPr lang="es-419" sz="1800" dirty="0"/>
              <a:t>:</a:t>
            </a:r>
            <a:endParaRPr sz="1800" dirty="0"/>
          </a:p>
          <a:p>
            <a:pPr marL="0" lvl="0" indent="0" algn="ctr" rtl="0">
              <a:spcBef>
                <a:spcPts val="1200"/>
              </a:spcBef>
              <a:spcAft>
                <a:spcPts val="0"/>
              </a:spcAft>
              <a:buNone/>
            </a:pPr>
            <a:r>
              <a:rPr lang="es-419" sz="1800" dirty="0"/>
              <a:t>Profesor</a:t>
            </a:r>
            <a:endParaRPr sz="1800" dirty="0"/>
          </a:p>
          <a:p>
            <a:pPr marL="0" lvl="0" indent="0" algn="ctr" rtl="0">
              <a:spcBef>
                <a:spcPts val="1200"/>
              </a:spcBef>
              <a:spcAft>
                <a:spcPts val="0"/>
              </a:spcAft>
              <a:buNone/>
            </a:pPr>
            <a:r>
              <a:rPr lang="es-419" sz="1800" dirty="0"/>
              <a:t>Scrum Master:</a:t>
            </a:r>
            <a:endParaRPr sz="1800" dirty="0"/>
          </a:p>
          <a:p>
            <a:pPr marL="0" lvl="0" indent="0" algn="ctr" rtl="0">
              <a:spcBef>
                <a:spcPts val="1200"/>
              </a:spcBef>
              <a:spcAft>
                <a:spcPts val="0"/>
              </a:spcAft>
              <a:buNone/>
            </a:pPr>
            <a:r>
              <a:rPr lang="es-419" sz="1800" dirty="0"/>
              <a:t>Cristofer Quiroz</a:t>
            </a:r>
            <a:endParaRPr sz="1800" dirty="0"/>
          </a:p>
          <a:p>
            <a:pPr marL="0" lvl="0" indent="0" algn="ctr" rtl="0">
              <a:spcBef>
                <a:spcPts val="1200"/>
              </a:spcBef>
              <a:spcAft>
                <a:spcPts val="0"/>
              </a:spcAft>
              <a:buNone/>
            </a:pPr>
            <a:r>
              <a:rPr lang="es-419" sz="1800" dirty="0"/>
              <a:t>Equipo de desarrollo:</a:t>
            </a:r>
            <a:endParaRPr sz="1800" dirty="0"/>
          </a:p>
          <a:p>
            <a:pPr marL="0" lvl="0" indent="0" algn="ctr" rtl="0">
              <a:lnSpc>
                <a:spcPct val="100000"/>
              </a:lnSpc>
              <a:spcBef>
                <a:spcPts val="1200"/>
              </a:spcBef>
              <a:spcAft>
                <a:spcPts val="0"/>
              </a:spcAft>
              <a:buNone/>
            </a:pPr>
            <a:r>
              <a:rPr lang="es-419" sz="1700" dirty="0"/>
              <a:t>Cristofer Quiroz</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Reunión de planificación del spring</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a:t>Se analizó el documento y de acuerdo a las historias de usuario que en este caso se obtuvieron desde la actividad, se obtuvo el siguiente product backlog: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aphicFrame>
        <p:nvGraphicFramePr>
          <p:cNvPr id="152" name="Google Shape;152;p16"/>
          <p:cNvGraphicFramePr/>
          <p:nvPr>
            <p:extLst>
              <p:ext uri="{D42A27DB-BD31-4B8C-83A1-F6EECF244321}">
                <p14:modId xmlns:p14="http://schemas.microsoft.com/office/powerpoint/2010/main" val="2054831690"/>
              </p:ext>
            </p:extLst>
          </p:nvPr>
        </p:nvGraphicFramePr>
        <p:xfrm>
          <a:off x="433200" y="993300"/>
          <a:ext cx="8490000" cy="3852825"/>
        </p:xfrm>
        <a:graphic>
          <a:graphicData uri="http://schemas.openxmlformats.org/drawingml/2006/table">
            <a:tbl>
              <a:tblPr>
                <a:noFill/>
                <a:tableStyleId>{C06C92B2-1548-4BF4-9713-0E51F2A04A5C}</a:tableStyleId>
              </a:tblPr>
              <a:tblGrid>
                <a:gridCol w="1415000">
                  <a:extLst>
                    <a:ext uri="{9D8B030D-6E8A-4147-A177-3AD203B41FA5}">
                      <a16:colId xmlns:a16="http://schemas.microsoft.com/office/drawing/2014/main" val="20000"/>
                    </a:ext>
                  </a:extLst>
                </a:gridCol>
                <a:gridCol w="1415000">
                  <a:extLst>
                    <a:ext uri="{9D8B030D-6E8A-4147-A177-3AD203B41FA5}">
                      <a16:colId xmlns:a16="http://schemas.microsoft.com/office/drawing/2014/main" val="20001"/>
                    </a:ext>
                  </a:extLst>
                </a:gridCol>
                <a:gridCol w="1415000">
                  <a:extLst>
                    <a:ext uri="{9D8B030D-6E8A-4147-A177-3AD203B41FA5}">
                      <a16:colId xmlns:a16="http://schemas.microsoft.com/office/drawing/2014/main" val="20002"/>
                    </a:ext>
                  </a:extLst>
                </a:gridCol>
                <a:gridCol w="1415000">
                  <a:extLst>
                    <a:ext uri="{9D8B030D-6E8A-4147-A177-3AD203B41FA5}">
                      <a16:colId xmlns:a16="http://schemas.microsoft.com/office/drawing/2014/main" val="20003"/>
                    </a:ext>
                  </a:extLst>
                </a:gridCol>
                <a:gridCol w="1415000">
                  <a:extLst>
                    <a:ext uri="{9D8B030D-6E8A-4147-A177-3AD203B41FA5}">
                      <a16:colId xmlns:a16="http://schemas.microsoft.com/office/drawing/2014/main" val="20004"/>
                    </a:ext>
                  </a:extLst>
                </a:gridCol>
                <a:gridCol w="1415000">
                  <a:extLst>
                    <a:ext uri="{9D8B030D-6E8A-4147-A177-3AD203B41FA5}">
                      <a16:colId xmlns:a16="http://schemas.microsoft.com/office/drawing/2014/main" val="20005"/>
                    </a:ext>
                  </a:extLst>
                </a:gridCol>
              </a:tblGrid>
              <a:tr h="374575">
                <a:tc>
                  <a:txBody>
                    <a:bodyPr/>
                    <a:lstStyle/>
                    <a:p>
                      <a:pPr marL="0" lvl="0" indent="0" algn="l" rtl="0">
                        <a:spcBef>
                          <a:spcPts val="0"/>
                        </a:spcBef>
                        <a:spcAft>
                          <a:spcPts val="0"/>
                        </a:spcAft>
                        <a:buNone/>
                      </a:pPr>
                      <a:r>
                        <a:rPr lang="es-419" sz="900" b="1">
                          <a:solidFill>
                            <a:schemeClr val="lt1"/>
                          </a:solidFill>
                        </a:rPr>
                        <a:t>Tarea</a:t>
                      </a:r>
                      <a:endParaRPr sz="900" b="1">
                        <a:solidFill>
                          <a:schemeClr val="lt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Prioridad</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Dificultad</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Tiempo</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Responsable</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Sprint</a:t>
                      </a:r>
                      <a:endParaRPr sz="900" b="1">
                        <a:solidFill>
                          <a:schemeClr val="lt1"/>
                        </a:solidFill>
                      </a:endParaRPr>
                    </a:p>
                  </a:txBody>
                  <a:tcPr marL="91425" marR="91425" marT="91425" marB="91425"/>
                </a:tc>
                <a:extLst>
                  <a:ext uri="{0D108BD9-81ED-4DB2-BD59-A6C34878D82A}">
                    <a16:rowId xmlns:a16="http://schemas.microsoft.com/office/drawing/2014/main" val="10000"/>
                  </a:ext>
                </a:extLst>
              </a:tr>
              <a:tr h="695650">
                <a:tc>
                  <a:txBody>
                    <a:bodyPr/>
                    <a:lstStyle/>
                    <a:p>
                      <a:pPr marL="0" lvl="0" indent="0" algn="l" rtl="0">
                        <a:spcBef>
                          <a:spcPts val="0"/>
                        </a:spcBef>
                        <a:spcAft>
                          <a:spcPts val="0"/>
                        </a:spcAft>
                        <a:buNone/>
                      </a:pPr>
                      <a:r>
                        <a:rPr lang="es-419" sz="900" b="1" dirty="0">
                          <a:solidFill>
                            <a:schemeClr val="lt1"/>
                          </a:solidFill>
                        </a:rPr>
                        <a:t>Generar las clases </a:t>
                      </a:r>
                      <a:r>
                        <a:rPr lang="es-CL" sz="900" b="1" dirty="0">
                          <a:solidFill>
                            <a:schemeClr val="lt1"/>
                          </a:solidFill>
                        </a:rPr>
                        <a:t> Usuarios, Productos y Venta.</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dirty="0">
                          <a:solidFill>
                            <a:schemeClr val="lt1"/>
                          </a:solidFill>
                        </a:rPr>
                        <a:t>Alta</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Media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45min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1"/>
                  </a:ext>
                </a:extLst>
              </a:tr>
              <a:tr h="695650">
                <a:tc>
                  <a:txBody>
                    <a:bodyPr/>
                    <a:lstStyle/>
                    <a:p>
                      <a:pPr marL="0" lvl="0" indent="0" algn="l" rtl="0">
                        <a:spcBef>
                          <a:spcPts val="0"/>
                        </a:spcBef>
                        <a:spcAft>
                          <a:spcPts val="0"/>
                        </a:spcAft>
                        <a:buNone/>
                      </a:pPr>
                      <a:r>
                        <a:rPr lang="es-CL" sz="900" b="1" dirty="0">
                          <a:solidFill>
                            <a:schemeClr val="lt1"/>
                          </a:solidFill>
                        </a:rPr>
                        <a:t>Crear 3 objetos para cada una de las clases.</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dirty="0">
                          <a:solidFill>
                            <a:schemeClr val="lt1"/>
                          </a:solidFill>
                        </a:rPr>
                        <a:t>Alta</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Baja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2"/>
                  </a:ext>
                </a:extLst>
              </a:tr>
              <a:tr h="695650">
                <a:tc>
                  <a:txBody>
                    <a:bodyPr/>
                    <a:lstStyle/>
                    <a:p>
                      <a:pPr marL="0" lvl="0" indent="0" algn="l" rtl="0">
                        <a:spcBef>
                          <a:spcPts val="0"/>
                        </a:spcBef>
                        <a:spcAft>
                          <a:spcPts val="0"/>
                        </a:spcAft>
                        <a:buNone/>
                      </a:pPr>
                      <a:r>
                        <a:rPr lang="es-419" sz="900" b="1" dirty="0">
                          <a:solidFill>
                            <a:schemeClr val="lt1"/>
                          </a:solidFill>
                        </a:rPr>
                        <a:t>Implementar CRUD para cada clase</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Alta</a:t>
                      </a:r>
                      <a:endParaRPr sz="900" b="1">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Alta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 hora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3"/>
                  </a:ext>
                </a:extLst>
              </a:tr>
              <a:tr h="695650">
                <a:tc>
                  <a:txBody>
                    <a:bodyPr/>
                    <a:lstStyle/>
                    <a:p>
                      <a:pPr marL="0" lvl="0" indent="0" algn="l" rtl="0">
                        <a:spcBef>
                          <a:spcPts val="0"/>
                        </a:spcBef>
                        <a:spcAft>
                          <a:spcPts val="0"/>
                        </a:spcAft>
                        <a:buNone/>
                      </a:pPr>
                      <a:r>
                        <a:rPr lang="es-419" sz="900" b="1" dirty="0">
                          <a:solidFill>
                            <a:schemeClr val="lt1"/>
                          </a:solidFill>
                        </a:rPr>
                        <a:t>Realizar pruebas</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Alta</a:t>
                      </a:r>
                      <a:endParaRPr sz="900" b="1">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Media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4"/>
                  </a:ext>
                </a:extLst>
              </a:tr>
              <a:tr h="695650">
                <a:tc>
                  <a:txBody>
                    <a:bodyPr/>
                    <a:lstStyle/>
                    <a:p>
                      <a:pPr marL="0" lvl="0" indent="0" algn="l" rtl="0">
                        <a:spcBef>
                          <a:spcPts val="0"/>
                        </a:spcBef>
                        <a:spcAft>
                          <a:spcPts val="0"/>
                        </a:spcAft>
                        <a:buNone/>
                      </a:pPr>
                      <a:r>
                        <a:rPr lang="es-419" sz="900" b="1" dirty="0">
                          <a:solidFill>
                            <a:schemeClr val="lt1"/>
                          </a:solidFill>
                        </a:rPr>
                        <a:t>Subir código a GitHub</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Alta</a:t>
                      </a:r>
                      <a:endParaRPr sz="900" b="1">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Baja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a:t>
                      </a:r>
                      <a:endParaRPr sz="900" b="1" dirty="0">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153" name="Google Shape;153;p16"/>
          <p:cNvSpPr txBox="1">
            <a:spLocks noGrp="1"/>
          </p:cNvSpPr>
          <p:nvPr>
            <p:ph type="title"/>
          </p:nvPr>
        </p:nvSpPr>
        <p:spPr>
          <a:xfrm>
            <a:off x="1297500" y="2992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Reunión de planificación del spring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Respecto a la daily meeting	</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t>Dado que es un trabajo individual no se realizó esta reunión sino mas bien se analizo el documento entregado.</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Trabajo de desarrollo</a:t>
            </a:r>
            <a:endParaRPr/>
          </a:p>
        </p:txBody>
      </p:sp>
      <p:sp>
        <p:nvSpPr>
          <p:cNvPr id="171" name="Google Shape;171;p19"/>
          <p:cNvSpPr txBox="1">
            <a:spLocks noGrp="1"/>
          </p:cNvSpPr>
          <p:nvPr>
            <p:ph type="body" idx="1"/>
          </p:nvPr>
        </p:nvSpPr>
        <p:spPr>
          <a:xfrm>
            <a:off x="1297500" y="1567549"/>
            <a:ext cx="7038900" cy="331877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419" sz="1800" dirty="0"/>
              <a:t>Luego de analizar el problema se comenzó a desarrollar siguiendo el </a:t>
            </a:r>
            <a:r>
              <a:rPr lang="es-419" sz="1800" dirty="0" err="1"/>
              <a:t>product</a:t>
            </a:r>
            <a:r>
              <a:rPr lang="es-419" sz="1800" dirty="0"/>
              <a:t> backlog, en este caso hubo cambios en el tiempo de entrega por tanto se adapto el proyecto para poder utilizar una base de datos por tanto el producto backlog si bien se mantuvo a grandes rasgos se agrego la tarea de implementar el CRUD en una base de datos, por temas de tiempo no se realizaron demasiadas validaciones ni se pudo agregar demasiado contenido visual al proyecto, lo cual se considera para un futuro </a:t>
            </a:r>
            <a:r>
              <a:rPr lang="es-419" sz="1800" dirty="0" err="1"/>
              <a:t>spring</a:t>
            </a:r>
            <a:r>
              <a:rPr lang="es-419" sz="1800" dirty="0"/>
              <a:t>, por lo demás todas las tareas fueron completadas exitosamente aunque se considera la existencia de bugs los cuales también serán revisados en el siguiente sprint.</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Revisión del spring</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t>Como revisión final fue un desarrollo bastante exigente en donde se utilizaron la mayoría de los conocimientos aprendidos hasta el momento y se logró un producto mínimo viable funcional.</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Retrospectiva del spring</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t>A pesar la existencia de bugs, falta de validaciones y la poca existencia de contenido visual, fue un resultado bastante satisfactorio, en donde, además de poner a prueba los conocimientos vistos en clase, se aprendieron bastantes cosas nuevas como por ejemplo: redirecciones generales, redirecciones de atributos, implementación del método actualizar, utilización del C-</a:t>
            </a:r>
            <a:r>
              <a:rPr lang="es-419" sz="1800" dirty="0" err="1"/>
              <a:t>for</a:t>
            </a:r>
            <a:r>
              <a:rPr lang="es-419" sz="1800" dirty="0"/>
              <a:t>, utilización C-</a:t>
            </a:r>
            <a:r>
              <a:rPr lang="es-419" sz="1800" dirty="0" err="1"/>
              <a:t>if</a:t>
            </a:r>
            <a:r>
              <a:rPr lang="es-419" sz="1800" dirty="0"/>
              <a:t>, entre muchas otras cosas.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dirty="0"/>
              <a:t>GitHub del proyecto</a:t>
            </a:r>
            <a:endParaRPr dirty="0"/>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hlinkClick r:id="rId3"/>
              </a:rPr>
              <a:t>https://github.com/CristoferQ/ev-b-sumativa-1</a:t>
            </a:r>
            <a:endParaRPr lang="es-419" sz="1800" dirty="0"/>
          </a:p>
          <a:p>
            <a:pPr marL="0" lvl="0" indent="0" algn="l" rtl="0">
              <a:spcBef>
                <a:spcPts val="0"/>
              </a:spcBef>
              <a:spcAft>
                <a:spcPts val="1200"/>
              </a:spcAft>
              <a:buNone/>
            </a:pPr>
            <a:endParaRPr sz="1800" dirty="0"/>
          </a:p>
        </p:txBody>
      </p:sp>
    </p:spTree>
    <p:extLst>
      <p:ext uri="{BB962C8B-B14F-4D97-AF65-F5344CB8AC3E}">
        <p14:creationId xmlns:p14="http://schemas.microsoft.com/office/powerpoint/2010/main" val="699519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424</Words>
  <Application>Microsoft Office PowerPoint</Application>
  <PresentationFormat>Presentación en pantalla (16:9)</PresentationFormat>
  <Paragraphs>60</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Lato</vt:lpstr>
      <vt:lpstr>Arial</vt:lpstr>
      <vt:lpstr>Montserrat</vt:lpstr>
      <vt:lpstr>Focus</vt:lpstr>
      <vt:lpstr>EVALUACIÓN SUMATIVA – UNIDAD 1</vt:lpstr>
      <vt:lpstr>Roles del equipo</vt:lpstr>
      <vt:lpstr>Reunión de planificación del spring</vt:lpstr>
      <vt:lpstr>Reunión de planificación del spring</vt:lpstr>
      <vt:lpstr>Respecto a la daily meeting </vt:lpstr>
      <vt:lpstr>Trabajo de desarrollo</vt:lpstr>
      <vt:lpstr>Revisión del spring</vt:lpstr>
      <vt:lpstr>Retrospectiva del spring</vt:lpstr>
      <vt:lpstr>GitHub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SUMATIVA – UNIDAD 1</dc:title>
  <cp:lastModifiedBy>Cristofer Quiroz Luengo</cp:lastModifiedBy>
  <cp:revision>6</cp:revision>
  <dcterms:modified xsi:type="dcterms:W3CDTF">2021-05-01T05:49:39Z</dcterms:modified>
</cp:coreProperties>
</file>