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6C92B2-1548-4BF4-9713-0E51F2A04A5C}">
  <a:tblStyle styleId="{C06C92B2-1548-4BF4-9713-0E51F2A04A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6a8d1a9b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6a8d1a9b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6a8d1a9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6a8d1a9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d6a8d1a9b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d6a8d1a9b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6a8d1a9b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6a8d1a9b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6a8d1a9b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6a8d1a9b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d6a8d1a9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d6a8d1a9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6a8d1a9b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d6a8d1a9b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d6a8d1a9b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d6a8d1a9b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96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oferQ/ev-b-sumativa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03925" y="1213900"/>
            <a:ext cx="5648700" cy="1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EVALUACIÓN SUMATIVA – UNIDAD 3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7057000" y="3306525"/>
            <a:ext cx="1775700" cy="18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Integrantes: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Cristofer Quiroz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Roles del equipo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En este caso al ser un trabajo individual yo tomo el rol de scrum master y de equipo de desarrollo.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 dirty="0" err="1"/>
              <a:t>Product</a:t>
            </a:r>
            <a:r>
              <a:rPr lang="es-419" sz="1800" dirty="0"/>
              <a:t> </a:t>
            </a:r>
            <a:r>
              <a:rPr lang="es-419" sz="1800" dirty="0" err="1"/>
              <a:t>Owner</a:t>
            </a:r>
            <a:r>
              <a:rPr lang="es-419" sz="1800" dirty="0"/>
              <a:t>: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 dirty="0"/>
              <a:t>Profesor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 dirty="0"/>
              <a:t>Scrum Master: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 dirty="0"/>
              <a:t>Cristofer Quiroz</a:t>
            </a:r>
            <a:endParaRPr sz="18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 dirty="0"/>
              <a:t>Equipo de desarrollo: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 dirty="0"/>
              <a:t>Cristofer Quiroz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Reunión de planificación del spring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/>
              <a:t>Se analizó el documento y de acuerdo a las historias de usuario que en este caso se obtuvieron desde la actividad, se obtuvo el siguiente product backlog: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6"/>
          <p:cNvGraphicFramePr/>
          <p:nvPr>
            <p:extLst>
              <p:ext uri="{D42A27DB-BD31-4B8C-83A1-F6EECF244321}">
                <p14:modId xmlns:p14="http://schemas.microsoft.com/office/powerpoint/2010/main" val="2136951186"/>
              </p:ext>
            </p:extLst>
          </p:nvPr>
        </p:nvGraphicFramePr>
        <p:xfrm>
          <a:off x="433200" y="993300"/>
          <a:ext cx="8490000" cy="3888665"/>
        </p:xfrm>
        <a:graphic>
          <a:graphicData uri="http://schemas.openxmlformats.org/drawingml/2006/table">
            <a:tbl>
              <a:tblPr>
                <a:noFill/>
                <a:tableStyleId>{C06C92B2-1548-4BF4-9713-0E51F2A04A5C}</a:tableStyleId>
              </a:tblPr>
              <a:tblGrid>
                <a:gridCol w="141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Tarea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Prioridad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Dificultad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Tiempo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Sprint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900" b="1" dirty="0">
                          <a:solidFill>
                            <a:schemeClr val="lt1"/>
                          </a:solidFill>
                        </a:rPr>
                        <a:t>Mejorar la versión de la prueba sumativa 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2 horas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900" b="1" dirty="0">
                          <a:solidFill>
                            <a:schemeClr val="lt1"/>
                          </a:solidFill>
                        </a:rPr>
                        <a:t>Aplicativa Incluir seguridad del manejo de la actualización del navegador.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2 horas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900" b="1" dirty="0">
                          <a:solidFill>
                            <a:schemeClr val="lt1"/>
                          </a:solidFill>
                        </a:rPr>
                        <a:t>Agrega estrategias de seguridad al sitio web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2 horas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900" b="1" dirty="0">
                          <a:solidFill>
                            <a:schemeClr val="lt1"/>
                          </a:solidFill>
                        </a:rPr>
                        <a:t>Subir el proyecto a GitHub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 dirty="0">
                          <a:solidFill>
                            <a:schemeClr val="lt1"/>
                          </a:solidFill>
                        </a:rPr>
                        <a:t>10min</a:t>
                      </a: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Equipo de desarrollo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2992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Reunión de planificación del spring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Respecto a la daily meeting	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Dado que es un trabajo individual no se realizó esta reunión sino mas bien se analizo el documento entregado.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de desarrollo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038900" cy="331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Luego de analizar el problema se comenzó a desarrollar siguiendo el </a:t>
            </a:r>
            <a:r>
              <a:rPr lang="es-419" sz="1800" dirty="0" err="1"/>
              <a:t>product</a:t>
            </a:r>
            <a:r>
              <a:rPr lang="es-419" sz="1800" dirty="0"/>
              <a:t> backlog, en este caso no se realizaron validaciones ni se pudo agregar demasiado contenido visual al proyecto, lo cual se considera para un futuro </a:t>
            </a:r>
            <a:r>
              <a:rPr lang="es-419" sz="1800" dirty="0" err="1"/>
              <a:t>spring</a:t>
            </a:r>
            <a:r>
              <a:rPr lang="es-419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Revisión del spring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Como revisión final fue un desarrollo bastante exigente en donde se logró un producto mínimo viable funcional, por otro lado, se intento utilizar </a:t>
            </a:r>
            <a:r>
              <a:rPr lang="es-419" sz="1800" dirty="0" err="1"/>
              <a:t>webSecurity</a:t>
            </a:r>
            <a:r>
              <a:rPr lang="es-419" sz="1800" dirty="0"/>
              <a:t> guiándose por el ejercicio visto en clase pero este no estaba finalizado, se busco por diferentes lados como utilizar el </a:t>
            </a:r>
            <a:r>
              <a:rPr lang="es-419" sz="1800" dirty="0" err="1"/>
              <a:t>webSecurity</a:t>
            </a:r>
            <a:r>
              <a:rPr lang="es-419" sz="1800" dirty="0"/>
              <a:t> pero esto no dio resultados, finalmente no se pudo implementar y se optó por utilizar la validaciones de usuario por sesión, tanto para el usuario normal como para el usuario vip.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Retrospectiva del spring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 dirty="0"/>
              <a:t>A pesar de que no se completo al 100% el proyecto, dado que falto utilizar </a:t>
            </a:r>
            <a:r>
              <a:rPr lang="es-419" sz="1800" dirty="0" err="1"/>
              <a:t>WebSecurity</a:t>
            </a:r>
            <a:r>
              <a:rPr lang="es-419" sz="1800" dirty="0"/>
              <a:t>, fue un resultado bastante satisfactorio, en donde, además de poner a prueba los conocimientos vistos en clase, se aprendieron bastantes cosas nuevas como por ejemplo: creación de diferentes roles de usuarios en sesión creando restricciones para cada uno de ellos.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GitHub del proyecto</a:t>
            </a:r>
            <a:endParaRPr dirty="0"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800">
                <a:hlinkClick r:id="rId3"/>
              </a:rPr>
              <a:t>https://github.com/CristoferQ/ev-b-sumativa-3</a:t>
            </a:r>
            <a:endParaRPr lang="es-419" sz="1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699519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388</Words>
  <Application>Microsoft Office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Montserrat</vt:lpstr>
      <vt:lpstr>Arial</vt:lpstr>
      <vt:lpstr>Lato</vt:lpstr>
      <vt:lpstr>Focus</vt:lpstr>
      <vt:lpstr>EVALUACIÓN SUMATIVA – UNIDAD 3</vt:lpstr>
      <vt:lpstr>Roles del equipo</vt:lpstr>
      <vt:lpstr>Reunión de planificación del spring</vt:lpstr>
      <vt:lpstr>Reunión de planificación del spring</vt:lpstr>
      <vt:lpstr>Respecto a la daily meeting </vt:lpstr>
      <vt:lpstr>Trabajo de desarrollo</vt:lpstr>
      <vt:lpstr>Revisión del spring</vt:lpstr>
      <vt:lpstr>Retrospectiva del spring</vt:lpstr>
      <vt:lpstr>GitHub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SUMATIVA – UNIDAD 1</dc:title>
  <cp:lastModifiedBy>Cristofer Quiroz Luengo</cp:lastModifiedBy>
  <cp:revision>10</cp:revision>
  <dcterms:modified xsi:type="dcterms:W3CDTF">2021-05-07T02:59:40Z</dcterms:modified>
</cp:coreProperties>
</file>