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068525-5A6D-4A4B-A58A-16E767D83FC1}">
  <a:tblStyle styleId="{35068525-5A6D-4A4B-A58A-16E767D83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6a8d1a9b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6a8d1a9b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6a8d1a9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6a8d1a9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6a8d1a9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6a8d1a9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6a8d1a9b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d6a8d1a9b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6a8d1a9b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6a8d1a9b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6a8d1a9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6a8d1a9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6a8d1a9b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6a8d1a9b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3925" y="1213900"/>
            <a:ext cx="5648700" cy="1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 SUMATIVA – UNIDAD 2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057000" y="3306525"/>
            <a:ext cx="1775700" cy="18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Integrantes: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Cristofer Quiroz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 del equipo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En este caso al ser un trabajo individual yo tomo el rol de scrum master y de equipo de desarrollo.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Product Owner: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Profesor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Scrum Master: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Cristofer Quiroz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Equipo de desarrollo: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Cristofer Quiroz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Reunión de planificación del spring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Se analizó el documento y de acuerdo a las historias de usuario que en este caso se obtuvieron desde la actividad, se obtuvo el siguiente product backlog: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16"/>
          <p:cNvGraphicFramePr/>
          <p:nvPr/>
        </p:nvGraphicFramePr>
        <p:xfrm>
          <a:off x="486750" y="9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{35068525-5A6D-4A4B-A58A-16E767D83FC1}</a:tableStyleId>
              </a:tblPr>
              <a:tblGrid>
                <a:gridCol w="139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Tarea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Prioridad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Dificultad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Tiempo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Sprint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los atributos de los productos código, nombre, precio, descripción.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20min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método listar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40min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método agregar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40min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método actualizar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40min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método eliminar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40min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método de agregar al carro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40min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Crear validaciones de campos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15min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2992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Reunión de planificación del spring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Respecto a la daily meeting	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Dado que es un trabajo individual no se realizó esta reunión.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de desarrollo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Luego de analizar el problema se comenzó a programar pero durante el desarrollo surgieron muchos varios principalmente en el uso de “</a:t>
            </a:r>
            <a:r>
              <a:rPr lang="es-419" sz="1800" dirty="0" err="1"/>
              <a:t>localStorage</a:t>
            </a:r>
            <a:r>
              <a:rPr lang="es-419" sz="1800" dirty="0"/>
              <a:t>” por tanto no se logró completar el objetivo en el tiempo primeramente establecido.</a:t>
            </a:r>
            <a:endParaRPr dirty="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Revisión del </a:t>
            </a:r>
            <a:r>
              <a:rPr lang="es-419" dirty="0" err="1"/>
              <a:t>spring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 dirty="0"/>
              <a:t>Como revisión final surgieron demasiados problemas que quitaron mucho tiempo dejando algunos errores principalmente relacionados con “</a:t>
            </a:r>
            <a:r>
              <a:rPr lang="es-419" sz="1800" dirty="0" err="1"/>
              <a:t>localStorage</a:t>
            </a:r>
            <a:r>
              <a:rPr lang="es-419" sz="1800" dirty="0"/>
              <a:t>”.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Retrospectiva del spring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 dirty="0"/>
              <a:t>A pesar de entender lo que había que realizar y planificar los pasos a seguir ocurrieron muchos inconvenientes que retrasaron el desarrollo y por tanto si bien se logro el producto mínimo viable, existen algunos errores que no se lograron corregir.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Presentación en pantalla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Lato</vt:lpstr>
      <vt:lpstr>Montserrat</vt:lpstr>
      <vt:lpstr>Arial</vt:lpstr>
      <vt:lpstr>Courier New</vt:lpstr>
      <vt:lpstr>Focus</vt:lpstr>
      <vt:lpstr>EVALUACIÓN SUMATIVA – UNIDAD 2</vt:lpstr>
      <vt:lpstr>Roles del equipo</vt:lpstr>
      <vt:lpstr>Reunión de planificación del spring</vt:lpstr>
      <vt:lpstr>Reunión de planificación del spring</vt:lpstr>
      <vt:lpstr>Respecto a la daily meeting </vt:lpstr>
      <vt:lpstr>Trabajo de desarrollo</vt:lpstr>
      <vt:lpstr>Revisión del spring</vt:lpstr>
      <vt:lpstr>Retrospectiva del 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– UNIDAD 2</dc:title>
  <cp:lastModifiedBy>Cristofer Quiroz Luengo</cp:lastModifiedBy>
  <cp:revision>1</cp:revision>
  <dcterms:modified xsi:type="dcterms:W3CDTF">2021-04-23T13:47:15Z</dcterms:modified>
</cp:coreProperties>
</file>