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71" r:id="rId9"/>
    <p:sldId id="263" r:id="rId10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Roboto Black" panose="02000000000000000000" pitchFamily="2" charset="0"/>
      <p:bold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ono Thin" panose="00000009000000000000" pitchFamily="49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38FE8-77F8-4D18-B7FE-2E27400F6379}">
  <a:tblStyle styleId="{1D238FE8-77F8-4D18-B7FE-2E27400F63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51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1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698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15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066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50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1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637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66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2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63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72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2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2432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274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381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6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1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21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5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6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86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167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419248" y="886385"/>
            <a:ext cx="2701770" cy="1797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C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Roboto Light"/>
                <a:cs typeface="Courier New" panose="02070309020205020404" pitchFamily="49" charset="0"/>
                <a:sym typeface="Roboto Light"/>
              </a:rPr>
              <a:t>Sistema de registro automatizado de gestión de citas en la estética “</a:t>
            </a:r>
            <a:r>
              <a:rPr lang="es-EC" sz="1800" b="1" i="1" dirty="0" err="1">
                <a:solidFill>
                  <a:schemeClr val="bg1"/>
                </a:solidFill>
                <a:latin typeface="Courier New" panose="02070309020205020404" pitchFamily="49" charset="0"/>
                <a:ea typeface="Roboto Light"/>
                <a:cs typeface="Courier New" panose="02070309020205020404" pitchFamily="49" charset="0"/>
                <a:sym typeface="Roboto Light"/>
              </a:rPr>
              <a:t>Beatiful</a:t>
            </a:r>
            <a:r>
              <a:rPr lang="es-EC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Roboto Light"/>
                <a:cs typeface="Courier New" panose="02070309020205020404" pitchFamily="49" charset="0"/>
                <a:sym typeface="Roboto Light"/>
              </a:rPr>
              <a:t> </a:t>
            </a:r>
            <a:r>
              <a:rPr lang="es-EC" sz="1800" b="1" i="1" dirty="0" err="1">
                <a:solidFill>
                  <a:schemeClr val="bg1"/>
                </a:solidFill>
                <a:latin typeface="Courier New" panose="02070309020205020404" pitchFamily="49" charset="0"/>
                <a:ea typeface="Roboto Light"/>
                <a:cs typeface="Courier New" panose="02070309020205020404" pitchFamily="49" charset="0"/>
                <a:sym typeface="Roboto Light"/>
              </a:rPr>
              <a:t>Nails</a:t>
            </a:r>
            <a:r>
              <a:rPr lang="es-EC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Roboto Light"/>
                <a:cs typeface="Courier New" panose="02070309020205020404" pitchFamily="49" charset="0"/>
                <a:sym typeface="Roboto Light"/>
              </a:rPr>
              <a:t>”.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2431930" y="861268"/>
            <a:ext cx="1801640" cy="370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GRUPO Nº3 </a:t>
            </a:r>
            <a:endParaRPr sz="16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Google Shape;111;p22">
            <a:extLst>
              <a:ext uri="{FF2B5EF4-FFF2-40B4-BE49-F238E27FC236}">
                <a16:creationId xmlns:a16="http://schemas.microsoft.com/office/drawing/2014/main" id="{ECAA8C5B-5D08-630B-5886-131713E98F57}"/>
              </a:ext>
            </a:extLst>
          </p:cNvPr>
          <p:cNvSpPr/>
          <p:nvPr/>
        </p:nvSpPr>
        <p:spPr>
          <a:xfrm>
            <a:off x="4169383" y="4389943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112;p22">
            <a:extLst>
              <a:ext uri="{FF2B5EF4-FFF2-40B4-BE49-F238E27FC236}">
                <a16:creationId xmlns:a16="http://schemas.microsoft.com/office/drawing/2014/main" id="{3ADEF4E9-4059-29D1-26E8-9E79703B6959}"/>
              </a:ext>
            </a:extLst>
          </p:cNvPr>
          <p:cNvSpPr/>
          <p:nvPr/>
        </p:nvSpPr>
        <p:spPr>
          <a:xfrm>
            <a:off x="5401023" y="1116377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113;p22">
            <a:extLst>
              <a:ext uri="{FF2B5EF4-FFF2-40B4-BE49-F238E27FC236}">
                <a16:creationId xmlns:a16="http://schemas.microsoft.com/office/drawing/2014/main" id="{F7FAF5D4-77A6-A9ED-B7B1-A5DD97C8B873}"/>
              </a:ext>
            </a:extLst>
          </p:cNvPr>
          <p:cNvSpPr/>
          <p:nvPr/>
        </p:nvSpPr>
        <p:spPr>
          <a:xfrm>
            <a:off x="5489660" y="1243959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114;p22">
            <a:extLst>
              <a:ext uri="{FF2B5EF4-FFF2-40B4-BE49-F238E27FC236}">
                <a16:creationId xmlns:a16="http://schemas.microsoft.com/office/drawing/2014/main" id="{52078103-506D-42F7-9F81-42837CC65C3E}"/>
              </a:ext>
            </a:extLst>
          </p:cNvPr>
          <p:cNvSpPr/>
          <p:nvPr/>
        </p:nvSpPr>
        <p:spPr>
          <a:xfrm>
            <a:off x="5555359" y="1361246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115;p22">
            <a:extLst>
              <a:ext uri="{FF2B5EF4-FFF2-40B4-BE49-F238E27FC236}">
                <a16:creationId xmlns:a16="http://schemas.microsoft.com/office/drawing/2014/main" id="{ED749596-28B7-C71B-A9F1-1C069C6095C0}"/>
              </a:ext>
            </a:extLst>
          </p:cNvPr>
          <p:cNvSpPr/>
          <p:nvPr/>
        </p:nvSpPr>
        <p:spPr>
          <a:xfrm>
            <a:off x="5309338" y="983421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116;p22">
            <a:extLst>
              <a:ext uri="{FF2B5EF4-FFF2-40B4-BE49-F238E27FC236}">
                <a16:creationId xmlns:a16="http://schemas.microsoft.com/office/drawing/2014/main" id="{D8C939BA-B380-E63C-EE3A-C79AFF3BDA4F}"/>
              </a:ext>
            </a:extLst>
          </p:cNvPr>
          <p:cNvSpPr/>
          <p:nvPr/>
        </p:nvSpPr>
        <p:spPr>
          <a:xfrm>
            <a:off x="1704545" y="803507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117;p22">
            <a:extLst>
              <a:ext uri="{FF2B5EF4-FFF2-40B4-BE49-F238E27FC236}">
                <a16:creationId xmlns:a16="http://schemas.microsoft.com/office/drawing/2014/main" id="{253B1499-3CAF-7A0A-905A-F48EA49B2D39}"/>
              </a:ext>
            </a:extLst>
          </p:cNvPr>
          <p:cNvSpPr/>
          <p:nvPr/>
        </p:nvSpPr>
        <p:spPr>
          <a:xfrm>
            <a:off x="1967386" y="2559269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118;p22">
            <a:extLst>
              <a:ext uri="{FF2B5EF4-FFF2-40B4-BE49-F238E27FC236}">
                <a16:creationId xmlns:a16="http://schemas.microsoft.com/office/drawing/2014/main" id="{6F31873A-697F-F946-D719-B6A2C8E17569}"/>
              </a:ext>
            </a:extLst>
          </p:cNvPr>
          <p:cNvSpPr/>
          <p:nvPr/>
        </p:nvSpPr>
        <p:spPr>
          <a:xfrm>
            <a:off x="3585633" y="262652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119;p22">
            <a:extLst>
              <a:ext uri="{FF2B5EF4-FFF2-40B4-BE49-F238E27FC236}">
                <a16:creationId xmlns:a16="http://schemas.microsoft.com/office/drawing/2014/main" id="{BA0FD040-F275-654F-4513-FA49C916D2BD}"/>
              </a:ext>
            </a:extLst>
          </p:cNvPr>
          <p:cNvSpPr/>
          <p:nvPr/>
        </p:nvSpPr>
        <p:spPr>
          <a:xfrm>
            <a:off x="2962171" y="2455058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120;p22">
            <a:extLst>
              <a:ext uri="{FF2B5EF4-FFF2-40B4-BE49-F238E27FC236}">
                <a16:creationId xmlns:a16="http://schemas.microsoft.com/office/drawing/2014/main" id="{36757707-BFE6-FD3D-2D61-68F6B80F5E04}"/>
              </a:ext>
            </a:extLst>
          </p:cNvPr>
          <p:cNvSpPr/>
          <p:nvPr/>
        </p:nvSpPr>
        <p:spPr>
          <a:xfrm>
            <a:off x="401089" y="1873156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121;p22">
            <a:extLst>
              <a:ext uri="{FF2B5EF4-FFF2-40B4-BE49-F238E27FC236}">
                <a16:creationId xmlns:a16="http://schemas.microsoft.com/office/drawing/2014/main" id="{370EB39C-2303-FB1D-0E11-AC259D001784}"/>
              </a:ext>
            </a:extLst>
          </p:cNvPr>
          <p:cNvSpPr/>
          <p:nvPr/>
        </p:nvSpPr>
        <p:spPr>
          <a:xfrm>
            <a:off x="854930" y="1827325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122;p22">
            <a:extLst>
              <a:ext uri="{FF2B5EF4-FFF2-40B4-BE49-F238E27FC236}">
                <a16:creationId xmlns:a16="http://schemas.microsoft.com/office/drawing/2014/main" id="{9686C844-0B87-CCA6-959F-4265EC0842F1}"/>
              </a:ext>
            </a:extLst>
          </p:cNvPr>
          <p:cNvSpPr/>
          <p:nvPr/>
        </p:nvSpPr>
        <p:spPr>
          <a:xfrm>
            <a:off x="3924874" y="18685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123;p22">
            <a:extLst>
              <a:ext uri="{FF2B5EF4-FFF2-40B4-BE49-F238E27FC236}">
                <a16:creationId xmlns:a16="http://schemas.microsoft.com/office/drawing/2014/main" id="{63D12684-560E-965C-129E-1CD0EE2B6DC8}"/>
              </a:ext>
            </a:extLst>
          </p:cNvPr>
          <p:cNvSpPr/>
          <p:nvPr/>
        </p:nvSpPr>
        <p:spPr>
          <a:xfrm>
            <a:off x="3924874" y="19999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124;p22">
            <a:extLst>
              <a:ext uri="{FF2B5EF4-FFF2-40B4-BE49-F238E27FC236}">
                <a16:creationId xmlns:a16="http://schemas.microsoft.com/office/drawing/2014/main" id="{76AA4632-56D9-3D75-BEBA-6ED94D03F9E7}"/>
              </a:ext>
            </a:extLst>
          </p:cNvPr>
          <p:cNvSpPr/>
          <p:nvPr/>
        </p:nvSpPr>
        <p:spPr>
          <a:xfrm>
            <a:off x="3924874" y="213141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125;p22">
            <a:extLst>
              <a:ext uri="{FF2B5EF4-FFF2-40B4-BE49-F238E27FC236}">
                <a16:creationId xmlns:a16="http://schemas.microsoft.com/office/drawing/2014/main" id="{BC438D96-92D7-DBC4-DBD4-CE62DB60D540}"/>
              </a:ext>
            </a:extLst>
          </p:cNvPr>
          <p:cNvSpPr/>
          <p:nvPr/>
        </p:nvSpPr>
        <p:spPr>
          <a:xfrm>
            <a:off x="3924874" y="239576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126;p22">
            <a:extLst>
              <a:ext uri="{FF2B5EF4-FFF2-40B4-BE49-F238E27FC236}">
                <a16:creationId xmlns:a16="http://schemas.microsoft.com/office/drawing/2014/main" id="{7969CA1E-335F-86FD-54B7-9498AAC31A95}"/>
              </a:ext>
            </a:extLst>
          </p:cNvPr>
          <p:cNvSpPr/>
          <p:nvPr/>
        </p:nvSpPr>
        <p:spPr>
          <a:xfrm>
            <a:off x="3924874" y="252718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127;p22">
            <a:extLst>
              <a:ext uri="{FF2B5EF4-FFF2-40B4-BE49-F238E27FC236}">
                <a16:creationId xmlns:a16="http://schemas.microsoft.com/office/drawing/2014/main" id="{C3361D37-C535-8043-C64A-2E7059414DEB}"/>
              </a:ext>
            </a:extLst>
          </p:cNvPr>
          <p:cNvSpPr/>
          <p:nvPr/>
        </p:nvSpPr>
        <p:spPr>
          <a:xfrm>
            <a:off x="3924874" y="279002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128;p22">
            <a:extLst>
              <a:ext uri="{FF2B5EF4-FFF2-40B4-BE49-F238E27FC236}">
                <a16:creationId xmlns:a16="http://schemas.microsoft.com/office/drawing/2014/main" id="{43A4B5DC-607D-BB34-8A2A-75EF0E05A858}"/>
              </a:ext>
            </a:extLst>
          </p:cNvPr>
          <p:cNvSpPr/>
          <p:nvPr/>
        </p:nvSpPr>
        <p:spPr>
          <a:xfrm>
            <a:off x="3924874" y="292144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129;p22">
            <a:extLst>
              <a:ext uri="{FF2B5EF4-FFF2-40B4-BE49-F238E27FC236}">
                <a16:creationId xmlns:a16="http://schemas.microsoft.com/office/drawing/2014/main" id="{9DAEE61B-B828-669E-E555-9B2D03FC6331}"/>
              </a:ext>
            </a:extLst>
          </p:cNvPr>
          <p:cNvSpPr/>
          <p:nvPr/>
        </p:nvSpPr>
        <p:spPr>
          <a:xfrm>
            <a:off x="3924874" y="318426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130;p22">
            <a:extLst>
              <a:ext uri="{FF2B5EF4-FFF2-40B4-BE49-F238E27FC236}">
                <a16:creationId xmlns:a16="http://schemas.microsoft.com/office/drawing/2014/main" id="{7C31C077-F3A5-5EFF-83F0-724582E5874B}"/>
              </a:ext>
            </a:extLst>
          </p:cNvPr>
          <p:cNvSpPr/>
          <p:nvPr/>
        </p:nvSpPr>
        <p:spPr>
          <a:xfrm>
            <a:off x="1988790" y="186857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131;p22">
            <a:extLst>
              <a:ext uri="{FF2B5EF4-FFF2-40B4-BE49-F238E27FC236}">
                <a16:creationId xmlns:a16="http://schemas.microsoft.com/office/drawing/2014/main" id="{007D5589-5441-F32D-D3D6-166AAE29983A}"/>
              </a:ext>
            </a:extLst>
          </p:cNvPr>
          <p:cNvSpPr/>
          <p:nvPr/>
        </p:nvSpPr>
        <p:spPr>
          <a:xfrm>
            <a:off x="1988790" y="199999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132;p22">
            <a:extLst>
              <a:ext uri="{FF2B5EF4-FFF2-40B4-BE49-F238E27FC236}">
                <a16:creationId xmlns:a16="http://schemas.microsoft.com/office/drawing/2014/main" id="{F9DDBF5E-88B1-FE95-D849-690927DE943A}"/>
              </a:ext>
            </a:extLst>
          </p:cNvPr>
          <p:cNvSpPr/>
          <p:nvPr/>
        </p:nvSpPr>
        <p:spPr>
          <a:xfrm>
            <a:off x="1988790" y="2264346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133;p22">
            <a:extLst>
              <a:ext uri="{FF2B5EF4-FFF2-40B4-BE49-F238E27FC236}">
                <a16:creationId xmlns:a16="http://schemas.microsoft.com/office/drawing/2014/main" id="{A2844F3B-C6AE-5892-7F99-6F8554816A72}"/>
              </a:ext>
            </a:extLst>
          </p:cNvPr>
          <p:cNvSpPr/>
          <p:nvPr/>
        </p:nvSpPr>
        <p:spPr>
          <a:xfrm>
            <a:off x="4039474" y="160268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134;p22">
            <a:extLst>
              <a:ext uri="{FF2B5EF4-FFF2-40B4-BE49-F238E27FC236}">
                <a16:creationId xmlns:a16="http://schemas.microsoft.com/office/drawing/2014/main" id="{EF94913A-58D8-A8D4-ADD0-F17E18A9D306}"/>
              </a:ext>
            </a:extLst>
          </p:cNvPr>
          <p:cNvSpPr/>
          <p:nvPr/>
        </p:nvSpPr>
        <p:spPr>
          <a:xfrm>
            <a:off x="2491533" y="160268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135;p22">
            <a:extLst>
              <a:ext uri="{FF2B5EF4-FFF2-40B4-BE49-F238E27FC236}">
                <a16:creationId xmlns:a16="http://schemas.microsoft.com/office/drawing/2014/main" id="{09F4BC0E-AADA-B8AE-4BEB-66D8BD118ABB}"/>
              </a:ext>
            </a:extLst>
          </p:cNvPr>
          <p:cNvSpPr/>
          <p:nvPr/>
        </p:nvSpPr>
        <p:spPr>
          <a:xfrm>
            <a:off x="390387" y="2889344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136;p22">
            <a:extLst>
              <a:ext uri="{FF2B5EF4-FFF2-40B4-BE49-F238E27FC236}">
                <a16:creationId xmlns:a16="http://schemas.microsoft.com/office/drawing/2014/main" id="{D7EE085F-63DB-7649-6173-D53DA66AA117}"/>
              </a:ext>
            </a:extLst>
          </p:cNvPr>
          <p:cNvSpPr/>
          <p:nvPr/>
        </p:nvSpPr>
        <p:spPr>
          <a:xfrm>
            <a:off x="720462" y="3939149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137;p22">
            <a:extLst>
              <a:ext uri="{FF2B5EF4-FFF2-40B4-BE49-F238E27FC236}">
                <a16:creationId xmlns:a16="http://schemas.microsoft.com/office/drawing/2014/main" id="{225841FA-63C7-940C-4B21-94375F0CA068}"/>
              </a:ext>
            </a:extLst>
          </p:cNvPr>
          <p:cNvSpPr/>
          <p:nvPr/>
        </p:nvSpPr>
        <p:spPr>
          <a:xfrm>
            <a:off x="1955149" y="296180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138;p22">
            <a:extLst>
              <a:ext uri="{FF2B5EF4-FFF2-40B4-BE49-F238E27FC236}">
                <a16:creationId xmlns:a16="http://schemas.microsoft.com/office/drawing/2014/main" id="{FADD4836-8B21-C3DA-676F-5DCD85CC307E}"/>
              </a:ext>
            </a:extLst>
          </p:cNvPr>
          <p:cNvSpPr/>
          <p:nvPr/>
        </p:nvSpPr>
        <p:spPr>
          <a:xfrm>
            <a:off x="4536123" y="874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139;p22">
            <a:extLst>
              <a:ext uri="{FF2B5EF4-FFF2-40B4-BE49-F238E27FC236}">
                <a16:creationId xmlns:a16="http://schemas.microsoft.com/office/drawing/2014/main" id="{3DC5CF09-5311-D742-7945-424EE757A4B4}"/>
              </a:ext>
            </a:extLst>
          </p:cNvPr>
          <p:cNvSpPr/>
          <p:nvPr/>
        </p:nvSpPr>
        <p:spPr>
          <a:xfrm>
            <a:off x="1188053" y="2174197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140;p22">
            <a:extLst>
              <a:ext uri="{FF2B5EF4-FFF2-40B4-BE49-F238E27FC236}">
                <a16:creationId xmlns:a16="http://schemas.microsoft.com/office/drawing/2014/main" id="{8E69E1A9-DAD8-92C0-9C96-4BE6051154C3}"/>
              </a:ext>
            </a:extLst>
          </p:cNvPr>
          <p:cNvSpPr/>
          <p:nvPr/>
        </p:nvSpPr>
        <p:spPr>
          <a:xfrm>
            <a:off x="4316065" y="131968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141;p22">
            <a:extLst>
              <a:ext uri="{FF2B5EF4-FFF2-40B4-BE49-F238E27FC236}">
                <a16:creationId xmlns:a16="http://schemas.microsoft.com/office/drawing/2014/main" id="{83F95E0C-3991-DE93-1688-1DF30DE33488}"/>
              </a:ext>
            </a:extLst>
          </p:cNvPr>
          <p:cNvSpPr/>
          <p:nvPr/>
        </p:nvSpPr>
        <p:spPr>
          <a:xfrm>
            <a:off x="5269602" y="2375107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142;p22">
            <a:extLst>
              <a:ext uri="{FF2B5EF4-FFF2-40B4-BE49-F238E27FC236}">
                <a16:creationId xmlns:a16="http://schemas.microsoft.com/office/drawing/2014/main" id="{45F6DBC6-BF18-90B2-C1EB-841835CEBC43}"/>
              </a:ext>
            </a:extLst>
          </p:cNvPr>
          <p:cNvSpPr/>
          <p:nvPr/>
        </p:nvSpPr>
        <p:spPr>
          <a:xfrm>
            <a:off x="2673367" y="4410579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143;p22">
            <a:extLst>
              <a:ext uri="{FF2B5EF4-FFF2-40B4-BE49-F238E27FC236}">
                <a16:creationId xmlns:a16="http://schemas.microsoft.com/office/drawing/2014/main" id="{5931736F-3446-3B1A-ED6C-6EDABA9CA585}"/>
              </a:ext>
            </a:extLst>
          </p:cNvPr>
          <p:cNvSpPr/>
          <p:nvPr/>
        </p:nvSpPr>
        <p:spPr>
          <a:xfrm>
            <a:off x="5841115" y="65636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144;p22">
            <a:extLst>
              <a:ext uri="{FF2B5EF4-FFF2-40B4-BE49-F238E27FC236}">
                <a16:creationId xmlns:a16="http://schemas.microsoft.com/office/drawing/2014/main" id="{F8EC0EEC-A1BB-C86C-78C6-4AF97573AA0B}"/>
              </a:ext>
            </a:extLst>
          </p:cNvPr>
          <p:cNvSpPr/>
          <p:nvPr/>
        </p:nvSpPr>
        <p:spPr>
          <a:xfrm>
            <a:off x="3151660" y="4113329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145;p22">
            <a:extLst>
              <a:ext uri="{FF2B5EF4-FFF2-40B4-BE49-F238E27FC236}">
                <a16:creationId xmlns:a16="http://schemas.microsoft.com/office/drawing/2014/main" id="{C18B21D6-12FB-F9F9-DDA2-310008FF4AD6}"/>
              </a:ext>
            </a:extLst>
          </p:cNvPr>
          <p:cNvSpPr/>
          <p:nvPr/>
        </p:nvSpPr>
        <p:spPr>
          <a:xfrm>
            <a:off x="1223205" y="2411052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146;p22">
            <a:extLst>
              <a:ext uri="{FF2B5EF4-FFF2-40B4-BE49-F238E27FC236}">
                <a16:creationId xmlns:a16="http://schemas.microsoft.com/office/drawing/2014/main" id="{FFE3922B-2DDE-6EFC-9319-0DF24E643A87}"/>
              </a:ext>
            </a:extLst>
          </p:cNvPr>
          <p:cNvSpPr/>
          <p:nvPr/>
        </p:nvSpPr>
        <p:spPr>
          <a:xfrm>
            <a:off x="5509504" y="1614922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147;p22">
            <a:extLst>
              <a:ext uri="{FF2B5EF4-FFF2-40B4-BE49-F238E27FC236}">
                <a16:creationId xmlns:a16="http://schemas.microsoft.com/office/drawing/2014/main" id="{BA3018C0-8742-FBE4-81F8-657E5744C901}"/>
              </a:ext>
            </a:extLst>
          </p:cNvPr>
          <p:cNvSpPr/>
          <p:nvPr/>
        </p:nvSpPr>
        <p:spPr>
          <a:xfrm>
            <a:off x="543187" y="728618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148;p22">
            <a:extLst>
              <a:ext uri="{FF2B5EF4-FFF2-40B4-BE49-F238E27FC236}">
                <a16:creationId xmlns:a16="http://schemas.microsoft.com/office/drawing/2014/main" id="{2AB592FF-5BDE-4773-01E3-EC1F3A311CD7}"/>
              </a:ext>
            </a:extLst>
          </p:cNvPr>
          <p:cNvSpPr/>
          <p:nvPr/>
        </p:nvSpPr>
        <p:spPr>
          <a:xfrm>
            <a:off x="5258900" y="2872547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149;p22">
            <a:extLst>
              <a:ext uri="{FF2B5EF4-FFF2-40B4-BE49-F238E27FC236}">
                <a16:creationId xmlns:a16="http://schemas.microsoft.com/office/drawing/2014/main" id="{617B6B43-AC57-3F26-EF9A-CF276124D8AF}"/>
              </a:ext>
            </a:extLst>
          </p:cNvPr>
          <p:cNvSpPr/>
          <p:nvPr/>
        </p:nvSpPr>
        <p:spPr>
          <a:xfrm>
            <a:off x="5690307" y="2821246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150;p22">
            <a:extLst>
              <a:ext uri="{FF2B5EF4-FFF2-40B4-BE49-F238E27FC236}">
                <a16:creationId xmlns:a16="http://schemas.microsoft.com/office/drawing/2014/main" id="{8A875284-C3EC-F866-4BA3-9B1149848369}"/>
              </a:ext>
            </a:extLst>
          </p:cNvPr>
          <p:cNvSpPr/>
          <p:nvPr/>
        </p:nvSpPr>
        <p:spPr>
          <a:xfrm>
            <a:off x="6137573" y="3534210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151;p22">
            <a:extLst>
              <a:ext uri="{FF2B5EF4-FFF2-40B4-BE49-F238E27FC236}">
                <a16:creationId xmlns:a16="http://schemas.microsoft.com/office/drawing/2014/main" id="{0B747394-E9E1-B9F4-4E01-1E9A67E4912B}"/>
              </a:ext>
            </a:extLst>
          </p:cNvPr>
          <p:cNvSpPr/>
          <p:nvPr/>
        </p:nvSpPr>
        <p:spPr>
          <a:xfrm>
            <a:off x="5833461" y="2892271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152;p22">
            <a:extLst>
              <a:ext uri="{FF2B5EF4-FFF2-40B4-BE49-F238E27FC236}">
                <a16:creationId xmlns:a16="http://schemas.microsoft.com/office/drawing/2014/main" id="{ADD3E426-CE10-A26E-E991-45133029D89F}"/>
              </a:ext>
            </a:extLst>
          </p:cNvPr>
          <p:cNvSpPr/>
          <p:nvPr/>
        </p:nvSpPr>
        <p:spPr>
          <a:xfrm>
            <a:off x="5289470" y="2702927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153;p22">
            <a:extLst>
              <a:ext uri="{FF2B5EF4-FFF2-40B4-BE49-F238E27FC236}">
                <a16:creationId xmlns:a16="http://schemas.microsoft.com/office/drawing/2014/main" id="{BEDDFD29-4FD4-DC83-E13B-461E8D2F8C77}"/>
              </a:ext>
            </a:extLst>
          </p:cNvPr>
          <p:cNvSpPr/>
          <p:nvPr/>
        </p:nvSpPr>
        <p:spPr>
          <a:xfrm>
            <a:off x="6171286" y="3382705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154;p22">
            <a:extLst>
              <a:ext uri="{FF2B5EF4-FFF2-40B4-BE49-F238E27FC236}">
                <a16:creationId xmlns:a16="http://schemas.microsoft.com/office/drawing/2014/main" id="{28B929C1-FB48-E801-6B22-1DE116CB4E2B}"/>
              </a:ext>
            </a:extLst>
          </p:cNvPr>
          <p:cNvSpPr/>
          <p:nvPr/>
        </p:nvSpPr>
        <p:spPr>
          <a:xfrm>
            <a:off x="5553823" y="2777119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155;p22">
            <a:extLst>
              <a:ext uri="{FF2B5EF4-FFF2-40B4-BE49-F238E27FC236}">
                <a16:creationId xmlns:a16="http://schemas.microsoft.com/office/drawing/2014/main" id="{4FD45F0E-0A8D-8F31-8A3B-DF8468EF857D}"/>
              </a:ext>
            </a:extLst>
          </p:cNvPr>
          <p:cNvSpPr/>
          <p:nvPr/>
        </p:nvSpPr>
        <p:spPr>
          <a:xfrm>
            <a:off x="6122049" y="3236912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156;p22">
            <a:extLst>
              <a:ext uri="{FF2B5EF4-FFF2-40B4-BE49-F238E27FC236}">
                <a16:creationId xmlns:a16="http://schemas.microsoft.com/office/drawing/2014/main" id="{93BF67BC-BBE0-87B5-2173-CD287F01CBB9}"/>
              </a:ext>
            </a:extLst>
          </p:cNvPr>
          <p:cNvSpPr/>
          <p:nvPr/>
        </p:nvSpPr>
        <p:spPr>
          <a:xfrm>
            <a:off x="16017" y="1888369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157;p22">
            <a:extLst>
              <a:ext uri="{FF2B5EF4-FFF2-40B4-BE49-F238E27FC236}">
                <a16:creationId xmlns:a16="http://schemas.microsoft.com/office/drawing/2014/main" id="{1EAD569E-7E01-34FF-9CB5-5E1842751BD2}"/>
              </a:ext>
            </a:extLst>
          </p:cNvPr>
          <p:cNvSpPr/>
          <p:nvPr/>
        </p:nvSpPr>
        <p:spPr>
          <a:xfrm>
            <a:off x="188061" y="2481501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158;p22">
            <a:extLst>
              <a:ext uri="{FF2B5EF4-FFF2-40B4-BE49-F238E27FC236}">
                <a16:creationId xmlns:a16="http://schemas.microsoft.com/office/drawing/2014/main" id="{D9AAFDF0-1473-9325-F57A-CF4ACBFBF025}"/>
              </a:ext>
            </a:extLst>
          </p:cNvPr>
          <p:cNvSpPr/>
          <p:nvPr/>
        </p:nvSpPr>
        <p:spPr>
          <a:xfrm>
            <a:off x="133664" y="2341490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159;p22">
            <a:extLst>
              <a:ext uri="{FF2B5EF4-FFF2-40B4-BE49-F238E27FC236}">
                <a16:creationId xmlns:a16="http://schemas.microsoft.com/office/drawing/2014/main" id="{B22DD2A8-7834-78CC-272E-023F28EF68BA}"/>
              </a:ext>
            </a:extLst>
          </p:cNvPr>
          <p:cNvSpPr/>
          <p:nvPr/>
        </p:nvSpPr>
        <p:spPr>
          <a:xfrm>
            <a:off x="151997" y="1746486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160;p22">
            <a:extLst>
              <a:ext uri="{FF2B5EF4-FFF2-40B4-BE49-F238E27FC236}">
                <a16:creationId xmlns:a16="http://schemas.microsoft.com/office/drawing/2014/main" id="{8DB6EA5F-2DFB-AF08-66E4-48EDFA6D35CB}"/>
              </a:ext>
            </a:extLst>
          </p:cNvPr>
          <p:cNvSpPr/>
          <p:nvPr/>
        </p:nvSpPr>
        <p:spPr>
          <a:xfrm>
            <a:off x="283417" y="1419314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161;p22">
            <a:extLst>
              <a:ext uri="{FF2B5EF4-FFF2-40B4-BE49-F238E27FC236}">
                <a16:creationId xmlns:a16="http://schemas.microsoft.com/office/drawing/2014/main" id="{4D4DB885-8A46-3AED-4952-E9A01CD4D61B}"/>
              </a:ext>
            </a:extLst>
          </p:cNvPr>
          <p:cNvSpPr/>
          <p:nvPr/>
        </p:nvSpPr>
        <p:spPr>
          <a:xfrm>
            <a:off x="220766" y="1618785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162;p22">
            <a:extLst>
              <a:ext uri="{FF2B5EF4-FFF2-40B4-BE49-F238E27FC236}">
                <a16:creationId xmlns:a16="http://schemas.microsoft.com/office/drawing/2014/main" id="{483266CD-2F05-C4C3-3B70-A672A014E2C0}"/>
              </a:ext>
            </a:extLst>
          </p:cNvPr>
          <p:cNvSpPr/>
          <p:nvPr/>
        </p:nvSpPr>
        <p:spPr>
          <a:xfrm>
            <a:off x="271708" y="2606851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163;p22">
            <a:extLst>
              <a:ext uri="{FF2B5EF4-FFF2-40B4-BE49-F238E27FC236}">
                <a16:creationId xmlns:a16="http://schemas.microsoft.com/office/drawing/2014/main" id="{F5A88709-1C39-8638-3DF6-0A6B3D23A542}"/>
              </a:ext>
            </a:extLst>
          </p:cNvPr>
          <p:cNvSpPr/>
          <p:nvPr/>
        </p:nvSpPr>
        <p:spPr>
          <a:xfrm>
            <a:off x="1101719" y="4438509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164;p22">
            <a:extLst>
              <a:ext uri="{FF2B5EF4-FFF2-40B4-BE49-F238E27FC236}">
                <a16:creationId xmlns:a16="http://schemas.microsoft.com/office/drawing/2014/main" id="{FDB229A9-C945-42AB-D665-CD8A2A6ED513}"/>
              </a:ext>
            </a:extLst>
          </p:cNvPr>
          <p:cNvSpPr/>
          <p:nvPr/>
        </p:nvSpPr>
        <p:spPr>
          <a:xfrm>
            <a:off x="1562207" y="4810336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165;p22">
            <a:extLst>
              <a:ext uri="{FF2B5EF4-FFF2-40B4-BE49-F238E27FC236}">
                <a16:creationId xmlns:a16="http://schemas.microsoft.com/office/drawing/2014/main" id="{B762A48E-B10B-EF70-F9EE-1A66F91242B3}"/>
              </a:ext>
            </a:extLst>
          </p:cNvPr>
          <p:cNvSpPr/>
          <p:nvPr/>
        </p:nvSpPr>
        <p:spPr>
          <a:xfrm>
            <a:off x="1012193" y="4149489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166;p22">
            <a:extLst>
              <a:ext uri="{FF2B5EF4-FFF2-40B4-BE49-F238E27FC236}">
                <a16:creationId xmlns:a16="http://schemas.microsoft.com/office/drawing/2014/main" id="{17A52F5B-3591-4083-29F7-1DFECFBB7FFE}"/>
              </a:ext>
            </a:extLst>
          </p:cNvPr>
          <p:cNvSpPr/>
          <p:nvPr/>
        </p:nvSpPr>
        <p:spPr>
          <a:xfrm>
            <a:off x="1042859" y="4298162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167;p22">
            <a:extLst>
              <a:ext uri="{FF2B5EF4-FFF2-40B4-BE49-F238E27FC236}">
                <a16:creationId xmlns:a16="http://schemas.microsoft.com/office/drawing/2014/main" id="{BC2D1352-044A-552B-1242-BA9EC2DBB424}"/>
              </a:ext>
            </a:extLst>
          </p:cNvPr>
          <p:cNvSpPr/>
          <p:nvPr/>
        </p:nvSpPr>
        <p:spPr>
          <a:xfrm>
            <a:off x="952734" y="3940685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168;p22">
            <a:extLst>
              <a:ext uri="{FF2B5EF4-FFF2-40B4-BE49-F238E27FC236}">
                <a16:creationId xmlns:a16="http://schemas.microsoft.com/office/drawing/2014/main" id="{09209657-5B53-5746-0412-CE6F4059F813}"/>
              </a:ext>
            </a:extLst>
          </p:cNvPr>
          <p:cNvSpPr/>
          <p:nvPr/>
        </p:nvSpPr>
        <p:spPr>
          <a:xfrm>
            <a:off x="1421164" y="4753540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169;p22">
            <a:extLst>
              <a:ext uri="{FF2B5EF4-FFF2-40B4-BE49-F238E27FC236}">
                <a16:creationId xmlns:a16="http://schemas.microsoft.com/office/drawing/2014/main" id="{C7E90257-DB18-10C1-440B-339FCFAFD523}"/>
              </a:ext>
            </a:extLst>
          </p:cNvPr>
          <p:cNvSpPr/>
          <p:nvPr/>
        </p:nvSpPr>
        <p:spPr>
          <a:xfrm>
            <a:off x="1721366" y="4791836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170;p22">
            <a:extLst>
              <a:ext uri="{FF2B5EF4-FFF2-40B4-BE49-F238E27FC236}">
                <a16:creationId xmlns:a16="http://schemas.microsoft.com/office/drawing/2014/main" id="{CCDB7B7A-05FD-80E1-11C7-5D3A7061840F}"/>
              </a:ext>
            </a:extLst>
          </p:cNvPr>
          <p:cNvSpPr/>
          <p:nvPr/>
        </p:nvSpPr>
        <p:spPr>
          <a:xfrm>
            <a:off x="3261677" y="154461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171;p22">
            <a:extLst>
              <a:ext uri="{FF2B5EF4-FFF2-40B4-BE49-F238E27FC236}">
                <a16:creationId xmlns:a16="http://schemas.microsoft.com/office/drawing/2014/main" id="{3071E173-FC29-97F9-39D2-C278F32A5AC5}"/>
              </a:ext>
            </a:extLst>
          </p:cNvPr>
          <p:cNvSpPr/>
          <p:nvPr/>
        </p:nvSpPr>
        <p:spPr>
          <a:xfrm>
            <a:off x="4316065" y="49022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172;p22">
            <a:extLst>
              <a:ext uri="{FF2B5EF4-FFF2-40B4-BE49-F238E27FC236}">
                <a16:creationId xmlns:a16="http://schemas.microsoft.com/office/drawing/2014/main" id="{C47D24FB-A0DC-B891-08AB-54550EC79F83}"/>
              </a:ext>
            </a:extLst>
          </p:cNvPr>
          <p:cNvSpPr/>
          <p:nvPr/>
        </p:nvSpPr>
        <p:spPr>
          <a:xfrm>
            <a:off x="4893697" y="49022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173;p22">
            <a:extLst>
              <a:ext uri="{FF2B5EF4-FFF2-40B4-BE49-F238E27FC236}">
                <a16:creationId xmlns:a16="http://schemas.microsoft.com/office/drawing/2014/main" id="{E75D08A3-3BC0-B214-4EBF-D9B2A9F51F88}"/>
              </a:ext>
            </a:extLst>
          </p:cNvPr>
          <p:cNvSpPr/>
          <p:nvPr/>
        </p:nvSpPr>
        <p:spPr>
          <a:xfrm>
            <a:off x="1437145" y="3968183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174;p22">
            <a:extLst>
              <a:ext uri="{FF2B5EF4-FFF2-40B4-BE49-F238E27FC236}">
                <a16:creationId xmlns:a16="http://schemas.microsoft.com/office/drawing/2014/main" id="{FC8EC6BC-BAD3-9AB3-646C-BC7812C1FF8C}"/>
              </a:ext>
            </a:extLst>
          </p:cNvPr>
          <p:cNvSpPr/>
          <p:nvPr/>
        </p:nvSpPr>
        <p:spPr>
          <a:xfrm>
            <a:off x="1531877" y="406598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175;p22">
            <a:extLst>
              <a:ext uri="{FF2B5EF4-FFF2-40B4-BE49-F238E27FC236}">
                <a16:creationId xmlns:a16="http://schemas.microsoft.com/office/drawing/2014/main" id="{6D1ED0F5-47F5-6710-1882-DE5DBC2E6C37}"/>
              </a:ext>
            </a:extLst>
          </p:cNvPr>
          <p:cNvSpPr/>
          <p:nvPr/>
        </p:nvSpPr>
        <p:spPr>
          <a:xfrm>
            <a:off x="1531877" y="413933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176;p22">
            <a:extLst>
              <a:ext uri="{FF2B5EF4-FFF2-40B4-BE49-F238E27FC236}">
                <a16:creationId xmlns:a16="http://schemas.microsoft.com/office/drawing/2014/main" id="{CC5A0DFB-7B7D-B42A-A271-DBF81679165D}"/>
              </a:ext>
            </a:extLst>
          </p:cNvPr>
          <p:cNvSpPr/>
          <p:nvPr/>
        </p:nvSpPr>
        <p:spPr>
          <a:xfrm>
            <a:off x="1531877" y="4212668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177;p22">
            <a:extLst>
              <a:ext uri="{FF2B5EF4-FFF2-40B4-BE49-F238E27FC236}">
                <a16:creationId xmlns:a16="http://schemas.microsoft.com/office/drawing/2014/main" id="{22D84B1E-A7EE-14B1-B24D-A8FA9435D30A}"/>
              </a:ext>
            </a:extLst>
          </p:cNvPr>
          <p:cNvSpPr/>
          <p:nvPr/>
        </p:nvSpPr>
        <p:spPr>
          <a:xfrm>
            <a:off x="5890017" y="2285750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178;p22">
            <a:extLst>
              <a:ext uri="{FF2B5EF4-FFF2-40B4-BE49-F238E27FC236}">
                <a16:creationId xmlns:a16="http://schemas.microsoft.com/office/drawing/2014/main" id="{8FA4BC3D-4B03-3AFF-C426-E54D9ADD7151}"/>
              </a:ext>
            </a:extLst>
          </p:cNvPr>
          <p:cNvSpPr/>
          <p:nvPr/>
        </p:nvSpPr>
        <p:spPr>
          <a:xfrm>
            <a:off x="3269331" y="55247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179;p22">
            <a:extLst>
              <a:ext uri="{FF2B5EF4-FFF2-40B4-BE49-F238E27FC236}">
                <a16:creationId xmlns:a16="http://schemas.microsoft.com/office/drawing/2014/main" id="{5A3AC03F-BA52-6BA0-101A-2A4A1F96BA47}"/>
              </a:ext>
            </a:extLst>
          </p:cNvPr>
          <p:cNvSpPr/>
          <p:nvPr/>
        </p:nvSpPr>
        <p:spPr>
          <a:xfrm>
            <a:off x="3414501" y="134190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180;p22">
            <a:extLst>
              <a:ext uri="{FF2B5EF4-FFF2-40B4-BE49-F238E27FC236}">
                <a16:creationId xmlns:a16="http://schemas.microsoft.com/office/drawing/2014/main" id="{FCACAC13-0C6C-CCF2-2053-B8DFE48450E0}"/>
              </a:ext>
            </a:extLst>
          </p:cNvPr>
          <p:cNvSpPr/>
          <p:nvPr/>
        </p:nvSpPr>
        <p:spPr>
          <a:xfrm>
            <a:off x="838110" y="233160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181;p22">
            <a:extLst>
              <a:ext uri="{FF2B5EF4-FFF2-40B4-BE49-F238E27FC236}">
                <a16:creationId xmlns:a16="http://schemas.microsoft.com/office/drawing/2014/main" id="{F6232A86-5F65-6EC5-AE57-5F1843CD09A6}"/>
              </a:ext>
            </a:extLst>
          </p:cNvPr>
          <p:cNvSpPr/>
          <p:nvPr/>
        </p:nvSpPr>
        <p:spPr>
          <a:xfrm>
            <a:off x="1441728" y="1347497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182;p22">
            <a:extLst>
              <a:ext uri="{FF2B5EF4-FFF2-40B4-BE49-F238E27FC236}">
                <a16:creationId xmlns:a16="http://schemas.microsoft.com/office/drawing/2014/main" id="{1A9D8393-F421-67D0-F7C4-0B9C77F2F4B8}"/>
              </a:ext>
            </a:extLst>
          </p:cNvPr>
          <p:cNvSpPr/>
          <p:nvPr/>
        </p:nvSpPr>
        <p:spPr>
          <a:xfrm>
            <a:off x="5867078" y="167807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183;p22">
            <a:extLst>
              <a:ext uri="{FF2B5EF4-FFF2-40B4-BE49-F238E27FC236}">
                <a16:creationId xmlns:a16="http://schemas.microsoft.com/office/drawing/2014/main" id="{93A351FB-6270-EB07-1538-67CC14BECC25}"/>
              </a:ext>
            </a:extLst>
          </p:cNvPr>
          <p:cNvSpPr/>
          <p:nvPr/>
        </p:nvSpPr>
        <p:spPr>
          <a:xfrm>
            <a:off x="838110" y="260054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184;p22">
            <a:extLst>
              <a:ext uri="{FF2B5EF4-FFF2-40B4-BE49-F238E27FC236}">
                <a16:creationId xmlns:a16="http://schemas.microsoft.com/office/drawing/2014/main" id="{D0E2ABD6-3F0A-4155-8FAF-E75062864E12}"/>
              </a:ext>
            </a:extLst>
          </p:cNvPr>
          <p:cNvSpPr/>
          <p:nvPr/>
        </p:nvSpPr>
        <p:spPr>
          <a:xfrm>
            <a:off x="2100319" y="1336795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185;p22">
            <a:extLst>
              <a:ext uri="{FF2B5EF4-FFF2-40B4-BE49-F238E27FC236}">
                <a16:creationId xmlns:a16="http://schemas.microsoft.com/office/drawing/2014/main" id="{B1B72789-4870-9C90-2E72-F9228578A049}"/>
              </a:ext>
            </a:extLst>
          </p:cNvPr>
          <p:cNvSpPr/>
          <p:nvPr/>
        </p:nvSpPr>
        <p:spPr>
          <a:xfrm>
            <a:off x="2780337" y="135512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186;p22">
            <a:extLst>
              <a:ext uri="{FF2B5EF4-FFF2-40B4-BE49-F238E27FC236}">
                <a16:creationId xmlns:a16="http://schemas.microsoft.com/office/drawing/2014/main" id="{D6C1E864-B0D5-3444-A9AF-61E4756BAA9B}"/>
              </a:ext>
            </a:extLst>
          </p:cNvPr>
          <p:cNvSpPr/>
          <p:nvPr/>
        </p:nvSpPr>
        <p:spPr>
          <a:xfrm>
            <a:off x="1082619" y="59302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187;p22">
            <a:extLst>
              <a:ext uri="{FF2B5EF4-FFF2-40B4-BE49-F238E27FC236}">
                <a16:creationId xmlns:a16="http://schemas.microsoft.com/office/drawing/2014/main" id="{875F225E-0960-0534-9B6C-40E2F22F9A00}"/>
              </a:ext>
            </a:extLst>
          </p:cNvPr>
          <p:cNvSpPr/>
          <p:nvPr/>
        </p:nvSpPr>
        <p:spPr>
          <a:xfrm>
            <a:off x="5376572" y="433696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188;p22">
            <a:extLst>
              <a:ext uri="{FF2B5EF4-FFF2-40B4-BE49-F238E27FC236}">
                <a16:creationId xmlns:a16="http://schemas.microsoft.com/office/drawing/2014/main" id="{A3973F56-EFEF-174C-1CCB-23A8F548DE87}"/>
              </a:ext>
            </a:extLst>
          </p:cNvPr>
          <p:cNvSpPr/>
          <p:nvPr/>
        </p:nvSpPr>
        <p:spPr>
          <a:xfrm>
            <a:off x="674608" y="383258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189;p22">
            <a:extLst>
              <a:ext uri="{FF2B5EF4-FFF2-40B4-BE49-F238E27FC236}">
                <a16:creationId xmlns:a16="http://schemas.microsoft.com/office/drawing/2014/main" id="{039F5857-44C0-C002-7E56-C58DD2EB00B0}"/>
              </a:ext>
            </a:extLst>
          </p:cNvPr>
          <p:cNvSpPr/>
          <p:nvPr/>
        </p:nvSpPr>
        <p:spPr>
          <a:xfrm>
            <a:off x="1498260" y="3499057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190;p22">
            <a:extLst>
              <a:ext uri="{FF2B5EF4-FFF2-40B4-BE49-F238E27FC236}">
                <a16:creationId xmlns:a16="http://schemas.microsoft.com/office/drawing/2014/main" id="{BCAEC5C1-F144-7191-D588-88C298FF8700}"/>
              </a:ext>
            </a:extLst>
          </p:cNvPr>
          <p:cNvSpPr/>
          <p:nvPr/>
        </p:nvSpPr>
        <p:spPr>
          <a:xfrm>
            <a:off x="856466" y="383258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191;p22">
            <a:extLst>
              <a:ext uri="{FF2B5EF4-FFF2-40B4-BE49-F238E27FC236}">
                <a16:creationId xmlns:a16="http://schemas.microsoft.com/office/drawing/2014/main" id="{83920D28-1644-3967-D1CA-70930AB16DF2}"/>
              </a:ext>
            </a:extLst>
          </p:cNvPr>
          <p:cNvSpPr/>
          <p:nvPr/>
        </p:nvSpPr>
        <p:spPr>
          <a:xfrm>
            <a:off x="1498260" y="1842610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192;p22">
            <a:extLst>
              <a:ext uri="{FF2B5EF4-FFF2-40B4-BE49-F238E27FC236}">
                <a16:creationId xmlns:a16="http://schemas.microsoft.com/office/drawing/2014/main" id="{5B0E5EFD-4AA4-D614-0C31-F53357FE8571}"/>
              </a:ext>
            </a:extLst>
          </p:cNvPr>
          <p:cNvSpPr/>
          <p:nvPr/>
        </p:nvSpPr>
        <p:spPr>
          <a:xfrm>
            <a:off x="5118509" y="4660699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93;p22">
            <a:extLst>
              <a:ext uri="{FF2B5EF4-FFF2-40B4-BE49-F238E27FC236}">
                <a16:creationId xmlns:a16="http://schemas.microsoft.com/office/drawing/2014/main" id="{6423B523-DAB5-000C-3C35-918B5B2AB2FD}"/>
              </a:ext>
            </a:extLst>
          </p:cNvPr>
          <p:cNvSpPr/>
          <p:nvPr/>
        </p:nvSpPr>
        <p:spPr>
          <a:xfrm>
            <a:off x="2099263" y="4567194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94;p22">
            <a:extLst>
              <a:ext uri="{FF2B5EF4-FFF2-40B4-BE49-F238E27FC236}">
                <a16:creationId xmlns:a16="http://schemas.microsoft.com/office/drawing/2014/main" id="{9B837C8B-679C-4735-CFB8-EE6384547468}"/>
              </a:ext>
            </a:extLst>
          </p:cNvPr>
          <p:cNvSpPr/>
          <p:nvPr/>
        </p:nvSpPr>
        <p:spPr>
          <a:xfrm>
            <a:off x="573757" y="246607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95;p22">
            <a:extLst>
              <a:ext uri="{FF2B5EF4-FFF2-40B4-BE49-F238E27FC236}">
                <a16:creationId xmlns:a16="http://schemas.microsoft.com/office/drawing/2014/main" id="{8CFF2868-56CB-0C9E-DF71-04E61E7BA22B}"/>
              </a:ext>
            </a:extLst>
          </p:cNvPr>
          <p:cNvSpPr/>
          <p:nvPr/>
        </p:nvSpPr>
        <p:spPr>
          <a:xfrm>
            <a:off x="613492" y="1517118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96;p22">
            <a:extLst>
              <a:ext uri="{FF2B5EF4-FFF2-40B4-BE49-F238E27FC236}">
                <a16:creationId xmlns:a16="http://schemas.microsoft.com/office/drawing/2014/main" id="{4E677B74-8ECA-030D-7E9E-5C0004173D00}"/>
              </a:ext>
            </a:extLst>
          </p:cNvPr>
          <p:cNvSpPr/>
          <p:nvPr/>
        </p:nvSpPr>
        <p:spPr>
          <a:xfrm>
            <a:off x="5619545" y="3282070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97;p22">
            <a:extLst>
              <a:ext uri="{FF2B5EF4-FFF2-40B4-BE49-F238E27FC236}">
                <a16:creationId xmlns:a16="http://schemas.microsoft.com/office/drawing/2014/main" id="{83B0BB3A-AD95-FFAA-7F84-E4DA55C057C7}"/>
              </a:ext>
            </a:extLst>
          </p:cNvPr>
          <p:cNvSpPr/>
          <p:nvPr/>
        </p:nvSpPr>
        <p:spPr>
          <a:xfrm>
            <a:off x="5805962" y="3280534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98;p22">
            <a:extLst>
              <a:ext uri="{FF2B5EF4-FFF2-40B4-BE49-F238E27FC236}">
                <a16:creationId xmlns:a16="http://schemas.microsoft.com/office/drawing/2014/main" id="{9EFF636C-DD1A-5D2A-2063-54887B1284DD}"/>
              </a:ext>
            </a:extLst>
          </p:cNvPr>
          <p:cNvSpPr/>
          <p:nvPr/>
        </p:nvSpPr>
        <p:spPr>
          <a:xfrm>
            <a:off x="5709694" y="3369172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99;p22">
            <a:extLst>
              <a:ext uri="{FF2B5EF4-FFF2-40B4-BE49-F238E27FC236}">
                <a16:creationId xmlns:a16="http://schemas.microsoft.com/office/drawing/2014/main" id="{34F3A4E0-EF15-7D9B-4B10-894FE52F29E6}"/>
              </a:ext>
            </a:extLst>
          </p:cNvPr>
          <p:cNvSpPr/>
          <p:nvPr/>
        </p:nvSpPr>
        <p:spPr>
          <a:xfrm>
            <a:off x="5798332" y="351892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200;p22">
            <a:extLst>
              <a:ext uri="{FF2B5EF4-FFF2-40B4-BE49-F238E27FC236}">
                <a16:creationId xmlns:a16="http://schemas.microsoft.com/office/drawing/2014/main" id="{EA7128C1-A1F9-72EE-A48A-600DC5B190B7}"/>
              </a:ext>
            </a:extLst>
          </p:cNvPr>
          <p:cNvSpPr/>
          <p:nvPr/>
        </p:nvSpPr>
        <p:spPr>
          <a:xfrm>
            <a:off x="5581345" y="323163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201;p22">
            <a:extLst>
              <a:ext uri="{FF2B5EF4-FFF2-40B4-BE49-F238E27FC236}">
                <a16:creationId xmlns:a16="http://schemas.microsoft.com/office/drawing/2014/main" id="{3ACF567D-B26D-F801-186C-560218188BF1}"/>
              </a:ext>
            </a:extLst>
          </p:cNvPr>
          <p:cNvSpPr/>
          <p:nvPr/>
        </p:nvSpPr>
        <p:spPr>
          <a:xfrm>
            <a:off x="5581345" y="373132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203;p22">
            <a:extLst>
              <a:ext uri="{FF2B5EF4-FFF2-40B4-BE49-F238E27FC236}">
                <a16:creationId xmlns:a16="http://schemas.microsoft.com/office/drawing/2014/main" id="{E9A8A25A-5217-1A6F-84B9-D78BF82FDA86}"/>
              </a:ext>
            </a:extLst>
          </p:cNvPr>
          <p:cNvSpPr/>
          <p:nvPr/>
        </p:nvSpPr>
        <p:spPr>
          <a:xfrm>
            <a:off x="5604273" y="1624627"/>
            <a:ext cx="591370" cy="489584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205;p22">
            <a:extLst>
              <a:ext uri="{FF2B5EF4-FFF2-40B4-BE49-F238E27FC236}">
                <a16:creationId xmlns:a16="http://schemas.microsoft.com/office/drawing/2014/main" id="{53EE03F9-6F90-D1C7-0C13-935A74A0BF2A}"/>
              </a:ext>
            </a:extLst>
          </p:cNvPr>
          <p:cNvSpPr/>
          <p:nvPr/>
        </p:nvSpPr>
        <p:spPr>
          <a:xfrm>
            <a:off x="1408111" y="383258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206;p22">
            <a:extLst>
              <a:ext uri="{FF2B5EF4-FFF2-40B4-BE49-F238E27FC236}">
                <a16:creationId xmlns:a16="http://schemas.microsoft.com/office/drawing/2014/main" id="{7870B24F-78D2-9975-4804-DE0FBF4DF615}"/>
              </a:ext>
            </a:extLst>
          </p:cNvPr>
          <p:cNvSpPr/>
          <p:nvPr/>
        </p:nvSpPr>
        <p:spPr>
          <a:xfrm>
            <a:off x="1515057" y="380211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207;p22">
            <a:extLst>
              <a:ext uri="{FF2B5EF4-FFF2-40B4-BE49-F238E27FC236}">
                <a16:creationId xmlns:a16="http://schemas.microsoft.com/office/drawing/2014/main" id="{A975CD36-BBFD-A872-3106-5408AA21360E}"/>
              </a:ext>
            </a:extLst>
          </p:cNvPr>
          <p:cNvSpPr/>
          <p:nvPr/>
        </p:nvSpPr>
        <p:spPr>
          <a:xfrm>
            <a:off x="715879" y="902822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208;p22">
            <a:extLst>
              <a:ext uri="{FF2B5EF4-FFF2-40B4-BE49-F238E27FC236}">
                <a16:creationId xmlns:a16="http://schemas.microsoft.com/office/drawing/2014/main" id="{2DEB231C-0818-2DEF-0631-ABBE57E10408}"/>
              </a:ext>
            </a:extLst>
          </p:cNvPr>
          <p:cNvSpPr/>
          <p:nvPr/>
        </p:nvSpPr>
        <p:spPr>
          <a:xfrm>
            <a:off x="864096" y="902822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209;p22">
            <a:extLst>
              <a:ext uri="{FF2B5EF4-FFF2-40B4-BE49-F238E27FC236}">
                <a16:creationId xmlns:a16="http://schemas.microsoft.com/office/drawing/2014/main" id="{90A84883-C95A-3664-BA14-51DD25C73D37}"/>
              </a:ext>
            </a:extLst>
          </p:cNvPr>
          <p:cNvSpPr/>
          <p:nvPr/>
        </p:nvSpPr>
        <p:spPr>
          <a:xfrm>
            <a:off x="1000100" y="902822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210;p22">
            <a:extLst>
              <a:ext uri="{FF2B5EF4-FFF2-40B4-BE49-F238E27FC236}">
                <a16:creationId xmlns:a16="http://schemas.microsoft.com/office/drawing/2014/main" id="{C5CB83E8-4B54-5AA7-5261-BB9B9DBDE5DA}"/>
              </a:ext>
            </a:extLst>
          </p:cNvPr>
          <p:cNvSpPr/>
          <p:nvPr/>
        </p:nvSpPr>
        <p:spPr>
          <a:xfrm>
            <a:off x="1241538" y="902822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211;p22">
            <a:extLst>
              <a:ext uri="{FF2B5EF4-FFF2-40B4-BE49-F238E27FC236}">
                <a16:creationId xmlns:a16="http://schemas.microsoft.com/office/drawing/2014/main" id="{9BB3D678-3B9A-96B2-6E7B-A7B8F61B9694}"/>
              </a:ext>
            </a:extLst>
          </p:cNvPr>
          <p:cNvSpPr/>
          <p:nvPr/>
        </p:nvSpPr>
        <p:spPr>
          <a:xfrm>
            <a:off x="1942935" y="4385360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212;p22">
            <a:extLst>
              <a:ext uri="{FF2B5EF4-FFF2-40B4-BE49-F238E27FC236}">
                <a16:creationId xmlns:a16="http://schemas.microsoft.com/office/drawing/2014/main" id="{0781308F-D0ED-4BB8-335F-A34F255EF8B3}"/>
              </a:ext>
            </a:extLst>
          </p:cNvPr>
          <p:cNvSpPr/>
          <p:nvPr/>
        </p:nvSpPr>
        <p:spPr>
          <a:xfrm>
            <a:off x="2123258" y="4286021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213;p22">
            <a:extLst>
              <a:ext uri="{FF2B5EF4-FFF2-40B4-BE49-F238E27FC236}">
                <a16:creationId xmlns:a16="http://schemas.microsoft.com/office/drawing/2014/main" id="{2C663E21-1831-CBB5-6588-A1B4CB7D020B}"/>
              </a:ext>
            </a:extLst>
          </p:cNvPr>
          <p:cNvSpPr/>
          <p:nvPr/>
        </p:nvSpPr>
        <p:spPr>
          <a:xfrm>
            <a:off x="5732615" y="398802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49053-32EA-D300-AB82-0C6E3DBC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30" y="2914557"/>
            <a:ext cx="1962006" cy="17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21378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AGENDA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300352" y="183323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endParaRPr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308288" y="254478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endParaRPr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6"/>
          </p:nvPr>
        </p:nvSpPr>
        <p:spPr>
          <a:xfrm>
            <a:off x="2784520" y="117577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endParaRPr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8"/>
          </p:nvPr>
        </p:nvSpPr>
        <p:spPr>
          <a:xfrm>
            <a:off x="2784520" y="18499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endParaRPr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3"/>
          </p:nvPr>
        </p:nvSpPr>
        <p:spPr>
          <a:xfrm>
            <a:off x="2819687" y="260954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  <a:endParaRPr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29335" y="147344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Objetivo General</a:t>
            </a:r>
            <a:endParaRPr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258272" y="2173797"/>
            <a:ext cx="2416889" cy="224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Objetivos Específicos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8"/>
          </p:nvPr>
        </p:nvSpPr>
        <p:spPr>
          <a:xfrm>
            <a:off x="6477252" y="2127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" sz="1400" dirty="0">
                <a:solidFill>
                  <a:schemeClr val="bg1"/>
                </a:solidFill>
              </a:rPr>
              <a:t> </a:t>
            </a:r>
            <a:r>
              <a:rPr lang="e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s" sz="1400" dirty="0">
                <a:solidFill>
                  <a:schemeClr val="bg1"/>
                </a:solidFill>
              </a:rPr>
              <a:t> </a:t>
            </a:r>
            <a:r>
              <a:rPr lang="e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Tiempo</a:t>
            </a:r>
            <a:endParaRPr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19"/>
          </p:nvPr>
        </p:nvSpPr>
        <p:spPr>
          <a:xfrm>
            <a:off x="6504134" y="2854443"/>
            <a:ext cx="3021648" cy="221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Funcionalidad y Diseño</a:t>
            </a:r>
            <a:endParaRPr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3617119" y="270719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67854" y="1270450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06442" y="198690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25796" y="2715509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182582" y="2078313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802714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233;p23">
            <a:extLst>
              <a:ext uri="{FF2B5EF4-FFF2-40B4-BE49-F238E27FC236}">
                <a16:creationId xmlns:a16="http://schemas.microsoft.com/office/drawing/2014/main" id="{2FC2031F-F9D5-1857-813A-CFFCEA466DA3}"/>
              </a:ext>
            </a:extLst>
          </p:cNvPr>
          <p:cNvSpPr txBox="1">
            <a:spLocks/>
          </p:cNvSpPr>
          <p:nvPr/>
        </p:nvSpPr>
        <p:spPr>
          <a:xfrm>
            <a:off x="-231364" y="3570685"/>
            <a:ext cx="3054171" cy="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CRONOGRAMA DE ACTIVIDADES</a:t>
            </a:r>
          </a:p>
        </p:txBody>
      </p:sp>
      <p:sp>
        <p:nvSpPr>
          <p:cNvPr id="47" name="Google Shape;233;p23">
            <a:extLst>
              <a:ext uri="{FF2B5EF4-FFF2-40B4-BE49-F238E27FC236}">
                <a16:creationId xmlns:a16="http://schemas.microsoft.com/office/drawing/2014/main" id="{14EA76A3-3B65-6F2B-5409-FA81CEFB2C69}"/>
              </a:ext>
            </a:extLst>
          </p:cNvPr>
          <p:cNvSpPr txBox="1">
            <a:spLocks/>
          </p:cNvSpPr>
          <p:nvPr/>
        </p:nvSpPr>
        <p:spPr>
          <a:xfrm>
            <a:off x="5559571" y="154626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buClr>
                <a:srgbClr val="FFFFFF"/>
              </a:buClr>
              <a:buSzPts val="1200"/>
              <a:buFont typeface="Roboto Black"/>
              <a:buNone/>
              <a:defRPr b="1">
                <a:solidFill>
                  <a:srgbClr val="FFFFFF"/>
                </a:solidFill>
                <a:latin typeface="Courier New" panose="02070309020205020404" pitchFamily="49" charset="0"/>
                <a:ea typeface="Roboto Black"/>
                <a:cs typeface="Courier New" panose="02070309020205020404" pitchFamily="49" charset="0"/>
                <a:sym typeface="Roboto Black"/>
              </a:defRPr>
            </a:lvl1pPr>
            <a:lvl2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algn="r">
              <a:buClr>
                <a:srgbClr val="FFFFFF"/>
              </a:buClr>
              <a:buSzPts val="1200"/>
              <a:buFont typeface="Roboto Black"/>
              <a:buNone/>
              <a:defRPr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BACKLOG</a:t>
            </a:r>
          </a:p>
        </p:txBody>
      </p:sp>
      <p:grpSp>
        <p:nvGrpSpPr>
          <p:cNvPr id="48" name="Google Shape;8653;p58">
            <a:extLst>
              <a:ext uri="{FF2B5EF4-FFF2-40B4-BE49-F238E27FC236}">
                <a16:creationId xmlns:a16="http://schemas.microsoft.com/office/drawing/2014/main" id="{C9CEBB1D-1CC4-D2DE-8E0E-11BF92287DCB}"/>
              </a:ext>
            </a:extLst>
          </p:cNvPr>
          <p:cNvGrpSpPr/>
          <p:nvPr/>
        </p:nvGrpSpPr>
        <p:grpSpPr>
          <a:xfrm>
            <a:off x="3551811" y="3380632"/>
            <a:ext cx="442337" cy="419623"/>
            <a:chOff x="-6696925" y="3272575"/>
            <a:chExt cx="307200" cy="291425"/>
          </a:xfrm>
        </p:grpSpPr>
        <p:sp>
          <p:nvSpPr>
            <p:cNvPr id="49" name="Google Shape;8654;p58">
              <a:extLst>
                <a:ext uri="{FF2B5EF4-FFF2-40B4-BE49-F238E27FC236}">
                  <a16:creationId xmlns:a16="http://schemas.microsoft.com/office/drawing/2014/main" id="{AD27AB0C-46A2-3BC8-E1B0-0FE76EB1D09F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55;p58">
              <a:extLst>
                <a:ext uri="{FF2B5EF4-FFF2-40B4-BE49-F238E27FC236}">
                  <a16:creationId xmlns:a16="http://schemas.microsoft.com/office/drawing/2014/main" id="{2F9D11FA-31BA-BCF1-EA62-D6A0A0E796D0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30;p23">
            <a:extLst>
              <a:ext uri="{FF2B5EF4-FFF2-40B4-BE49-F238E27FC236}">
                <a16:creationId xmlns:a16="http://schemas.microsoft.com/office/drawing/2014/main" id="{C78B4AA4-3B8B-D75A-5C92-53CA3D643EEE}"/>
              </a:ext>
            </a:extLst>
          </p:cNvPr>
          <p:cNvSpPr txBox="1">
            <a:spLocks/>
          </p:cNvSpPr>
          <p:nvPr/>
        </p:nvSpPr>
        <p:spPr>
          <a:xfrm>
            <a:off x="2816025" y="32978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52" name="Google Shape;230;p23">
            <a:extLst>
              <a:ext uri="{FF2B5EF4-FFF2-40B4-BE49-F238E27FC236}">
                <a16:creationId xmlns:a16="http://schemas.microsoft.com/office/drawing/2014/main" id="{39563309-7C1F-3152-ED9F-5B68DA5936B4}"/>
              </a:ext>
            </a:extLst>
          </p:cNvPr>
          <p:cNvSpPr txBox="1">
            <a:spLocks/>
          </p:cNvSpPr>
          <p:nvPr/>
        </p:nvSpPr>
        <p:spPr>
          <a:xfrm>
            <a:off x="5913693" y="117577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</p:txBody>
      </p:sp>
      <p:grpSp>
        <p:nvGrpSpPr>
          <p:cNvPr id="53" name="Google Shape;8829;p58">
            <a:extLst>
              <a:ext uri="{FF2B5EF4-FFF2-40B4-BE49-F238E27FC236}">
                <a16:creationId xmlns:a16="http://schemas.microsoft.com/office/drawing/2014/main" id="{164B7471-B87C-5DF2-C13A-7EAB8DED12A8}"/>
              </a:ext>
            </a:extLst>
          </p:cNvPr>
          <p:cNvGrpSpPr/>
          <p:nvPr/>
        </p:nvGrpSpPr>
        <p:grpSpPr>
          <a:xfrm>
            <a:off x="5271409" y="1336702"/>
            <a:ext cx="420271" cy="320774"/>
            <a:chOff x="-1951475" y="3273100"/>
            <a:chExt cx="291875" cy="222775"/>
          </a:xfrm>
        </p:grpSpPr>
        <p:sp>
          <p:nvSpPr>
            <p:cNvPr id="54" name="Google Shape;8830;p58">
              <a:extLst>
                <a:ext uri="{FF2B5EF4-FFF2-40B4-BE49-F238E27FC236}">
                  <a16:creationId xmlns:a16="http://schemas.microsoft.com/office/drawing/2014/main" id="{801C759E-AEE2-AF0F-5DEE-8DAD79D7AA44}"/>
                </a:ext>
              </a:extLst>
            </p:cNvPr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8000"/>
                </a:highlight>
              </a:endParaRPr>
            </a:p>
          </p:txBody>
        </p:sp>
        <p:sp>
          <p:nvSpPr>
            <p:cNvPr id="55" name="Google Shape;8831;p58">
              <a:extLst>
                <a:ext uri="{FF2B5EF4-FFF2-40B4-BE49-F238E27FC236}">
                  <a16:creationId xmlns:a16="http://schemas.microsoft.com/office/drawing/2014/main" id="{60ED5A57-B579-119E-F418-E9AE031CD7BE}"/>
                </a:ext>
              </a:extLst>
            </p:cNvPr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8000"/>
                </a:highlight>
              </a:endParaRPr>
            </a:p>
          </p:txBody>
        </p:sp>
        <p:sp>
          <p:nvSpPr>
            <p:cNvPr id="56" name="Google Shape;8832;p58">
              <a:extLst>
                <a:ext uri="{FF2B5EF4-FFF2-40B4-BE49-F238E27FC236}">
                  <a16:creationId xmlns:a16="http://schemas.microsoft.com/office/drawing/2014/main" id="{F4210090-5AA5-913B-75D0-5D891C00A5C7}"/>
                </a:ext>
              </a:extLst>
            </p:cNvPr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8000"/>
                </a:highlight>
              </a:endParaRPr>
            </a:p>
          </p:txBody>
        </p:sp>
      </p:grpSp>
      <p:sp>
        <p:nvSpPr>
          <p:cNvPr id="3" name="Google Shape;232;p23">
            <a:extLst>
              <a:ext uri="{FF2B5EF4-FFF2-40B4-BE49-F238E27FC236}">
                <a16:creationId xmlns:a16="http://schemas.microsoft.com/office/drawing/2014/main" id="{2911653C-841E-5320-1909-0FAFEF94D5AD}"/>
              </a:ext>
            </a:extLst>
          </p:cNvPr>
          <p:cNvSpPr txBox="1">
            <a:spLocks/>
          </p:cNvSpPr>
          <p:nvPr/>
        </p:nvSpPr>
        <p:spPr>
          <a:xfrm>
            <a:off x="-257673" y="2855893"/>
            <a:ext cx="2963008" cy="22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HISTORIAS DE USUARIOS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754304" y="1385146"/>
            <a:ext cx="6202882" cy="33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50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s-ES" sz="15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Desarrollar una aplicación web que permita el registro de clientes a través de la metodología ágil SCRUM, donde se identificarán los procesos involucrados para que permita el registro de clientes para optimizar el control de agendamiento de citas en la estética “</a:t>
            </a:r>
            <a:r>
              <a:rPr lang="es-ES" sz="1500" dirty="0" err="1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Beatiful</a:t>
            </a:r>
            <a:r>
              <a:rPr lang="es-ES" sz="15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Nails</a:t>
            </a:r>
            <a:r>
              <a:rPr lang="es-ES" sz="15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” con el fin de agilizarlos, mejorar su eficiencia y minimizar los errores cometidos por el personal a cargo.</a:t>
            </a:r>
            <a:endParaRPr lang="es-ES" sz="1500" dirty="0">
              <a:solidFill>
                <a:schemeClr val="bg1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Google Shape;262;p24"/>
          <p:cNvSpPr txBox="1">
            <a:spLocks noGrp="1"/>
          </p:cNvSpPr>
          <p:nvPr>
            <p:ph type="ctrTitle" idx="4294967295"/>
          </p:nvPr>
        </p:nvSpPr>
        <p:spPr>
          <a:xfrm>
            <a:off x="5613400" y="492125"/>
            <a:ext cx="3530600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Light"/>
              </a:rPr>
              <a:t>Objetivo Principal</a:t>
            </a:r>
            <a:endParaRPr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Roboto Light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39058" y="11728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412160" y="193678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106600" y="2183919"/>
            <a:ext cx="2702672" cy="2742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1.Realizar Matriz de HU basada en 5W+2.</a:t>
            </a:r>
          </a:p>
          <a:p>
            <a:pPr marL="0" indent="0" algn="l">
              <a:lnSpc>
                <a:spcPct val="150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Elaborar casos de prueba con técnicas de caja banca y caja negra.</a:t>
            </a:r>
          </a:p>
          <a:p>
            <a:pPr marL="0" lvl="0" indent="0" algn="l">
              <a:lnSpc>
                <a:spcPct val="150000"/>
              </a:lnSpc>
              <a:spcAft>
                <a:spcPts val="800"/>
              </a:spcAft>
            </a:pPr>
            <a:endParaRPr lang="es-ES" sz="140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272981" y="2183919"/>
            <a:ext cx="2634140" cy="274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Implementar un sistema de validación de datos en el formulario de registro para garantizar que la información proporcionada por los clientes sea precisa y completa.</a:t>
            </a:r>
          </a:p>
        </p:txBody>
      </p:sp>
      <p:sp>
        <p:nvSpPr>
          <p:cNvPr id="275" name="Google Shape;275;p25"/>
          <p:cNvSpPr txBox="1">
            <a:spLocks noGrp="1"/>
          </p:cNvSpPr>
          <p:nvPr>
            <p:ph type="ctrTitle"/>
          </p:nvPr>
        </p:nvSpPr>
        <p:spPr>
          <a:xfrm>
            <a:off x="386521" y="30226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Objetivos Especificos</a:t>
            </a:r>
            <a:endParaRPr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463880" y="1197309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577022" y="1235419"/>
            <a:ext cx="994978" cy="830447"/>
            <a:chOff x="6208237" y="336421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208237" y="336421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715089" y="949084"/>
              <a:ext cx="2071426" cy="2406174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129145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805736" y="1338896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86521" y="90886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76;p25">
            <a:extLst>
              <a:ext uri="{FF2B5EF4-FFF2-40B4-BE49-F238E27FC236}">
                <a16:creationId xmlns:a16="http://schemas.microsoft.com/office/drawing/2014/main" id="{B5D3DA08-6F48-F18D-9475-B7288D618CFF}"/>
              </a:ext>
            </a:extLst>
          </p:cNvPr>
          <p:cNvSpPr txBox="1">
            <a:spLocks/>
          </p:cNvSpPr>
          <p:nvPr/>
        </p:nvSpPr>
        <p:spPr>
          <a:xfrm>
            <a:off x="3022298" y="2128462"/>
            <a:ext cx="2702672" cy="27420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lvl="0" indent="-214313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lvl="1" indent="-214313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lvl="2" indent="-214313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lvl="3" indent="-128588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lvl="4" indent="-128588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 3" panose="05040102010807070707" pitchFamily="18" charset="2"/>
              <a:buNone/>
              <a:defRPr sz="1100" kern="1200" cap="none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 Desarrollar reporte de errores.</a:t>
            </a:r>
            <a:endParaRPr lang="es-ES" sz="14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1642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Historias de Usuario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77083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564B06F-B1A4-65BE-CDAD-30CF5AFE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" y="1119255"/>
            <a:ext cx="9079599" cy="339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1642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Cronograma de actividades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77083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A807D56-51E1-14DA-3606-E9498145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" y="789811"/>
            <a:ext cx="8921888" cy="40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1642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Backlog (Sprint 3)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77083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29541F4-CF4F-CE7F-FE2F-A31020E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6" y="847036"/>
            <a:ext cx="7509164" cy="42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 de Tiempo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1773083" y="4498950"/>
            <a:ext cx="982663" cy="40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25/05/2023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579369" y="1514776"/>
            <a:ext cx="1677988" cy="32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 del Proyecto</a:t>
            </a:r>
            <a:endParaRPr sz="1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1191292" y="4060398"/>
            <a:ext cx="2162175" cy="220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Elaboraci</a:t>
            </a:r>
            <a:r>
              <a:rPr lang="es-EC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ón</a:t>
            </a:r>
            <a:r>
              <a:rPr lang="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</a:t>
            </a:r>
            <a:r>
              <a:rPr lang="es-EC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rfil</a:t>
            </a:r>
            <a:r>
              <a:rPr lang="es-EC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 Proyecto</a:t>
            </a:r>
            <a:endParaRPr sz="1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2506136" y="1387499"/>
            <a:ext cx="1943100" cy="30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Matriz de Marco de Trabajo de HU</a:t>
            </a:r>
            <a:endParaRPr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3471327" y="4075450"/>
            <a:ext cx="1871663" cy="25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Defensa Perfil del Proyecto</a:t>
            </a:r>
            <a:endParaRPr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2709710" y="1719505"/>
            <a:ext cx="1368425" cy="40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chemeClr val="tx1"/>
                </a:solidFill>
              </a:rPr>
              <a:t>26/05/2022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495957" y="1740960"/>
            <a:ext cx="1858963" cy="407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22/05/2023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0" y="2805113"/>
            <a:ext cx="885825" cy="195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endParaRPr sz="1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8070628" y="2369639"/>
            <a:ext cx="690562" cy="29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sz="1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707923" y="2645636"/>
            <a:ext cx="4357041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094678" y="273753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320701" y="272712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315705" y="206196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344022" y="209026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1380640" y="218184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201960" y="282152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191292" y="282152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1293236" y="2902518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3330028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078619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3335024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3395794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3359160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16519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316519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333862" y="3916661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082437" y="269789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337182" y="3323926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2398797" y="3229013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2362994" y="3945809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169017" y="27836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169017" y="27836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4318503" y="3916661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067094" y="2697892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4322669" y="332392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4384285" y="3140772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4347651" y="3944963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153674" y="27836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153674" y="27836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3283831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4285145" y="2892707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2318350" y="2900647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004;p37">
            <a:extLst>
              <a:ext uri="{FF2B5EF4-FFF2-40B4-BE49-F238E27FC236}">
                <a16:creationId xmlns:a16="http://schemas.microsoft.com/office/drawing/2014/main" id="{9262B8D5-30DD-91AE-1D9F-4B08380D6079}"/>
              </a:ext>
            </a:extLst>
          </p:cNvPr>
          <p:cNvSpPr/>
          <p:nvPr/>
        </p:nvSpPr>
        <p:spPr>
          <a:xfrm>
            <a:off x="4673174" y="2650267"/>
            <a:ext cx="4357041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05;p37">
            <a:extLst>
              <a:ext uri="{FF2B5EF4-FFF2-40B4-BE49-F238E27FC236}">
                <a16:creationId xmlns:a16="http://schemas.microsoft.com/office/drawing/2014/main" id="{97D60018-6AB6-6429-4D03-31ADB5F445F9}"/>
              </a:ext>
            </a:extLst>
          </p:cNvPr>
          <p:cNvSpPr/>
          <p:nvPr/>
        </p:nvSpPr>
        <p:spPr>
          <a:xfrm>
            <a:off x="5060817" y="272864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006;p37">
            <a:extLst>
              <a:ext uri="{FF2B5EF4-FFF2-40B4-BE49-F238E27FC236}">
                <a16:creationId xmlns:a16="http://schemas.microsoft.com/office/drawing/2014/main" id="{6F106842-1E0E-4944-A2CE-B18618065ECB}"/>
              </a:ext>
            </a:extLst>
          </p:cNvPr>
          <p:cNvSpPr/>
          <p:nvPr/>
        </p:nvSpPr>
        <p:spPr>
          <a:xfrm>
            <a:off x="5286840" y="271823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007;p37">
            <a:extLst>
              <a:ext uri="{FF2B5EF4-FFF2-40B4-BE49-F238E27FC236}">
                <a16:creationId xmlns:a16="http://schemas.microsoft.com/office/drawing/2014/main" id="{60243EEB-6812-22A3-4BDD-5ABE48D9E0A7}"/>
              </a:ext>
            </a:extLst>
          </p:cNvPr>
          <p:cNvSpPr/>
          <p:nvPr/>
        </p:nvSpPr>
        <p:spPr>
          <a:xfrm>
            <a:off x="5281844" y="205307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008;p37">
            <a:extLst>
              <a:ext uri="{FF2B5EF4-FFF2-40B4-BE49-F238E27FC236}">
                <a16:creationId xmlns:a16="http://schemas.microsoft.com/office/drawing/2014/main" id="{5BFDD32B-B8DA-9D3F-9126-C1CA076B68AF}"/>
              </a:ext>
            </a:extLst>
          </p:cNvPr>
          <p:cNvSpPr/>
          <p:nvPr/>
        </p:nvSpPr>
        <p:spPr>
          <a:xfrm>
            <a:off x="5310161" y="208137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09;p37">
            <a:extLst>
              <a:ext uri="{FF2B5EF4-FFF2-40B4-BE49-F238E27FC236}">
                <a16:creationId xmlns:a16="http://schemas.microsoft.com/office/drawing/2014/main" id="{3CAC7376-74C6-0849-4B5C-9AA96011B53E}"/>
              </a:ext>
            </a:extLst>
          </p:cNvPr>
          <p:cNvSpPr/>
          <p:nvPr/>
        </p:nvSpPr>
        <p:spPr>
          <a:xfrm>
            <a:off x="5346779" y="217295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010;p37">
            <a:extLst>
              <a:ext uri="{FF2B5EF4-FFF2-40B4-BE49-F238E27FC236}">
                <a16:creationId xmlns:a16="http://schemas.microsoft.com/office/drawing/2014/main" id="{5AE4AA9E-D692-1D6B-778B-F0296778D070}"/>
              </a:ext>
            </a:extLst>
          </p:cNvPr>
          <p:cNvSpPr/>
          <p:nvPr/>
        </p:nvSpPr>
        <p:spPr>
          <a:xfrm>
            <a:off x="5168099" y="281263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11;p37">
            <a:extLst>
              <a:ext uri="{FF2B5EF4-FFF2-40B4-BE49-F238E27FC236}">
                <a16:creationId xmlns:a16="http://schemas.microsoft.com/office/drawing/2014/main" id="{86321853-E367-AF5E-923F-E26EFBC3A9C4}"/>
              </a:ext>
            </a:extLst>
          </p:cNvPr>
          <p:cNvSpPr/>
          <p:nvPr/>
        </p:nvSpPr>
        <p:spPr>
          <a:xfrm>
            <a:off x="5157431" y="281263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1012;p37">
            <a:extLst>
              <a:ext uri="{FF2B5EF4-FFF2-40B4-BE49-F238E27FC236}">
                <a16:creationId xmlns:a16="http://schemas.microsoft.com/office/drawing/2014/main" id="{EC802C0B-A569-C4F2-7EC4-651DE6B9E8EF}"/>
              </a:ext>
            </a:extLst>
          </p:cNvPr>
          <p:cNvGrpSpPr/>
          <p:nvPr/>
        </p:nvGrpSpPr>
        <p:grpSpPr>
          <a:xfrm>
            <a:off x="5259375" y="2893628"/>
            <a:ext cx="235606" cy="294716"/>
            <a:chOff x="2905736" y="2888729"/>
            <a:chExt cx="235606" cy="294716"/>
          </a:xfrm>
        </p:grpSpPr>
        <p:sp>
          <p:nvSpPr>
            <p:cNvPr id="70" name="Google Shape;1013;p37">
              <a:extLst>
                <a:ext uri="{FF2B5EF4-FFF2-40B4-BE49-F238E27FC236}">
                  <a16:creationId xmlns:a16="http://schemas.microsoft.com/office/drawing/2014/main" id="{E81988F9-D7AC-50D3-FE7A-6A27D574C599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4;p37">
              <a:extLst>
                <a:ext uri="{FF2B5EF4-FFF2-40B4-BE49-F238E27FC236}">
                  <a16:creationId xmlns:a16="http://schemas.microsoft.com/office/drawing/2014/main" id="{81C904C8-E747-8370-EBEC-0E4A37B94C26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5;p37">
              <a:extLst>
                <a:ext uri="{FF2B5EF4-FFF2-40B4-BE49-F238E27FC236}">
                  <a16:creationId xmlns:a16="http://schemas.microsoft.com/office/drawing/2014/main" id="{189F6D3E-714C-A1AF-9654-9C40FE60CF3C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6;p37">
              <a:extLst>
                <a:ext uri="{FF2B5EF4-FFF2-40B4-BE49-F238E27FC236}">
                  <a16:creationId xmlns:a16="http://schemas.microsoft.com/office/drawing/2014/main" id="{0FE61062-C278-E292-AB91-12BA9586F326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024;p37">
            <a:extLst>
              <a:ext uri="{FF2B5EF4-FFF2-40B4-BE49-F238E27FC236}">
                <a16:creationId xmlns:a16="http://schemas.microsoft.com/office/drawing/2014/main" id="{1B3E1D64-E91F-BD39-8072-BFEC15A0B7E2}"/>
              </a:ext>
            </a:extLst>
          </p:cNvPr>
          <p:cNvSpPr/>
          <p:nvPr/>
        </p:nvSpPr>
        <p:spPr>
          <a:xfrm>
            <a:off x="6292939" y="395921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025;p37">
            <a:extLst>
              <a:ext uri="{FF2B5EF4-FFF2-40B4-BE49-F238E27FC236}">
                <a16:creationId xmlns:a16="http://schemas.microsoft.com/office/drawing/2014/main" id="{5ECB3970-9FEB-5D4C-EA60-15D7E29AE133}"/>
              </a:ext>
            </a:extLst>
          </p:cNvPr>
          <p:cNvSpPr/>
          <p:nvPr/>
        </p:nvSpPr>
        <p:spPr>
          <a:xfrm>
            <a:off x="6041514" y="274044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026;p37">
            <a:extLst>
              <a:ext uri="{FF2B5EF4-FFF2-40B4-BE49-F238E27FC236}">
                <a16:creationId xmlns:a16="http://schemas.microsoft.com/office/drawing/2014/main" id="{F5541631-6FA7-0655-45E5-F49BF89D920E}"/>
              </a:ext>
            </a:extLst>
          </p:cNvPr>
          <p:cNvSpPr/>
          <p:nvPr/>
        </p:nvSpPr>
        <p:spPr>
          <a:xfrm>
            <a:off x="6296259" y="336647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027;p37">
            <a:extLst>
              <a:ext uri="{FF2B5EF4-FFF2-40B4-BE49-F238E27FC236}">
                <a16:creationId xmlns:a16="http://schemas.microsoft.com/office/drawing/2014/main" id="{1E6B3433-106D-C7BC-3BEC-6A9F9D10253B}"/>
              </a:ext>
            </a:extLst>
          </p:cNvPr>
          <p:cNvSpPr/>
          <p:nvPr/>
        </p:nvSpPr>
        <p:spPr>
          <a:xfrm>
            <a:off x="6357874" y="327156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028;p37">
            <a:extLst>
              <a:ext uri="{FF2B5EF4-FFF2-40B4-BE49-F238E27FC236}">
                <a16:creationId xmlns:a16="http://schemas.microsoft.com/office/drawing/2014/main" id="{ACADCB84-85FE-80CE-0FC6-7AE83BA599AB}"/>
              </a:ext>
            </a:extLst>
          </p:cNvPr>
          <p:cNvSpPr/>
          <p:nvPr/>
        </p:nvSpPr>
        <p:spPr>
          <a:xfrm>
            <a:off x="6322071" y="398836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029;p37">
            <a:extLst>
              <a:ext uri="{FF2B5EF4-FFF2-40B4-BE49-F238E27FC236}">
                <a16:creationId xmlns:a16="http://schemas.microsoft.com/office/drawing/2014/main" id="{2CF26787-1F8A-63F0-EF63-9AB377A64E1D}"/>
              </a:ext>
            </a:extLst>
          </p:cNvPr>
          <p:cNvSpPr/>
          <p:nvPr/>
        </p:nvSpPr>
        <p:spPr>
          <a:xfrm>
            <a:off x="6128094" y="282617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030;p37">
            <a:extLst>
              <a:ext uri="{FF2B5EF4-FFF2-40B4-BE49-F238E27FC236}">
                <a16:creationId xmlns:a16="http://schemas.microsoft.com/office/drawing/2014/main" id="{37C8742D-5EF4-202D-7E04-A90BE6144364}"/>
              </a:ext>
            </a:extLst>
          </p:cNvPr>
          <p:cNvSpPr/>
          <p:nvPr/>
        </p:nvSpPr>
        <p:spPr>
          <a:xfrm>
            <a:off x="6128094" y="282617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058;p37">
            <a:extLst>
              <a:ext uri="{FF2B5EF4-FFF2-40B4-BE49-F238E27FC236}">
                <a16:creationId xmlns:a16="http://schemas.microsoft.com/office/drawing/2014/main" id="{5D623D1B-93D5-6124-D8C5-730483E9A052}"/>
              </a:ext>
            </a:extLst>
          </p:cNvPr>
          <p:cNvGrpSpPr/>
          <p:nvPr/>
        </p:nvGrpSpPr>
        <p:grpSpPr>
          <a:xfrm>
            <a:off x="6277427" y="2943199"/>
            <a:ext cx="160902" cy="226360"/>
            <a:chOff x="2790850" y="955650"/>
            <a:chExt cx="1984000" cy="2791125"/>
          </a:xfrm>
        </p:grpSpPr>
        <p:sp>
          <p:nvSpPr>
            <p:cNvPr id="84" name="Google Shape;1059;p37">
              <a:extLst>
                <a:ext uri="{FF2B5EF4-FFF2-40B4-BE49-F238E27FC236}">
                  <a16:creationId xmlns:a16="http://schemas.microsoft.com/office/drawing/2014/main" id="{2378EF7B-EE82-D475-2566-DDAC35D6DD12}"/>
                </a:ext>
              </a:extLst>
            </p:cNvPr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0;p37">
              <a:extLst>
                <a:ext uri="{FF2B5EF4-FFF2-40B4-BE49-F238E27FC236}">
                  <a16:creationId xmlns:a16="http://schemas.microsoft.com/office/drawing/2014/main" id="{7BDE48E3-2D09-8E05-8B13-2AC28571C582}"/>
                </a:ext>
              </a:extLst>
            </p:cNvPr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005;p37">
            <a:extLst>
              <a:ext uri="{FF2B5EF4-FFF2-40B4-BE49-F238E27FC236}">
                <a16:creationId xmlns:a16="http://schemas.microsoft.com/office/drawing/2014/main" id="{94B8ECDE-DDD8-FD47-FD6C-1B61E3ED1BB8}"/>
              </a:ext>
            </a:extLst>
          </p:cNvPr>
          <p:cNvSpPr/>
          <p:nvPr/>
        </p:nvSpPr>
        <p:spPr>
          <a:xfrm>
            <a:off x="7031495" y="2731519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006;p37">
            <a:extLst>
              <a:ext uri="{FF2B5EF4-FFF2-40B4-BE49-F238E27FC236}">
                <a16:creationId xmlns:a16="http://schemas.microsoft.com/office/drawing/2014/main" id="{F74ECBB9-8938-1F22-325A-86ADA5367B4E}"/>
              </a:ext>
            </a:extLst>
          </p:cNvPr>
          <p:cNvSpPr/>
          <p:nvPr/>
        </p:nvSpPr>
        <p:spPr>
          <a:xfrm>
            <a:off x="7257518" y="2721103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007;p37">
            <a:extLst>
              <a:ext uri="{FF2B5EF4-FFF2-40B4-BE49-F238E27FC236}">
                <a16:creationId xmlns:a16="http://schemas.microsoft.com/office/drawing/2014/main" id="{EDF6CDC6-26FD-7FE9-1B6C-554FBEB627B3}"/>
              </a:ext>
            </a:extLst>
          </p:cNvPr>
          <p:cNvSpPr/>
          <p:nvPr/>
        </p:nvSpPr>
        <p:spPr>
          <a:xfrm>
            <a:off x="7252522" y="2055945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008;p37">
            <a:extLst>
              <a:ext uri="{FF2B5EF4-FFF2-40B4-BE49-F238E27FC236}">
                <a16:creationId xmlns:a16="http://schemas.microsoft.com/office/drawing/2014/main" id="{F3A0EF6E-9802-A1CE-3363-F714BA62FC0B}"/>
              </a:ext>
            </a:extLst>
          </p:cNvPr>
          <p:cNvSpPr/>
          <p:nvPr/>
        </p:nvSpPr>
        <p:spPr>
          <a:xfrm>
            <a:off x="7280839" y="2084247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009;p37">
            <a:extLst>
              <a:ext uri="{FF2B5EF4-FFF2-40B4-BE49-F238E27FC236}">
                <a16:creationId xmlns:a16="http://schemas.microsoft.com/office/drawing/2014/main" id="{7571A8B0-26ED-30DF-F67D-D43F75A270DD}"/>
              </a:ext>
            </a:extLst>
          </p:cNvPr>
          <p:cNvSpPr/>
          <p:nvPr/>
        </p:nvSpPr>
        <p:spPr>
          <a:xfrm>
            <a:off x="7317457" y="2175824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010;p37">
            <a:extLst>
              <a:ext uri="{FF2B5EF4-FFF2-40B4-BE49-F238E27FC236}">
                <a16:creationId xmlns:a16="http://schemas.microsoft.com/office/drawing/2014/main" id="{48DBF0AA-3602-FFD9-B59D-FBD502D9D688}"/>
              </a:ext>
            </a:extLst>
          </p:cNvPr>
          <p:cNvSpPr/>
          <p:nvPr/>
        </p:nvSpPr>
        <p:spPr>
          <a:xfrm>
            <a:off x="7138777" y="281550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011;p37">
            <a:extLst>
              <a:ext uri="{FF2B5EF4-FFF2-40B4-BE49-F238E27FC236}">
                <a16:creationId xmlns:a16="http://schemas.microsoft.com/office/drawing/2014/main" id="{368DFED1-982E-EAA0-A552-E88C59AAA7B7}"/>
              </a:ext>
            </a:extLst>
          </p:cNvPr>
          <p:cNvSpPr/>
          <p:nvPr/>
        </p:nvSpPr>
        <p:spPr>
          <a:xfrm>
            <a:off x="7128109" y="281550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1012;p37">
            <a:extLst>
              <a:ext uri="{FF2B5EF4-FFF2-40B4-BE49-F238E27FC236}">
                <a16:creationId xmlns:a16="http://schemas.microsoft.com/office/drawing/2014/main" id="{B7BFEE89-5E12-F9AC-437B-505E77E86FAB}"/>
              </a:ext>
            </a:extLst>
          </p:cNvPr>
          <p:cNvGrpSpPr/>
          <p:nvPr/>
        </p:nvGrpSpPr>
        <p:grpSpPr>
          <a:xfrm>
            <a:off x="7230053" y="2896499"/>
            <a:ext cx="235606" cy="294716"/>
            <a:chOff x="2905736" y="2888729"/>
            <a:chExt cx="235606" cy="294716"/>
          </a:xfrm>
        </p:grpSpPr>
        <p:sp>
          <p:nvSpPr>
            <p:cNvPr id="94" name="Google Shape;1013;p37">
              <a:extLst>
                <a:ext uri="{FF2B5EF4-FFF2-40B4-BE49-F238E27FC236}">
                  <a16:creationId xmlns:a16="http://schemas.microsoft.com/office/drawing/2014/main" id="{6B3E414E-53B3-585E-E40E-2E2010F96A0C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14;p37">
              <a:extLst>
                <a:ext uri="{FF2B5EF4-FFF2-40B4-BE49-F238E27FC236}">
                  <a16:creationId xmlns:a16="http://schemas.microsoft.com/office/drawing/2014/main" id="{389B6F90-43FD-58DB-E223-B057C771A2A5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15;p37">
              <a:extLst>
                <a:ext uri="{FF2B5EF4-FFF2-40B4-BE49-F238E27FC236}">
                  <a16:creationId xmlns:a16="http://schemas.microsoft.com/office/drawing/2014/main" id="{021988DC-C892-8BF8-FC45-155372A1EEBC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16;p37">
              <a:extLst>
                <a:ext uri="{FF2B5EF4-FFF2-40B4-BE49-F238E27FC236}">
                  <a16:creationId xmlns:a16="http://schemas.microsoft.com/office/drawing/2014/main" id="{89276809-E969-F6D6-09E2-04D270B59B1A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1031;p37">
            <a:extLst>
              <a:ext uri="{FF2B5EF4-FFF2-40B4-BE49-F238E27FC236}">
                <a16:creationId xmlns:a16="http://schemas.microsoft.com/office/drawing/2014/main" id="{B40492FC-2E3E-5DCD-2567-0061E4122DCB}"/>
              </a:ext>
            </a:extLst>
          </p:cNvPr>
          <p:cNvSpPr/>
          <p:nvPr/>
        </p:nvSpPr>
        <p:spPr>
          <a:xfrm>
            <a:off x="8285176" y="3941398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32;p37">
            <a:extLst>
              <a:ext uri="{FF2B5EF4-FFF2-40B4-BE49-F238E27FC236}">
                <a16:creationId xmlns:a16="http://schemas.microsoft.com/office/drawing/2014/main" id="{8267228F-1F33-78E2-FF89-B24F1C3C320A}"/>
              </a:ext>
            </a:extLst>
          </p:cNvPr>
          <p:cNvSpPr/>
          <p:nvPr/>
        </p:nvSpPr>
        <p:spPr>
          <a:xfrm>
            <a:off x="8033767" y="2722629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33;p37">
            <a:extLst>
              <a:ext uri="{FF2B5EF4-FFF2-40B4-BE49-F238E27FC236}">
                <a16:creationId xmlns:a16="http://schemas.microsoft.com/office/drawing/2014/main" id="{7D7942CD-AFCF-E6B6-9273-A15A33C0C488}"/>
              </a:ext>
            </a:extLst>
          </p:cNvPr>
          <p:cNvSpPr/>
          <p:nvPr/>
        </p:nvSpPr>
        <p:spPr>
          <a:xfrm>
            <a:off x="8289342" y="3348663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34;p37">
            <a:extLst>
              <a:ext uri="{FF2B5EF4-FFF2-40B4-BE49-F238E27FC236}">
                <a16:creationId xmlns:a16="http://schemas.microsoft.com/office/drawing/2014/main" id="{A18625E6-8598-156E-0132-E8202BB60147}"/>
              </a:ext>
            </a:extLst>
          </p:cNvPr>
          <p:cNvSpPr/>
          <p:nvPr/>
        </p:nvSpPr>
        <p:spPr>
          <a:xfrm>
            <a:off x="8350958" y="3165509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5;p37">
            <a:extLst>
              <a:ext uri="{FF2B5EF4-FFF2-40B4-BE49-F238E27FC236}">
                <a16:creationId xmlns:a16="http://schemas.microsoft.com/office/drawing/2014/main" id="{FE77A18C-4AB6-0790-050C-D8AF59E4B5A8}"/>
              </a:ext>
            </a:extLst>
          </p:cNvPr>
          <p:cNvSpPr/>
          <p:nvPr/>
        </p:nvSpPr>
        <p:spPr>
          <a:xfrm>
            <a:off x="8314324" y="3969700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36;p37">
            <a:extLst>
              <a:ext uri="{FF2B5EF4-FFF2-40B4-BE49-F238E27FC236}">
                <a16:creationId xmlns:a16="http://schemas.microsoft.com/office/drawing/2014/main" id="{B36517F5-8A5C-1F48-A279-16CC5077EB60}"/>
              </a:ext>
            </a:extLst>
          </p:cNvPr>
          <p:cNvSpPr/>
          <p:nvPr/>
        </p:nvSpPr>
        <p:spPr>
          <a:xfrm>
            <a:off x="8120347" y="2808364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37;p37">
            <a:extLst>
              <a:ext uri="{FF2B5EF4-FFF2-40B4-BE49-F238E27FC236}">
                <a16:creationId xmlns:a16="http://schemas.microsoft.com/office/drawing/2014/main" id="{23E6B307-3E8B-AE7E-A3A1-7504AED2D136}"/>
              </a:ext>
            </a:extLst>
          </p:cNvPr>
          <p:cNvSpPr/>
          <p:nvPr/>
        </p:nvSpPr>
        <p:spPr>
          <a:xfrm>
            <a:off x="8120347" y="2808364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53;p37">
            <a:extLst>
              <a:ext uri="{FF2B5EF4-FFF2-40B4-BE49-F238E27FC236}">
                <a16:creationId xmlns:a16="http://schemas.microsoft.com/office/drawing/2014/main" id="{F07536DF-5653-E1B1-BD8E-A30DC3CB9CF5}"/>
              </a:ext>
            </a:extLst>
          </p:cNvPr>
          <p:cNvGrpSpPr/>
          <p:nvPr/>
        </p:nvGrpSpPr>
        <p:grpSpPr>
          <a:xfrm>
            <a:off x="8251818" y="2917444"/>
            <a:ext cx="196025" cy="243061"/>
            <a:chOff x="736175" y="1051000"/>
            <a:chExt cx="1678300" cy="2081000"/>
          </a:xfrm>
        </p:grpSpPr>
        <p:sp>
          <p:nvSpPr>
            <p:cNvPr id="108" name="Google Shape;1054;p37">
              <a:extLst>
                <a:ext uri="{FF2B5EF4-FFF2-40B4-BE49-F238E27FC236}">
                  <a16:creationId xmlns:a16="http://schemas.microsoft.com/office/drawing/2014/main" id="{8E737F86-58BD-3649-9728-8A7280137480}"/>
                </a:ext>
              </a:extLst>
            </p:cNvPr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5;p37">
              <a:extLst>
                <a:ext uri="{FF2B5EF4-FFF2-40B4-BE49-F238E27FC236}">
                  <a16:creationId xmlns:a16="http://schemas.microsoft.com/office/drawing/2014/main" id="{69B66820-79BF-747C-4535-ED6C008F7A86}"/>
                </a:ext>
              </a:extLst>
            </p:cNvPr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56;p37">
              <a:extLst>
                <a:ext uri="{FF2B5EF4-FFF2-40B4-BE49-F238E27FC236}">
                  <a16:creationId xmlns:a16="http://schemas.microsoft.com/office/drawing/2014/main" id="{0C3306A5-2A3A-DE91-8DFD-DEC4E2C1317B}"/>
                </a:ext>
              </a:extLst>
            </p:cNvPr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57;p37">
              <a:extLst>
                <a:ext uri="{FF2B5EF4-FFF2-40B4-BE49-F238E27FC236}">
                  <a16:creationId xmlns:a16="http://schemas.microsoft.com/office/drawing/2014/main" id="{C49F314C-502F-ACF6-7E02-8AEC174C3578}"/>
                </a:ext>
              </a:extLst>
            </p:cNvPr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038;p37">
            <a:extLst>
              <a:ext uri="{FF2B5EF4-FFF2-40B4-BE49-F238E27FC236}">
                <a16:creationId xmlns:a16="http://schemas.microsoft.com/office/drawing/2014/main" id="{F3C99FAB-68E5-BD18-EEDB-95BC4157D56C}"/>
              </a:ext>
            </a:extLst>
          </p:cNvPr>
          <p:cNvSpPr txBox="1">
            <a:spLocks/>
          </p:cNvSpPr>
          <p:nvPr/>
        </p:nvSpPr>
        <p:spPr>
          <a:xfrm>
            <a:off x="3904721" y="4419725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/>
              <a:t>29/05/2023</a:t>
            </a:r>
          </a:p>
        </p:txBody>
      </p:sp>
      <p:sp>
        <p:nvSpPr>
          <p:cNvPr id="114" name="Google Shape;1038;p37">
            <a:extLst>
              <a:ext uri="{FF2B5EF4-FFF2-40B4-BE49-F238E27FC236}">
                <a16:creationId xmlns:a16="http://schemas.microsoft.com/office/drawing/2014/main" id="{CA0900EC-5F15-848A-652F-897166CCD55D}"/>
              </a:ext>
            </a:extLst>
          </p:cNvPr>
          <p:cNvSpPr txBox="1">
            <a:spLocks/>
          </p:cNvSpPr>
          <p:nvPr/>
        </p:nvSpPr>
        <p:spPr>
          <a:xfrm>
            <a:off x="4874922" y="1749539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/>
              <a:t>09/06/2023</a:t>
            </a:r>
          </a:p>
        </p:txBody>
      </p:sp>
      <p:sp>
        <p:nvSpPr>
          <p:cNvPr id="115" name="Google Shape;1042;p37">
            <a:extLst>
              <a:ext uri="{FF2B5EF4-FFF2-40B4-BE49-F238E27FC236}">
                <a16:creationId xmlns:a16="http://schemas.microsoft.com/office/drawing/2014/main" id="{B6C22486-9B00-C2EA-C2EF-C7E3CA2C9D20}"/>
              </a:ext>
            </a:extLst>
          </p:cNvPr>
          <p:cNvSpPr txBox="1">
            <a:spLocks/>
          </p:cNvSpPr>
          <p:nvPr/>
        </p:nvSpPr>
        <p:spPr>
          <a:xfrm>
            <a:off x="4396271" y="1393217"/>
            <a:ext cx="1871052" cy="39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Presentación Primer Sprint del Proyecto</a:t>
            </a:r>
          </a:p>
        </p:txBody>
      </p:sp>
      <p:sp>
        <p:nvSpPr>
          <p:cNvPr id="116" name="Google Shape;1042;p37">
            <a:extLst>
              <a:ext uri="{FF2B5EF4-FFF2-40B4-BE49-F238E27FC236}">
                <a16:creationId xmlns:a16="http://schemas.microsoft.com/office/drawing/2014/main" id="{F9C33873-F6F1-4B1A-00D3-55BE989485D6}"/>
              </a:ext>
            </a:extLst>
          </p:cNvPr>
          <p:cNvSpPr txBox="1">
            <a:spLocks/>
          </p:cNvSpPr>
          <p:nvPr/>
        </p:nvSpPr>
        <p:spPr>
          <a:xfrm>
            <a:off x="7664217" y="4049293"/>
            <a:ext cx="1415317" cy="39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Entrega del Proyecto</a:t>
            </a:r>
          </a:p>
        </p:txBody>
      </p:sp>
      <p:sp>
        <p:nvSpPr>
          <p:cNvPr id="117" name="Google Shape;1038;p37">
            <a:extLst>
              <a:ext uri="{FF2B5EF4-FFF2-40B4-BE49-F238E27FC236}">
                <a16:creationId xmlns:a16="http://schemas.microsoft.com/office/drawing/2014/main" id="{41E4FD75-2AEE-057D-1686-E1046DF07675}"/>
              </a:ext>
            </a:extLst>
          </p:cNvPr>
          <p:cNvSpPr txBox="1">
            <a:spLocks/>
          </p:cNvSpPr>
          <p:nvPr/>
        </p:nvSpPr>
        <p:spPr>
          <a:xfrm>
            <a:off x="7891206" y="4468952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/>
              <a:t>16/08/2023</a:t>
            </a:r>
          </a:p>
        </p:txBody>
      </p:sp>
      <p:sp>
        <p:nvSpPr>
          <p:cNvPr id="118" name="Google Shape;1042;p37">
            <a:extLst>
              <a:ext uri="{FF2B5EF4-FFF2-40B4-BE49-F238E27FC236}">
                <a16:creationId xmlns:a16="http://schemas.microsoft.com/office/drawing/2014/main" id="{DED2FACF-866E-E0FC-B940-D1615D859005}"/>
              </a:ext>
            </a:extLst>
          </p:cNvPr>
          <p:cNvSpPr txBox="1">
            <a:spLocks/>
          </p:cNvSpPr>
          <p:nvPr/>
        </p:nvSpPr>
        <p:spPr>
          <a:xfrm>
            <a:off x="5412356" y="4053586"/>
            <a:ext cx="1871052" cy="39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Presentación Segundo Sprint del Proyecto</a:t>
            </a:r>
          </a:p>
        </p:txBody>
      </p:sp>
      <p:sp>
        <p:nvSpPr>
          <p:cNvPr id="119" name="Google Shape;1038;p37">
            <a:extLst>
              <a:ext uri="{FF2B5EF4-FFF2-40B4-BE49-F238E27FC236}">
                <a16:creationId xmlns:a16="http://schemas.microsoft.com/office/drawing/2014/main" id="{699E968D-14BC-9D16-B939-1BD9DE8679D8}"/>
              </a:ext>
            </a:extLst>
          </p:cNvPr>
          <p:cNvSpPr txBox="1">
            <a:spLocks/>
          </p:cNvSpPr>
          <p:nvPr/>
        </p:nvSpPr>
        <p:spPr>
          <a:xfrm>
            <a:off x="5896485" y="4453648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/>
              <a:t>30/06/2023</a:t>
            </a:r>
          </a:p>
        </p:txBody>
      </p:sp>
      <p:sp>
        <p:nvSpPr>
          <p:cNvPr id="120" name="Google Shape;1042;p37">
            <a:extLst>
              <a:ext uri="{FF2B5EF4-FFF2-40B4-BE49-F238E27FC236}">
                <a16:creationId xmlns:a16="http://schemas.microsoft.com/office/drawing/2014/main" id="{4CBCBC0A-71CD-2A82-E1A4-42426CCA18C5}"/>
              </a:ext>
            </a:extLst>
          </p:cNvPr>
          <p:cNvSpPr txBox="1">
            <a:spLocks/>
          </p:cNvSpPr>
          <p:nvPr/>
        </p:nvSpPr>
        <p:spPr>
          <a:xfrm>
            <a:off x="6359769" y="1393217"/>
            <a:ext cx="1871052" cy="39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Presentación Tercer Sprint del Proyecto</a:t>
            </a:r>
          </a:p>
        </p:txBody>
      </p:sp>
      <p:sp>
        <p:nvSpPr>
          <p:cNvPr id="121" name="Google Shape;1038;p37">
            <a:extLst>
              <a:ext uri="{FF2B5EF4-FFF2-40B4-BE49-F238E27FC236}">
                <a16:creationId xmlns:a16="http://schemas.microsoft.com/office/drawing/2014/main" id="{9C1E6E22-C519-7632-3079-74D3943EF901}"/>
              </a:ext>
            </a:extLst>
          </p:cNvPr>
          <p:cNvSpPr txBox="1">
            <a:spLocks/>
          </p:cNvSpPr>
          <p:nvPr/>
        </p:nvSpPr>
        <p:spPr>
          <a:xfrm>
            <a:off x="6856306" y="1782935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/>
              <a:t>28/07/2023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6360214" y="1902938"/>
            <a:ext cx="147733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6327320" y="2606325"/>
            <a:ext cx="151022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6160054" y="3309688"/>
            <a:ext cx="167749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744110" y="2141441"/>
            <a:ext cx="842939" cy="118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827950" y="35146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Organizacion</a:t>
            </a:r>
            <a:endParaRPr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606714" y="2697459"/>
            <a:ext cx="1216345" cy="277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Registros</a:t>
            </a:r>
            <a:endParaRPr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345703" y="-222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Funcionalidad y Diseño</a:t>
            </a:r>
            <a:endParaRPr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6744110" y="563971"/>
            <a:ext cx="23860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9"/>
          <p:cNvSpPr/>
          <p:nvPr/>
        </p:nvSpPr>
        <p:spPr>
          <a:xfrm>
            <a:off x="2201384" y="468838"/>
            <a:ext cx="3086163" cy="2060619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2282277" y="500124"/>
            <a:ext cx="2913356" cy="869838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201384" y="2233077"/>
            <a:ext cx="3074531" cy="147277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282277" y="500125"/>
            <a:ext cx="2913356" cy="63846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2282277" y="620767"/>
            <a:ext cx="2913356" cy="63125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4658235" y="620767"/>
            <a:ext cx="546354" cy="63125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4252411" y="620767"/>
            <a:ext cx="405679" cy="63125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856188" y="844241"/>
            <a:ext cx="1252497" cy="167591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856189" y="1250063"/>
            <a:ext cx="960213" cy="45719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856188" y="1396757"/>
            <a:ext cx="1252497" cy="45719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856188" y="1543452"/>
            <a:ext cx="1252497" cy="45719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856188" y="1690147"/>
            <a:ext cx="1252497" cy="45719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856188" y="1836856"/>
            <a:ext cx="696609" cy="45719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639047" y="1845081"/>
            <a:ext cx="124301" cy="62397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802194" y="1845081"/>
            <a:ext cx="122946" cy="62397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965340" y="1845081"/>
            <a:ext cx="122946" cy="62397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759691" y="533024"/>
            <a:ext cx="65569" cy="45719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881709" y="533024"/>
            <a:ext cx="64213" cy="45719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03728" y="533024"/>
            <a:ext cx="64213" cy="45719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2378244" y="844241"/>
            <a:ext cx="469864" cy="250295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378244" y="1407735"/>
            <a:ext cx="469864" cy="71823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2378244" y="1610631"/>
            <a:ext cx="469864" cy="45719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2378244" y="1723063"/>
            <a:ext cx="469864" cy="45719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978755" y="844241"/>
            <a:ext cx="762148" cy="250295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978755" y="1407735"/>
            <a:ext cx="762148" cy="71823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978755" y="1610631"/>
            <a:ext cx="762148" cy="45719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978755" y="1723063"/>
            <a:ext cx="762148" cy="45719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650651" y="3461876"/>
            <a:ext cx="109736" cy="136169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2688053" y="3150997"/>
            <a:ext cx="2003756" cy="148553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94;p29">
            <a:extLst>
              <a:ext uri="{FF2B5EF4-FFF2-40B4-BE49-F238E27FC236}">
                <a16:creationId xmlns:a16="http://schemas.microsoft.com/office/drawing/2014/main" id="{02A02F34-4CED-AF56-5D03-47CD6A9801A0}"/>
              </a:ext>
            </a:extLst>
          </p:cNvPr>
          <p:cNvSpPr/>
          <p:nvPr/>
        </p:nvSpPr>
        <p:spPr>
          <a:xfrm>
            <a:off x="2188122" y="2328210"/>
            <a:ext cx="3074531" cy="253352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96;p29">
            <a:extLst>
              <a:ext uri="{FF2B5EF4-FFF2-40B4-BE49-F238E27FC236}">
                <a16:creationId xmlns:a16="http://schemas.microsoft.com/office/drawing/2014/main" id="{C008DBFE-70CC-A059-DD56-CB44FB69A9F8}"/>
              </a:ext>
            </a:extLst>
          </p:cNvPr>
          <p:cNvSpPr/>
          <p:nvPr/>
        </p:nvSpPr>
        <p:spPr>
          <a:xfrm>
            <a:off x="2188122" y="2455678"/>
            <a:ext cx="3074531" cy="125884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95;p29">
            <a:extLst>
              <a:ext uri="{FF2B5EF4-FFF2-40B4-BE49-F238E27FC236}">
                <a16:creationId xmlns:a16="http://schemas.microsoft.com/office/drawing/2014/main" id="{1A58F09D-A5BD-3159-CCF8-80A9B75873AB}"/>
              </a:ext>
            </a:extLst>
          </p:cNvPr>
          <p:cNvSpPr/>
          <p:nvPr/>
        </p:nvSpPr>
        <p:spPr>
          <a:xfrm>
            <a:off x="3453630" y="2336407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64;p29">
            <a:extLst>
              <a:ext uri="{FF2B5EF4-FFF2-40B4-BE49-F238E27FC236}">
                <a16:creationId xmlns:a16="http://schemas.microsoft.com/office/drawing/2014/main" id="{C06CD11F-E5F2-C7DA-E6AD-0D45C8AA7A63}"/>
              </a:ext>
            </a:extLst>
          </p:cNvPr>
          <p:cNvSpPr/>
          <p:nvPr/>
        </p:nvSpPr>
        <p:spPr>
          <a:xfrm>
            <a:off x="2180953" y="2263273"/>
            <a:ext cx="3048805" cy="64935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64;p29">
            <a:extLst>
              <a:ext uri="{FF2B5EF4-FFF2-40B4-BE49-F238E27FC236}">
                <a16:creationId xmlns:a16="http://schemas.microsoft.com/office/drawing/2014/main" id="{01B938AA-E1E9-72E3-F215-2BBB10A06DAE}"/>
              </a:ext>
            </a:extLst>
          </p:cNvPr>
          <p:cNvSpPr/>
          <p:nvPr/>
        </p:nvSpPr>
        <p:spPr>
          <a:xfrm>
            <a:off x="2571778" y="4887798"/>
            <a:ext cx="2210943" cy="45719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95;p29">
            <a:extLst>
              <a:ext uri="{FF2B5EF4-FFF2-40B4-BE49-F238E27FC236}">
                <a16:creationId xmlns:a16="http://schemas.microsoft.com/office/drawing/2014/main" id="{1D6571D1-0955-0750-1683-819CE5786443}"/>
              </a:ext>
            </a:extLst>
          </p:cNvPr>
          <p:cNvSpPr/>
          <p:nvPr/>
        </p:nvSpPr>
        <p:spPr>
          <a:xfrm>
            <a:off x="3444856" y="4915291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Imagen 145">
            <a:extLst>
              <a:ext uri="{FF2B5EF4-FFF2-40B4-BE49-F238E27FC236}">
                <a16:creationId xmlns:a16="http://schemas.microsoft.com/office/drawing/2014/main" id="{F0F89B26-B307-4EC9-A234-F7E1ECC03C5F}"/>
              </a:ext>
            </a:extLst>
          </p:cNvPr>
          <p:cNvPicPr/>
          <p:nvPr/>
        </p:nvPicPr>
        <p:blipFill rotWithShape="1">
          <a:blip r:embed="rId3"/>
          <a:srcRect l="22206" r="17231"/>
          <a:stretch/>
        </p:blipFill>
        <p:spPr>
          <a:xfrm>
            <a:off x="2266946" y="502706"/>
            <a:ext cx="2962811" cy="1724990"/>
          </a:xfrm>
          <a:prstGeom prst="rect">
            <a:avLst/>
          </a:prstGeom>
        </p:spPr>
      </p:pic>
      <p:sp>
        <p:nvSpPr>
          <p:cNvPr id="160" name="Google Shape;461;p29">
            <a:extLst>
              <a:ext uri="{FF2B5EF4-FFF2-40B4-BE49-F238E27FC236}">
                <a16:creationId xmlns:a16="http://schemas.microsoft.com/office/drawing/2014/main" id="{C333F890-A7E9-420A-92D1-FC0799E038DE}"/>
              </a:ext>
            </a:extLst>
          </p:cNvPr>
          <p:cNvSpPr/>
          <p:nvPr/>
        </p:nvSpPr>
        <p:spPr>
          <a:xfrm>
            <a:off x="2307028" y="2682425"/>
            <a:ext cx="2818213" cy="1999172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62;p29">
            <a:extLst>
              <a:ext uri="{FF2B5EF4-FFF2-40B4-BE49-F238E27FC236}">
                <a16:creationId xmlns:a16="http://schemas.microsoft.com/office/drawing/2014/main" id="{183DC11F-57CA-4051-A505-F54E98C82A24}"/>
              </a:ext>
            </a:extLst>
          </p:cNvPr>
          <p:cNvSpPr/>
          <p:nvPr/>
        </p:nvSpPr>
        <p:spPr>
          <a:xfrm>
            <a:off x="2387921" y="2764677"/>
            <a:ext cx="2670475" cy="1569757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63;p29">
            <a:extLst>
              <a:ext uri="{FF2B5EF4-FFF2-40B4-BE49-F238E27FC236}">
                <a16:creationId xmlns:a16="http://schemas.microsoft.com/office/drawing/2014/main" id="{B943B8EA-264D-40C7-ACF1-30FA13E38E74}"/>
              </a:ext>
            </a:extLst>
          </p:cNvPr>
          <p:cNvSpPr/>
          <p:nvPr/>
        </p:nvSpPr>
        <p:spPr>
          <a:xfrm>
            <a:off x="2307028" y="4497630"/>
            <a:ext cx="2818213" cy="265785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64;p29">
            <a:extLst>
              <a:ext uri="{FF2B5EF4-FFF2-40B4-BE49-F238E27FC236}">
                <a16:creationId xmlns:a16="http://schemas.microsoft.com/office/drawing/2014/main" id="{D7A88353-2104-4059-8120-4461661FB90C}"/>
              </a:ext>
            </a:extLst>
          </p:cNvPr>
          <p:cNvSpPr/>
          <p:nvPr/>
        </p:nvSpPr>
        <p:spPr>
          <a:xfrm>
            <a:off x="2387921" y="2764677"/>
            <a:ext cx="2670475" cy="115219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65;p29">
            <a:extLst>
              <a:ext uri="{FF2B5EF4-FFF2-40B4-BE49-F238E27FC236}">
                <a16:creationId xmlns:a16="http://schemas.microsoft.com/office/drawing/2014/main" id="{AEE09882-3B16-4E03-84CD-9A4CB73103FF}"/>
              </a:ext>
            </a:extLst>
          </p:cNvPr>
          <p:cNvSpPr/>
          <p:nvPr/>
        </p:nvSpPr>
        <p:spPr>
          <a:xfrm>
            <a:off x="2387921" y="2885320"/>
            <a:ext cx="2670475" cy="113919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66;p29">
            <a:extLst>
              <a:ext uri="{FF2B5EF4-FFF2-40B4-BE49-F238E27FC236}">
                <a16:creationId xmlns:a16="http://schemas.microsoft.com/office/drawing/2014/main" id="{5627D715-912C-4B9E-A24D-CF19DC2D5F8A}"/>
              </a:ext>
            </a:extLst>
          </p:cNvPr>
          <p:cNvSpPr/>
          <p:nvPr/>
        </p:nvSpPr>
        <p:spPr>
          <a:xfrm>
            <a:off x="4763879" y="2918529"/>
            <a:ext cx="307105" cy="80710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67;p29">
            <a:extLst>
              <a:ext uri="{FF2B5EF4-FFF2-40B4-BE49-F238E27FC236}">
                <a16:creationId xmlns:a16="http://schemas.microsoft.com/office/drawing/2014/main" id="{9D621876-AD97-4034-A547-0EE130945FCE}"/>
              </a:ext>
            </a:extLst>
          </p:cNvPr>
          <p:cNvSpPr/>
          <p:nvPr/>
        </p:nvSpPr>
        <p:spPr>
          <a:xfrm>
            <a:off x="4358055" y="2885320"/>
            <a:ext cx="371859" cy="113919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68;p29">
            <a:extLst>
              <a:ext uri="{FF2B5EF4-FFF2-40B4-BE49-F238E27FC236}">
                <a16:creationId xmlns:a16="http://schemas.microsoft.com/office/drawing/2014/main" id="{34759975-9799-4097-AC32-CC364E4FAC44}"/>
              </a:ext>
            </a:extLst>
          </p:cNvPr>
          <p:cNvSpPr/>
          <p:nvPr/>
        </p:nvSpPr>
        <p:spPr>
          <a:xfrm>
            <a:off x="3961832" y="3108794"/>
            <a:ext cx="1148079" cy="302444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69;p29">
            <a:extLst>
              <a:ext uri="{FF2B5EF4-FFF2-40B4-BE49-F238E27FC236}">
                <a16:creationId xmlns:a16="http://schemas.microsoft.com/office/drawing/2014/main" id="{54BBC795-92B8-4249-B55F-8D1D590208A9}"/>
              </a:ext>
            </a:extLst>
          </p:cNvPr>
          <p:cNvSpPr/>
          <p:nvPr/>
        </p:nvSpPr>
        <p:spPr>
          <a:xfrm>
            <a:off x="3961833" y="3514616"/>
            <a:ext cx="880161" cy="64165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0;p29">
            <a:extLst>
              <a:ext uri="{FF2B5EF4-FFF2-40B4-BE49-F238E27FC236}">
                <a16:creationId xmlns:a16="http://schemas.microsoft.com/office/drawing/2014/main" id="{AA3AFFD2-529C-4823-AA82-044E364305A1}"/>
              </a:ext>
            </a:extLst>
          </p:cNvPr>
          <p:cNvSpPr/>
          <p:nvPr/>
        </p:nvSpPr>
        <p:spPr>
          <a:xfrm>
            <a:off x="3961832" y="3661310"/>
            <a:ext cx="1148079" cy="6416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1;p29">
            <a:extLst>
              <a:ext uri="{FF2B5EF4-FFF2-40B4-BE49-F238E27FC236}">
                <a16:creationId xmlns:a16="http://schemas.microsoft.com/office/drawing/2014/main" id="{8D94415B-B058-4549-903D-0BEC869702C8}"/>
              </a:ext>
            </a:extLst>
          </p:cNvPr>
          <p:cNvSpPr/>
          <p:nvPr/>
        </p:nvSpPr>
        <p:spPr>
          <a:xfrm>
            <a:off x="3961832" y="3808005"/>
            <a:ext cx="1148079" cy="6416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2;p29">
            <a:extLst>
              <a:ext uri="{FF2B5EF4-FFF2-40B4-BE49-F238E27FC236}">
                <a16:creationId xmlns:a16="http://schemas.microsoft.com/office/drawing/2014/main" id="{8953DC49-7D14-46C8-ADB0-4DC4AF5DE37B}"/>
              </a:ext>
            </a:extLst>
          </p:cNvPr>
          <p:cNvSpPr/>
          <p:nvPr/>
        </p:nvSpPr>
        <p:spPr>
          <a:xfrm>
            <a:off x="3961832" y="3954700"/>
            <a:ext cx="1148079" cy="64179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3;p29">
            <a:extLst>
              <a:ext uri="{FF2B5EF4-FFF2-40B4-BE49-F238E27FC236}">
                <a16:creationId xmlns:a16="http://schemas.microsoft.com/office/drawing/2014/main" id="{91FD0EEF-3D3B-465A-ABA5-D7AF31C24F78}"/>
              </a:ext>
            </a:extLst>
          </p:cNvPr>
          <p:cNvSpPr/>
          <p:nvPr/>
        </p:nvSpPr>
        <p:spPr>
          <a:xfrm>
            <a:off x="3961833" y="4101409"/>
            <a:ext cx="638534" cy="64165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4;p29">
            <a:extLst>
              <a:ext uri="{FF2B5EF4-FFF2-40B4-BE49-F238E27FC236}">
                <a16:creationId xmlns:a16="http://schemas.microsoft.com/office/drawing/2014/main" id="{1675DED8-9017-4CD9-AF61-E761E33877E6}"/>
              </a:ext>
            </a:extLst>
          </p:cNvPr>
          <p:cNvSpPr/>
          <p:nvPr/>
        </p:nvSpPr>
        <p:spPr>
          <a:xfrm>
            <a:off x="4744691" y="4109634"/>
            <a:ext cx="113938" cy="112605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5;p29">
            <a:extLst>
              <a:ext uri="{FF2B5EF4-FFF2-40B4-BE49-F238E27FC236}">
                <a16:creationId xmlns:a16="http://schemas.microsoft.com/office/drawing/2014/main" id="{A983BD68-8CF0-4A6F-B492-769F88AA1503}"/>
              </a:ext>
            </a:extLst>
          </p:cNvPr>
          <p:cNvSpPr/>
          <p:nvPr/>
        </p:nvSpPr>
        <p:spPr>
          <a:xfrm>
            <a:off x="4907838" y="4109634"/>
            <a:ext cx="112696" cy="112605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7;p29">
            <a:extLst>
              <a:ext uri="{FF2B5EF4-FFF2-40B4-BE49-F238E27FC236}">
                <a16:creationId xmlns:a16="http://schemas.microsoft.com/office/drawing/2014/main" id="{062729AC-042D-4A1D-83DE-6F6EC7810BE0}"/>
              </a:ext>
            </a:extLst>
          </p:cNvPr>
          <p:cNvSpPr/>
          <p:nvPr/>
        </p:nvSpPr>
        <p:spPr>
          <a:xfrm>
            <a:off x="4865335" y="2797577"/>
            <a:ext cx="60103" cy="52997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;p29">
            <a:extLst>
              <a:ext uri="{FF2B5EF4-FFF2-40B4-BE49-F238E27FC236}">
                <a16:creationId xmlns:a16="http://schemas.microsoft.com/office/drawing/2014/main" id="{D4DA744A-379C-456A-A2D1-56847F0DF6FD}"/>
              </a:ext>
            </a:extLst>
          </p:cNvPr>
          <p:cNvSpPr/>
          <p:nvPr/>
        </p:nvSpPr>
        <p:spPr>
          <a:xfrm>
            <a:off x="4987354" y="2797577"/>
            <a:ext cx="58860" cy="52997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80;p29">
            <a:extLst>
              <a:ext uri="{FF2B5EF4-FFF2-40B4-BE49-F238E27FC236}">
                <a16:creationId xmlns:a16="http://schemas.microsoft.com/office/drawing/2014/main" id="{790CFFDF-4373-4476-ADB2-F03F1F5BCFE5}"/>
              </a:ext>
            </a:extLst>
          </p:cNvPr>
          <p:cNvSpPr/>
          <p:nvPr/>
        </p:nvSpPr>
        <p:spPr>
          <a:xfrm>
            <a:off x="2483888" y="3108794"/>
            <a:ext cx="430692" cy="451695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81;p29">
            <a:extLst>
              <a:ext uri="{FF2B5EF4-FFF2-40B4-BE49-F238E27FC236}">
                <a16:creationId xmlns:a16="http://schemas.microsoft.com/office/drawing/2014/main" id="{7C9C3331-DA1B-4387-85C5-22A688221F0B}"/>
              </a:ext>
            </a:extLst>
          </p:cNvPr>
          <p:cNvSpPr/>
          <p:nvPr/>
        </p:nvSpPr>
        <p:spPr>
          <a:xfrm>
            <a:off x="2483888" y="3672288"/>
            <a:ext cx="430692" cy="129615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82;p29">
            <a:extLst>
              <a:ext uri="{FF2B5EF4-FFF2-40B4-BE49-F238E27FC236}">
                <a16:creationId xmlns:a16="http://schemas.microsoft.com/office/drawing/2014/main" id="{F6722F38-F687-4CFC-9866-DDB6199ADE4A}"/>
              </a:ext>
            </a:extLst>
          </p:cNvPr>
          <p:cNvSpPr/>
          <p:nvPr/>
        </p:nvSpPr>
        <p:spPr>
          <a:xfrm>
            <a:off x="2483888" y="3875184"/>
            <a:ext cx="430692" cy="48455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83;p29">
            <a:extLst>
              <a:ext uri="{FF2B5EF4-FFF2-40B4-BE49-F238E27FC236}">
                <a16:creationId xmlns:a16="http://schemas.microsoft.com/office/drawing/2014/main" id="{6F6D129B-E2B9-493A-B85A-2821FE64E58E}"/>
              </a:ext>
            </a:extLst>
          </p:cNvPr>
          <p:cNvSpPr/>
          <p:nvPr/>
        </p:nvSpPr>
        <p:spPr>
          <a:xfrm>
            <a:off x="2483888" y="3987616"/>
            <a:ext cx="430692" cy="48455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86;p29">
            <a:extLst>
              <a:ext uri="{FF2B5EF4-FFF2-40B4-BE49-F238E27FC236}">
                <a16:creationId xmlns:a16="http://schemas.microsoft.com/office/drawing/2014/main" id="{762CF4CE-9872-4717-B165-5632A056F60A}"/>
              </a:ext>
            </a:extLst>
          </p:cNvPr>
          <p:cNvSpPr/>
          <p:nvPr/>
        </p:nvSpPr>
        <p:spPr>
          <a:xfrm>
            <a:off x="3084398" y="3108794"/>
            <a:ext cx="698609" cy="451695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87;p29">
            <a:extLst>
              <a:ext uri="{FF2B5EF4-FFF2-40B4-BE49-F238E27FC236}">
                <a16:creationId xmlns:a16="http://schemas.microsoft.com/office/drawing/2014/main" id="{F0DF357F-4E45-45A1-81BE-577B62556DA1}"/>
              </a:ext>
            </a:extLst>
          </p:cNvPr>
          <p:cNvSpPr/>
          <p:nvPr/>
        </p:nvSpPr>
        <p:spPr>
          <a:xfrm>
            <a:off x="3084398" y="3672288"/>
            <a:ext cx="698609" cy="129615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88;p29">
            <a:extLst>
              <a:ext uri="{FF2B5EF4-FFF2-40B4-BE49-F238E27FC236}">
                <a16:creationId xmlns:a16="http://schemas.microsoft.com/office/drawing/2014/main" id="{26400F8F-326F-4E48-916B-9E935857D4AB}"/>
              </a:ext>
            </a:extLst>
          </p:cNvPr>
          <p:cNvSpPr/>
          <p:nvPr/>
        </p:nvSpPr>
        <p:spPr>
          <a:xfrm>
            <a:off x="3084398" y="3875184"/>
            <a:ext cx="698609" cy="48455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89;p29">
            <a:extLst>
              <a:ext uri="{FF2B5EF4-FFF2-40B4-BE49-F238E27FC236}">
                <a16:creationId xmlns:a16="http://schemas.microsoft.com/office/drawing/2014/main" id="{19530486-8C06-4A60-BCE6-B63CCC79522A}"/>
              </a:ext>
            </a:extLst>
          </p:cNvPr>
          <p:cNvSpPr/>
          <p:nvPr/>
        </p:nvSpPr>
        <p:spPr>
          <a:xfrm>
            <a:off x="3084398" y="3987616"/>
            <a:ext cx="698609" cy="48455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94;p29">
            <a:extLst>
              <a:ext uri="{FF2B5EF4-FFF2-40B4-BE49-F238E27FC236}">
                <a16:creationId xmlns:a16="http://schemas.microsoft.com/office/drawing/2014/main" id="{4E20E730-CCF2-4460-9523-DE0A07CE498C}"/>
              </a:ext>
            </a:extLst>
          </p:cNvPr>
          <p:cNvSpPr/>
          <p:nvPr/>
        </p:nvSpPr>
        <p:spPr>
          <a:xfrm>
            <a:off x="2307026" y="4700855"/>
            <a:ext cx="2818213" cy="227177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96;p29">
            <a:extLst>
              <a:ext uri="{FF2B5EF4-FFF2-40B4-BE49-F238E27FC236}">
                <a16:creationId xmlns:a16="http://schemas.microsoft.com/office/drawing/2014/main" id="{9E4AAE8A-EA45-498F-9139-0E66FDDD6C8F}"/>
              </a:ext>
            </a:extLst>
          </p:cNvPr>
          <p:cNvSpPr/>
          <p:nvPr/>
        </p:nvSpPr>
        <p:spPr>
          <a:xfrm>
            <a:off x="2311083" y="4796237"/>
            <a:ext cx="2818213" cy="227177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64;p29">
            <a:extLst>
              <a:ext uri="{FF2B5EF4-FFF2-40B4-BE49-F238E27FC236}">
                <a16:creationId xmlns:a16="http://schemas.microsoft.com/office/drawing/2014/main" id="{756FD410-4B9F-40E2-8F97-9DD5A969A0FE}"/>
              </a:ext>
            </a:extLst>
          </p:cNvPr>
          <p:cNvSpPr/>
          <p:nvPr/>
        </p:nvSpPr>
        <p:spPr>
          <a:xfrm>
            <a:off x="2279276" y="4706496"/>
            <a:ext cx="2818213" cy="84780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95;p29">
            <a:extLst>
              <a:ext uri="{FF2B5EF4-FFF2-40B4-BE49-F238E27FC236}">
                <a16:creationId xmlns:a16="http://schemas.microsoft.com/office/drawing/2014/main" id="{0A86996D-7454-4C71-9C0F-68FA9327A917}"/>
              </a:ext>
            </a:extLst>
          </p:cNvPr>
          <p:cNvSpPr/>
          <p:nvPr/>
        </p:nvSpPr>
        <p:spPr>
          <a:xfrm>
            <a:off x="3551941" y="4760008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Imagen 194">
            <a:extLst>
              <a:ext uri="{FF2B5EF4-FFF2-40B4-BE49-F238E27FC236}">
                <a16:creationId xmlns:a16="http://schemas.microsoft.com/office/drawing/2014/main" id="{EA9C7E06-5391-49D9-AC6A-0D7D2CF5FAEF}"/>
              </a:ext>
            </a:extLst>
          </p:cNvPr>
          <p:cNvPicPr/>
          <p:nvPr/>
        </p:nvPicPr>
        <p:blipFill rotWithShape="1">
          <a:blip r:embed="rId4"/>
          <a:srcRect l="18065" r="20770"/>
          <a:stretch/>
        </p:blipFill>
        <p:spPr>
          <a:xfrm>
            <a:off x="2343981" y="2762581"/>
            <a:ext cx="2744305" cy="1873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560</TotalTime>
  <Words>241</Words>
  <Application>Microsoft Office PowerPoint</Application>
  <PresentationFormat>Presentación en pantalla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Courier New</vt:lpstr>
      <vt:lpstr>Century Gothic</vt:lpstr>
      <vt:lpstr>Cascadia Mono</vt:lpstr>
      <vt:lpstr>Roboto Black</vt:lpstr>
      <vt:lpstr>Wingdings 3</vt:lpstr>
      <vt:lpstr>Roboto Mono Thin</vt:lpstr>
      <vt:lpstr>Arial</vt:lpstr>
      <vt:lpstr>Roboto Light</vt:lpstr>
      <vt:lpstr>Sector</vt:lpstr>
      <vt:lpstr>Sistema de registro automatizado de gestión de citas en la estética “Beatiful Nails”.</vt:lpstr>
      <vt:lpstr>AGENDA</vt:lpstr>
      <vt:lpstr>Objetivo Principal</vt:lpstr>
      <vt:lpstr>Objetivos Especificos</vt:lpstr>
      <vt:lpstr>Historias de Usuario</vt:lpstr>
      <vt:lpstr>Cronograma de actividades</vt:lpstr>
      <vt:lpstr>Backlog (Sprint 3)</vt:lpstr>
      <vt:lpstr>Inicio del Proyecto</vt:lpstr>
      <vt:lpstr>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registro automatizado que regula un orden, control y transparencia con respecto al registro de los datos del campeonato barrial de fútbol.</dc:title>
  <dc:creator>Ariel Narvaez</dc:creator>
  <cp:lastModifiedBy>CRISTOPHER ALEJANDRO</cp:lastModifiedBy>
  <cp:revision>41</cp:revision>
  <dcterms:modified xsi:type="dcterms:W3CDTF">2023-07-28T03:28:05Z</dcterms:modified>
</cp:coreProperties>
</file>