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7" r:id="rId12"/>
    <p:sldId id="266" r:id="rId13"/>
    <p:sldId id="267" r:id="rId14"/>
    <p:sldId id="268" r:id="rId15"/>
    <p:sldId id="269" r:id="rId16"/>
    <p:sldId id="278" r:id="rId17"/>
    <p:sldId id="279" r:id="rId18"/>
    <p:sldId id="280" r:id="rId19"/>
    <p:sldId id="272" r:id="rId20"/>
    <p:sldId id="274" r:id="rId21"/>
    <p:sldId id="275" r:id="rId22"/>
    <p:sldId id="281" r:id="rId23"/>
  </p:sldIdLst>
  <p:sldSz cx="9144000" cy="5143500" type="screen16x9"/>
  <p:notesSz cx="9144000" cy="51435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67" autoAdjust="0"/>
  </p:normalViewPr>
  <p:slideViewPr>
    <p:cSldViewPr>
      <p:cViewPr varScale="1">
        <p:scale>
          <a:sx n="138" d="100"/>
          <a:sy n="138" d="100"/>
        </p:scale>
        <p:origin x="834" y="12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55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8F3F3-76DA-4F2F-AD55-2065B3E38944}" type="datetimeFigureOut">
              <a:rPr lang="es-EC" smtClean="0"/>
              <a:t>15/8/2023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38C37-4047-494C-8EA7-F100E07502B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38066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238C37-4047-494C-8EA7-F100E07502B9}" type="slidenum">
              <a:rPr lang="es-EC" smtClean="0"/>
              <a:t>7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12979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238C37-4047-494C-8EA7-F100E07502B9}" type="slidenum">
              <a:rPr lang="es-EC" smtClean="0"/>
              <a:t>15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28707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238C37-4047-494C-8EA7-F100E07502B9}" type="slidenum">
              <a:rPr lang="es-EC" smtClean="0"/>
              <a:t>16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06717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238C37-4047-494C-8EA7-F100E07502B9}" type="slidenum">
              <a:rPr lang="es-EC" smtClean="0"/>
              <a:t>17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31285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238C37-4047-494C-8EA7-F100E07502B9}" type="slidenum">
              <a:rPr lang="es-EC" smtClean="0"/>
              <a:t>18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26478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29969" y="644397"/>
            <a:ext cx="688406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7175" y="995959"/>
            <a:ext cx="8629649" cy="3596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https://github.com/Cristopher-10/9900_G3_MDSW/tree/main/PREGAME/1.%20ELICITACI%C3%93N/1.4%20Actas%20de%20Reuni%C3%B3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Cristopher-10/9900_G3_MDSW/blob/main/PREGAME/1.%20ELICITACI%C3%93N/1.6%20Backlog/G3_Backlog_V9.0.xlsx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hyperlink" Target="https://beautifulnail.000webhostapp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86271" y="1000125"/>
            <a:ext cx="2345690" cy="16764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0"/>
              </a:spcBef>
            </a:pPr>
            <a:r>
              <a:rPr sz="1800" b="1" i="1" spc="-10" dirty="0">
                <a:solidFill>
                  <a:srgbClr val="FFFFFF"/>
                </a:solidFill>
                <a:latin typeface="Courier New"/>
                <a:cs typeface="Courier New"/>
              </a:rPr>
              <a:t>Sistema </a:t>
            </a:r>
            <a:r>
              <a:rPr sz="1800" b="1" i="1" spc="-5" dirty="0">
                <a:solidFill>
                  <a:srgbClr val="FFFFFF"/>
                </a:solidFill>
                <a:latin typeface="Courier New"/>
                <a:cs typeface="Courier New"/>
              </a:rPr>
              <a:t>de </a:t>
            </a:r>
            <a:r>
              <a:rPr sz="1800" b="1" i="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i="1" spc="-10" dirty="0">
                <a:solidFill>
                  <a:srgbClr val="FFFFFF"/>
                </a:solidFill>
                <a:latin typeface="Courier New"/>
                <a:cs typeface="Courier New"/>
              </a:rPr>
              <a:t>registro </a:t>
            </a:r>
            <a:r>
              <a:rPr sz="1800" b="1" i="1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i="1" spc="-10" dirty="0">
                <a:solidFill>
                  <a:srgbClr val="FFFFFF"/>
                </a:solidFill>
                <a:latin typeface="Courier New"/>
                <a:cs typeface="Courier New"/>
              </a:rPr>
              <a:t>automatizado de </a:t>
            </a:r>
            <a:r>
              <a:rPr sz="1800" b="1" i="1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i="1" spc="-10" dirty="0">
                <a:solidFill>
                  <a:srgbClr val="FFFFFF"/>
                </a:solidFill>
                <a:latin typeface="Courier New"/>
                <a:cs typeface="Courier New"/>
              </a:rPr>
              <a:t>gestión </a:t>
            </a:r>
            <a:r>
              <a:rPr sz="1800" b="1" i="1" spc="-5" dirty="0">
                <a:solidFill>
                  <a:srgbClr val="FFFFFF"/>
                </a:solidFill>
                <a:latin typeface="Courier New"/>
                <a:cs typeface="Courier New"/>
              </a:rPr>
              <a:t>de </a:t>
            </a:r>
            <a:r>
              <a:rPr sz="1800" b="1" i="1" spc="-10" dirty="0">
                <a:solidFill>
                  <a:srgbClr val="FFFFFF"/>
                </a:solidFill>
                <a:latin typeface="Courier New"/>
                <a:cs typeface="Courier New"/>
              </a:rPr>
              <a:t>citas </a:t>
            </a:r>
            <a:r>
              <a:rPr sz="1800" b="1" i="1" spc="-10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i="1" spc="-5" dirty="0">
                <a:solidFill>
                  <a:srgbClr val="FFFFFF"/>
                </a:solidFill>
                <a:latin typeface="Courier New"/>
                <a:cs typeface="Courier New"/>
              </a:rPr>
              <a:t>en la </a:t>
            </a:r>
            <a:r>
              <a:rPr sz="1800" b="1" i="1" spc="-10" dirty="0">
                <a:solidFill>
                  <a:srgbClr val="FFFFFF"/>
                </a:solidFill>
                <a:latin typeface="Courier New"/>
                <a:cs typeface="Courier New"/>
              </a:rPr>
              <a:t>estética </a:t>
            </a:r>
            <a:r>
              <a:rPr sz="1800" b="1" i="1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i="1" spc="-10" dirty="0">
                <a:solidFill>
                  <a:srgbClr val="FFFFFF"/>
                </a:solidFill>
                <a:latin typeface="Courier New"/>
                <a:cs typeface="Courier New"/>
              </a:rPr>
              <a:t>“Beatiful</a:t>
            </a:r>
            <a:r>
              <a:rPr sz="1800" b="1" i="1" spc="-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i="1" spc="-10" dirty="0">
                <a:solidFill>
                  <a:srgbClr val="FFFFFF"/>
                </a:solidFill>
                <a:latin typeface="Courier New"/>
                <a:cs typeface="Courier New"/>
              </a:rPr>
              <a:t>Nails”.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764" y="1523"/>
            <a:ext cx="6273165" cy="4944110"/>
            <a:chOff x="16764" y="1523"/>
            <a:chExt cx="6273165" cy="4944110"/>
          </a:xfrm>
        </p:grpSpPr>
        <p:sp>
          <p:nvSpPr>
            <p:cNvPr id="4" name="object 4"/>
            <p:cNvSpPr/>
            <p:nvPr/>
          </p:nvSpPr>
          <p:spPr>
            <a:xfrm>
              <a:off x="5401055" y="1117091"/>
              <a:ext cx="407034" cy="127000"/>
            </a:xfrm>
            <a:custGeom>
              <a:avLst/>
              <a:gdLst/>
              <a:ahLst/>
              <a:cxnLst/>
              <a:rect l="l" t="t" r="r" b="b"/>
              <a:pathLst>
                <a:path w="407035" h="127000">
                  <a:moveTo>
                    <a:pt x="203454" y="0"/>
                  </a:moveTo>
                  <a:lnTo>
                    <a:pt x="159544" y="3231"/>
                  </a:lnTo>
                  <a:lnTo>
                    <a:pt x="116439" y="12931"/>
                  </a:lnTo>
                  <a:lnTo>
                    <a:pt x="74944" y="29105"/>
                  </a:lnTo>
                  <a:lnTo>
                    <a:pt x="35862" y="51759"/>
                  </a:lnTo>
                  <a:lnTo>
                    <a:pt x="0" y="80899"/>
                  </a:lnTo>
                  <a:lnTo>
                    <a:pt x="42799" y="126492"/>
                  </a:lnTo>
                  <a:lnTo>
                    <a:pt x="78914" y="98081"/>
                  </a:lnTo>
                  <a:lnTo>
                    <a:pt x="118649" y="77803"/>
                  </a:lnTo>
                  <a:lnTo>
                    <a:pt x="160813" y="65645"/>
                  </a:lnTo>
                  <a:lnTo>
                    <a:pt x="204216" y="61595"/>
                  </a:lnTo>
                  <a:lnTo>
                    <a:pt x="247618" y="65645"/>
                  </a:lnTo>
                  <a:lnTo>
                    <a:pt x="289782" y="77803"/>
                  </a:lnTo>
                  <a:lnTo>
                    <a:pt x="329517" y="98081"/>
                  </a:lnTo>
                  <a:lnTo>
                    <a:pt x="365633" y="126492"/>
                  </a:lnTo>
                  <a:lnTo>
                    <a:pt x="406908" y="80899"/>
                  </a:lnTo>
                  <a:lnTo>
                    <a:pt x="371045" y="51759"/>
                  </a:lnTo>
                  <a:lnTo>
                    <a:pt x="331963" y="29105"/>
                  </a:lnTo>
                  <a:lnTo>
                    <a:pt x="290468" y="12931"/>
                  </a:lnTo>
                  <a:lnTo>
                    <a:pt x="247363" y="3231"/>
                  </a:lnTo>
                  <a:lnTo>
                    <a:pt x="203454" y="0"/>
                  </a:lnTo>
                  <a:close/>
                </a:path>
              </a:pathLst>
            </a:custGeom>
            <a:solidFill>
              <a:srgbClr val="47FF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89448" y="1243584"/>
              <a:ext cx="230124" cy="9143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54979" y="1360932"/>
              <a:ext cx="97416" cy="9905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00812" y="982979"/>
              <a:ext cx="5499100" cy="1315720"/>
            </a:xfrm>
            <a:custGeom>
              <a:avLst/>
              <a:gdLst/>
              <a:ahLst/>
              <a:cxnLst/>
              <a:rect l="l" t="t" r="r" b="b"/>
              <a:pathLst>
                <a:path w="5499100" h="1315720">
                  <a:moveTo>
                    <a:pt x="426694" y="1090422"/>
                  </a:moveTo>
                  <a:lnTo>
                    <a:pt x="400710" y="1091946"/>
                  </a:lnTo>
                  <a:lnTo>
                    <a:pt x="398170" y="1071333"/>
                  </a:lnTo>
                  <a:lnTo>
                    <a:pt x="393052" y="1051013"/>
                  </a:lnTo>
                  <a:lnTo>
                    <a:pt x="385622" y="1031252"/>
                  </a:lnTo>
                  <a:lnTo>
                    <a:pt x="376237" y="1012444"/>
                  </a:lnTo>
                  <a:lnTo>
                    <a:pt x="400710" y="998601"/>
                  </a:lnTo>
                  <a:lnTo>
                    <a:pt x="390944" y="983805"/>
                  </a:lnTo>
                  <a:lnTo>
                    <a:pt x="380047" y="969391"/>
                  </a:lnTo>
                  <a:lnTo>
                    <a:pt x="373380" y="961898"/>
                  </a:lnTo>
                  <a:lnTo>
                    <a:pt x="368007" y="955852"/>
                  </a:lnTo>
                  <a:lnTo>
                    <a:pt x="354825" y="943610"/>
                  </a:lnTo>
                  <a:lnTo>
                    <a:pt x="338010" y="961898"/>
                  </a:lnTo>
                  <a:lnTo>
                    <a:pt x="334060" y="958850"/>
                  </a:lnTo>
                  <a:lnTo>
                    <a:pt x="284657" y="929005"/>
                  </a:lnTo>
                  <a:lnTo>
                    <a:pt x="264591" y="922147"/>
                  </a:lnTo>
                  <a:lnTo>
                    <a:pt x="272237" y="897636"/>
                  </a:lnTo>
                  <a:lnTo>
                    <a:pt x="257314" y="893876"/>
                  </a:lnTo>
                  <a:lnTo>
                    <a:pt x="242404" y="891552"/>
                  </a:lnTo>
                  <a:lnTo>
                    <a:pt x="227482" y="890358"/>
                  </a:lnTo>
                  <a:lnTo>
                    <a:pt x="212585" y="890028"/>
                  </a:lnTo>
                  <a:lnTo>
                    <a:pt x="200355" y="890028"/>
                  </a:lnTo>
                  <a:lnTo>
                    <a:pt x="201891" y="916051"/>
                  </a:lnTo>
                  <a:lnTo>
                    <a:pt x="181279" y="918578"/>
                  </a:lnTo>
                  <a:lnTo>
                    <a:pt x="160959" y="923671"/>
                  </a:lnTo>
                  <a:lnTo>
                    <a:pt x="141224" y="931062"/>
                  </a:lnTo>
                  <a:lnTo>
                    <a:pt x="122351" y="940435"/>
                  </a:lnTo>
                  <a:lnTo>
                    <a:pt x="110134" y="916051"/>
                  </a:lnTo>
                  <a:lnTo>
                    <a:pt x="94640" y="925766"/>
                  </a:lnTo>
                  <a:lnTo>
                    <a:pt x="80289" y="936510"/>
                  </a:lnTo>
                  <a:lnTo>
                    <a:pt x="67106" y="948093"/>
                  </a:lnTo>
                  <a:lnTo>
                    <a:pt x="55067" y="960374"/>
                  </a:lnTo>
                  <a:lnTo>
                    <a:pt x="73418" y="978789"/>
                  </a:lnTo>
                  <a:lnTo>
                    <a:pt x="60528" y="994727"/>
                  </a:lnTo>
                  <a:lnTo>
                    <a:pt x="49491" y="1012444"/>
                  </a:lnTo>
                  <a:lnTo>
                    <a:pt x="40487" y="1031278"/>
                  </a:lnTo>
                  <a:lnTo>
                    <a:pt x="35826" y="1044448"/>
                  </a:lnTo>
                  <a:lnTo>
                    <a:pt x="83794" y="1044448"/>
                  </a:lnTo>
                  <a:lnTo>
                    <a:pt x="95161" y="1020787"/>
                  </a:lnTo>
                  <a:lnTo>
                    <a:pt x="126555" y="987907"/>
                  </a:lnTo>
                  <a:lnTo>
                    <a:pt x="166560" y="966495"/>
                  </a:lnTo>
                  <a:lnTo>
                    <a:pt x="212585" y="958850"/>
                  </a:lnTo>
                  <a:lnTo>
                    <a:pt x="214122" y="958850"/>
                  </a:lnTo>
                  <a:lnTo>
                    <a:pt x="253885" y="963422"/>
                  </a:lnTo>
                  <a:lnTo>
                    <a:pt x="295935" y="983907"/>
                  </a:lnTo>
                  <a:lnTo>
                    <a:pt x="328815" y="1015834"/>
                  </a:lnTo>
                  <a:lnTo>
                    <a:pt x="350215" y="1056347"/>
                  </a:lnTo>
                  <a:lnTo>
                    <a:pt x="357873" y="1102614"/>
                  </a:lnTo>
                  <a:lnTo>
                    <a:pt x="357581" y="1111758"/>
                  </a:lnTo>
                  <a:lnTo>
                    <a:pt x="332181" y="1184452"/>
                  </a:lnTo>
                  <a:lnTo>
                    <a:pt x="300710" y="1217333"/>
                  </a:lnTo>
                  <a:lnTo>
                    <a:pt x="260350" y="1238745"/>
                  </a:lnTo>
                  <a:lnTo>
                    <a:pt x="214122" y="1246378"/>
                  </a:lnTo>
                  <a:lnTo>
                    <a:pt x="185699" y="1241806"/>
                  </a:lnTo>
                  <a:lnTo>
                    <a:pt x="168630" y="1239062"/>
                  </a:lnTo>
                  <a:lnTo>
                    <a:pt x="129159" y="1218679"/>
                  </a:lnTo>
                  <a:lnTo>
                    <a:pt x="98056" y="1187564"/>
                  </a:lnTo>
                  <a:lnTo>
                    <a:pt x="77673" y="1148105"/>
                  </a:lnTo>
                  <a:lnTo>
                    <a:pt x="70358" y="1102614"/>
                  </a:lnTo>
                  <a:lnTo>
                    <a:pt x="70637" y="1092555"/>
                  </a:lnTo>
                  <a:lnTo>
                    <a:pt x="71501" y="1082738"/>
                  </a:lnTo>
                  <a:lnTo>
                    <a:pt x="72936" y="1072934"/>
                  </a:lnTo>
                  <a:lnTo>
                    <a:pt x="74955" y="1062863"/>
                  </a:lnTo>
                  <a:lnTo>
                    <a:pt x="80810" y="1050671"/>
                  </a:lnTo>
                  <a:lnTo>
                    <a:pt x="33642" y="1050671"/>
                  </a:lnTo>
                  <a:lnTo>
                    <a:pt x="6235" y="1050671"/>
                  </a:lnTo>
                  <a:lnTo>
                    <a:pt x="4521" y="1058265"/>
                  </a:lnTo>
                  <a:lnTo>
                    <a:pt x="2108" y="1072197"/>
                  </a:lnTo>
                  <a:lnTo>
                    <a:pt x="546" y="1086421"/>
                  </a:lnTo>
                  <a:lnTo>
                    <a:pt x="0" y="1101090"/>
                  </a:lnTo>
                  <a:lnTo>
                    <a:pt x="0" y="1113282"/>
                  </a:lnTo>
                  <a:lnTo>
                    <a:pt x="26009" y="1111758"/>
                  </a:lnTo>
                  <a:lnTo>
                    <a:pt x="28295" y="1133055"/>
                  </a:lnTo>
                  <a:lnTo>
                    <a:pt x="32880" y="1153490"/>
                  </a:lnTo>
                  <a:lnTo>
                    <a:pt x="39763" y="1173340"/>
                  </a:lnTo>
                  <a:lnTo>
                    <a:pt x="48945" y="1192911"/>
                  </a:lnTo>
                  <a:lnTo>
                    <a:pt x="26009" y="1205103"/>
                  </a:lnTo>
                  <a:lnTo>
                    <a:pt x="35725" y="1220558"/>
                  </a:lnTo>
                  <a:lnTo>
                    <a:pt x="46443" y="1234884"/>
                  </a:lnTo>
                  <a:lnTo>
                    <a:pt x="58039" y="1248079"/>
                  </a:lnTo>
                  <a:lnTo>
                    <a:pt x="70358" y="1260094"/>
                  </a:lnTo>
                  <a:lnTo>
                    <a:pt x="88709" y="1241806"/>
                  </a:lnTo>
                  <a:lnTo>
                    <a:pt x="105346" y="1254671"/>
                  </a:lnTo>
                  <a:lnTo>
                    <a:pt x="123126" y="1265694"/>
                  </a:lnTo>
                  <a:lnTo>
                    <a:pt x="142049" y="1274711"/>
                  </a:lnTo>
                  <a:lnTo>
                    <a:pt x="162128" y="1281557"/>
                  </a:lnTo>
                  <a:lnTo>
                    <a:pt x="154457" y="1307592"/>
                  </a:lnTo>
                  <a:lnTo>
                    <a:pt x="168490" y="1310716"/>
                  </a:lnTo>
                  <a:lnTo>
                    <a:pt x="182956" y="1313129"/>
                  </a:lnTo>
                  <a:lnTo>
                    <a:pt x="197700" y="1314665"/>
                  </a:lnTo>
                  <a:lnTo>
                    <a:pt x="212585" y="1315212"/>
                  </a:lnTo>
                  <a:lnTo>
                    <a:pt x="224828" y="1315212"/>
                  </a:lnTo>
                  <a:lnTo>
                    <a:pt x="223291" y="1289177"/>
                  </a:lnTo>
                  <a:lnTo>
                    <a:pt x="244551" y="1286662"/>
                  </a:lnTo>
                  <a:lnTo>
                    <a:pt x="264960" y="1281557"/>
                  </a:lnTo>
                  <a:lnTo>
                    <a:pt x="284797" y="1274178"/>
                  </a:lnTo>
                  <a:lnTo>
                    <a:pt x="304342" y="1264793"/>
                  </a:lnTo>
                  <a:lnTo>
                    <a:pt x="316585" y="1289177"/>
                  </a:lnTo>
                  <a:lnTo>
                    <a:pt x="332066" y="1279448"/>
                  </a:lnTo>
                  <a:lnTo>
                    <a:pt x="346417" y="1268539"/>
                  </a:lnTo>
                  <a:lnTo>
                    <a:pt x="350520" y="1264793"/>
                  </a:lnTo>
                  <a:lnTo>
                    <a:pt x="359600" y="1256499"/>
                  </a:lnTo>
                  <a:lnTo>
                    <a:pt x="368858" y="1246378"/>
                  </a:lnTo>
                  <a:lnTo>
                    <a:pt x="371652" y="1243330"/>
                  </a:lnTo>
                  <a:lnTo>
                    <a:pt x="353288" y="1226439"/>
                  </a:lnTo>
                  <a:lnTo>
                    <a:pt x="366166" y="1209852"/>
                  </a:lnTo>
                  <a:lnTo>
                    <a:pt x="377190" y="1192072"/>
                  </a:lnTo>
                  <a:lnTo>
                    <a:pt x="386194" y="1173137"/>
                  </a:lnTo>
                  <a:lnTo>
                    <a:pt x="393052" y="1153033"/>
                  </a:lnTo>
                  <a:lnTo>
                    <a:pt x="419061" y="1160780"/>
                  </a:lnTo>
                  <a:lnTo>
                    <a:pt x="420776" y="1153033"/>
                  </a:lnTo>
                  <a:lnTo>
                    <a:pt x="422186" y="1146733"/>
                  </a:lnTo>
                  <a:lnTo>
                    <a:pt x="424586" y="1132268"/>
                  </a:lnTo>
                  <a:lnTo>
                    <a:pt x="426135" y="1117536"/>
                  </a:lnTo>
                  <a:lnTo>
                    <a:pt x="426694" y="1102614"/>
                  </a:lnTo>
                  <a:lnTo>
                    <a:pt x="426694" y="1091946"/>
                  </a:lnTo>
                  <a:lnTo>
                    <a:pt x="426694" y="1090422"/>
                  </a:lnTo>
                  <a:close/>
                </a:path>
                <a:path w="5499100" h="1315720">
                  <a:moveTo>
                    <a:pt x="755878" y="992886"/>
                  </a:moveTo>
                  <a:lnTo>
                    <a:pt x="752830" y="965327"/>
                  </a:lnTo>
                  <a:lnTo>
                    <a:pt x="735965" y="968375"/>
                  </a:lnTo>
                  <a:lnTo>
                    <a:pt x="733361" y="958342"/>
                  </a:lnTo>
                  <a:lnTo>
                    <a:pt x="730034" y="948690"/>
                  </a:lnTo>
                  <a:lnTo>
                    <a:pt x="725855" y="939342"/>
                  </a:lnTo>
                  <a:lnTo>
                    <a:pt x="720674" y="930148"/>
                  </a:lnTo>
                  <a:lnTo>
                    <a:pt x="737501" y="920877"/>
                  </a:lnTo>
                  <a:lnTo>
                    <a:pt x="707669" y="884174"/>
                  </a:lnTo>
                  <a:lnTo>
                    <a:pt x="694626" y="872642"/>
                  </a:lnTo>
                  <a:lnTo>
                    <a:pt x="694626" y="992886"/>
                  </a:lnTo>
                  <a:lnTo>
                    <a:pt x="694626" y="1002030"/>
                  </a:lnTo>
                  <a:lnTo>
                    <a:pt x="679234" y="1043876"/>
                  </a:lnTo>
                  <a:lnTo>
                    <a:pt x="634479" y="1078407"/>
                  </a:lnTo>
                  <a:lnTo>
                    <a:pt x="605790" y="1083310"/>
                  </a:lnTo>
                  <a:lnTo>
                    <a:pt x="596595" y="1083310"/>
                  </a:lnTo>
                  <a:lnTo>
                    <a:pt x="588949" y="1081659"/>
                  </a:lnTo>
                  <a:lnTo>
                    <a:pt x="581279" y="1080262"/>
                  </a:lnTo>
                  <a:lnTo>
                    <a:pt x="533412" y="1046861"/>
                  </a:lnTo>
                  <a:lnTo>
                    <a:pt x="515429" y="992886"/>
                  </a:lnTo>
                  <a:lnTo>
                    <a:pt x="515429" y="985266"/>
                  </a:lnTo>
                  <a:lnTo>
                    <a:pt x="530809" y="942187"/>
                  </a:lnTo>
                  <a:lnTo>
                    <a:pt x="575564" y="908672"/>
                  </a:lnTo>
                  <a:lnTo>
                    <a:pt x="604266" y="903986"/>
                  </a:lnTo>
                  <a:lnTo>
                    <a:pt x="621106" y="903986"/>
                  </a:lnTo>
                  <a:lnTo>
                    <a:pt x="676617" y="939063"/>
                  </a:lnTo>
                  <a:lnTo>
                    <a:pt x="694626" y="992886"/>
                  </a:lnTo>
                  <a:lnTo>
                    <a:pt x="694626" y="872642"/>
                  </a:lnTo>
                  <a:lnTo>
                    <a:pt x="690029" y="868807"/>
                  </a:lnTo>
                  <a:lnTo>
                    <a:pt x="679310" y="884174"/>
                  </a:lnTo>
                  <a:lnTo>
                    <a:pt x="670090" y="878700"/>
                  </a:lnTo>
                  <a:lnTo>
                    <a:pt x="668616" y="877951"/>
                  </a:lnTo>
                  <a:lnTo>
                    <a:pt x="660730" y="873975"/>
                  </a:lnTo>
                  <a:lnTo>
                    <a:pt x="651090" y="870127"/>
                  </a:lnTo>
                  <a:lnTo>
                    <a:pt x="641019" y="867283"/>
                  </a:lnTo>
                  <a:lnTo>
                    <a:pt x="645617" y="848868"/>
                  </a:lnTo>
                  <a:lnTo>
                    <a:pt x="636143" y="846874"/>
                  </a:lnTo>
                  <a:lnTo>
                    <a:pt x="626084" y="845439"/>
                  </a:lnTo>
                  <a:lnTo>
                    <a:pt x="615454" y="844588"/>
                  </a:lnTo>
                  <a:lnTo>
                    <a:pt x="604266" y="844296"/>
                  </a:lnTo>
                  <a:lnTo>
                    <a:pt x="597357" y="844321"/>
                  </a:lnTo>
                  <a:lnTo>
                    <a:pt x="590461" y="844486"/>
                  </a:lnTo>
                  <a:lnTo>
                    <a:pt x="583565" y="844943"/>
                  </a:lnTo>
                  <a:lnTo>
                    <a:pt x="576681" y="845820"/>
                  </a:lnTo>
                  <a:lnTo>
                    <a:pt x="579767" y="864235"/>
                  </a:lnTo>
                  <a:lnTo>
                    <a:pt x="569671" y="866813"/>
                  </a:lnTo>
                  <a:lnTo>
                    <a:pt x="560031" y="869950"/>
                  </a:lnTo>
                  <a:lnTo>
                    <a:pt x="550672" y="873671"/>
                  </a:lnTo>
                  <a:lnTo>
                    <a:pt x="541451" y="877951"/>
                  </a:lnTo>
                  <a:lnTo>
                    <a:pt x="532269" y="861187"/>
                  </a:lnTo>
                  <a:lnTo>
                    <a:pt x="517017" y="870305"/>
                  </a:lnTo>
                  <a:lnTo>
                    <a:pt x="503351" y="881468"/>
                  </a:lnTo>
                  <a:lnTo>
                    <a:pt x="491121" y="894359"/>
                  </a:lnTo>
                  <a:lnTo>
                    <a:pt x="480199" y="908685"/>
                  </a:lnTo>
                  <a:lnTo>
                    <a:pt x="495515" y="917829"/>
                  </a:lnTo>
                  <a:lnTo>
                    <a:pt x="489407" y="927074"/>
                  </a:lnTo>
                  <a:lnTo>
                    <a:pt x="484606" y="936421"/>
                  </a:lnTo>
                  <a:lnTo>
                    <a:pt x="480656" y="946035"/>
                  </a:lnTo>
                  <a:lnTo>
                    <a:pt x="477139" y="956056"/>
                  </a:lnTo>
                  <a:lnTo>
                    <a:pt x="460286" y="951484"/>
                  </a:lnTo>
                  <a:lnTo>
                    <a:pt x="460286" y="953008"/>
                  </a:lnTo>
                  <a:lnTo>
                    <a:pt x="458038" y="963371"/>
                  </a:lnTo>
                  <a:lnTo>
                    <a:pt x="456082" y="973709"/>
                  </a:lnTo>
                  <a:lnTo>
                    <a:pt x="454698" y="984059"/>
                  </a:lnTo>
                  <a:lnTo>
                    <a:pt x="454177" y="994410"/>
                  </a:lnTo>
                  <a:lnTo>
                    <a:pt x="454431" y="1001293"/>
                  </a:lnTo>
                  <a:lnTo>
                    <a:pt x="455117" y="1008189"/>
                  </a:lnTo>
                  <a:lnTo>
                    <a:pt x="456095" y="1015098"/>
                  </a:lnTo>
                  <a:lnTo>
                    <a:pt x="457225" y="1021969"/>
                  </a:lnTo>
                  <a:lnTo>
                    <a:pt x="474065" y="1018921"/>
                  </a:lnTo>
                  <a:lnTo>
                    <a:pt x="476669" y="1028966"/>
                  </a:lnTo>
                  <a:lnTo>
                    <a:pt x="480009" y="1038606"/>
                  </a:lnTo>
                  <a:lnTo>
                    <a:pt x="484187" y="1047965"/>
                  </a:lnTo>
                  <a:lnTo>
                    <a:pt x="489381" y="1057148"/>
                  </a:lnTo>
                  <a:lnTo>
                    <a:pt x="472554" y="1064895"/>
                  </a:lnTo>
                  <a:lnTo>
                    <a:pt x="482333" y="1080363"/>
                  </a:lnTo>
                  <a:lnTo>
                    <a:pt x="493407" y="1094359"/>
                  </a:lnTo>
                  <a:lnTo>
                    <a:pt x="505929" y="1106652"/>
                  </a:lnTo>
                  <a:lnTo>
                    <a:pt x="520026" y="1116965"/>
                  </a:lnTo>
                  <a:lnTo>
                    <a:pt x="530745" y="1103122"/>
                  </a:lnTo>
                  <a:lnTo>
                    <a:pt x="539305" y="1108608"/>
                  </a:lnTo>
                  <a:lnTo>
                    <a:pt x="548728" y="1113332"/>
                  </a:lnTo>
                  <a:lnTo>
                    <a:pt x="558736" y="1117180"/>
                  </a:lnTo>
                  <a:lnTo>
                    <a:pt x="569036" y="1120013"/>
                  </a:lnTo>
                  <a:lnTo>
                    <a:pt x="562902" y="1138428"/>
                  </a:lnTo>
                  <a:lnTo>
                    <a:pt x="564438" y="1138428"/>
                  </a:lnTo>
                  <a:lnTo>
                    <a:pt x="574763" y="1140434"/>
                  </a:lnTo>
                  <a:lnTo>
                    <a:pt x="585114" y="1141857"/>
                  </a:lnTo>
                  <a:lnTo>
                    <a:pt x="595452" y="1142720"/>
                  </a:lnTo>
                  <a:lnTo>
                    <a:pt x="605790" y="1143000"/>
                  </a:lnTo>
                  <a:lnTo>
                    <a:pt x="613562" y="1142961"/>
                  </a:lnTo>
                  <a:lnTo>
                    <a:pt x="620903" y="1142619"/>
                  </a:lnTo>
                  <a:lnTo>
                    <a:pt x="627964" y="1141717"/>
                  </a:lnTo>
                  <a:lnTo>
                    <a:pt x="634885" y="1139952"/>
                  </a:lnTo>
                  <a:lnTo>
                    <a:pt x="631825" y="1123061"/>
                  </a:lnTo>
                  <a:lnTo>
                    <a:pt x="641896" y="1120495"/>
                  </a:lnTo>
                  <a:lnTo>
                    <a:pt x="651535" y="1117346"/>
                  </a:lnTo>
                  <a:lnTo>
                    <a:pt x="660895" y="1113637"/>
                  </a:lnTo>
                  <a:lnTo>
                    <a:pt x="670115" y="1109345"/>
                  </a:lnTo>
                  <a:lnTo>
                    <a:pt x="679310" y="1124585"/>
                  </a:lnTo>
                  <a:lnTo>
                    <a:pt x="693877" y="1114831"/>
                  </a:lnTo>
                  <a:lnTo>
                    <a:pt x="700582" y="1109345"/>
                  </a:lnTo>
                  <a:lnTo>
                    <a:pt x="707440" y="1103744"/>
                  </a:lnTo>
                  <a:lnTo>
                    <a:pt x="708037" y="1103122"/>
                  </a:lnTo>
                  <a:lnTo>
                    <a:pt x="719582" y="1091209"/>
                  </a:lnTo>
                  <a:lnTo>
                    <a:pt x="725322" y="1083310"/>
                  </a:lnTo>
                  <a:lnTo>
                    <a:pt x="729856" y="1077087"/>
                  </a:lnTo>
                  <a:lnTo>
                    <a:pt x="716051" y="1066419"/>
                  </a:lnTo>
                  <a:lnTo>
                    <a:pt x="721487" y="1057884"/>
                  </a:lnTo>
                  <a:lnTo>
                    <a:pt x="726211" y="1048435"/>
                  </a:lnTo>
                  <a:lnTo>
                    <a:pt x="730059" y="1038402"/>
                  </a:lnTo>
                  <a:lnTo>
                    <a:pt x="732917" y="1028065"/>
                  </a:lnTo>
                  <a:lnTo>
                    <a:pt x="749769" y="1034288"/>
                  </a:lnTo>
                  <a:lnTo>
                    <a:pt x="751611" y="1028065"/>
                  </a:lnTo>
                  <a:lnTo>
                    <a:pt x="752652" y="1024572"/>
                  </a:lnTo>
                  <a:lnTo>
                    <a:pt x="754545" y="1014158"/>
                  </a:lnTo>
                  <a:lnTo>
                    <a:pt x="755561" y="1003465"/>
                  </a:lnTo>
                  <a:lnTo>
                    <a:pt x="755878" y="992886"/>
                  </a:lnTo>
                  <a:close/>
                </a:path>
                <a:path w="5499100" h="1315720">
                  <a:moveTo>
                    <a:pt x="5498592" y="118491"/>
                  </a:moveTo>
                  <a:lnTo>
                    <a:pt x="5461825" y="87058"/>
                  </a:lnTo>
                  <a:lnTo>
                    <a:pt x="5422595" y="60464"/>
                  </a:lnTo>
                  <a:lnTo>
                    <a:pt x="5381295" y="38696"/>
                  </a:lnTo>
                  <a:lnTo>
                    <a:pt x="5338343" y="21767"/>
                  </a:lnTo>
                  <a:lnTo>
                    <a:pt x="5294147" y="9677"/>
                  </a:lnTo>
                  <a:lnTo>
                    <a:pt x="5249126" y="2425"/>
                  </a:lnTo>
                  <a:lnTo>
                    <a:pt x="5203698" y="0"/>
                  </a:lnTo>
                  <a:lnTo>
                    <a:pt x="5158257" y="2425"/>
                  </a:lnTo>
                  <a:lnTo>
                    <a:pt x="5113236" y="9677"/>
                  </a:lnTo>
                  <a:lnTo>
                    <a:pt x="5069040" y="21767"/>
                  </a:lnTo>
                  <a:lnTo>
                    <a:pt x="5026088" y="38696"/>
                  </a:lnTo>
                  <a:lnTo>
                    <a:pt x="4984788" y="60464"/>
                  </a:lnTo>
                  <a:lnTo>
                    <a:pt x="4945558" y="87058"/>
                  </a:lnTo>
                  <a:lnTo>
                    <a:pt x="4908804" y="118491"/>
                  </a:lnTo>
                  <a:lnTo>
                    <a:pt x="4951603" y="164592"/>
                  </a:lnTo>
                  <a:lnTo>
                    <a:pt x="4988344" y="133286"/>
                  </a:lnTo>
                  <a:lnTo>
                    <a:pt x="5027955" y="107657"/>
                  </a:lnTo>
                  <a:lnTo>
                    <a:pt x="5069878" y="87731"/>
                  </a:lnTo>
                  <a:lnTo>
                    <a:pt x="5113528" y="73494"/>
                  </a:lnTo>
                  <a:lnTo>
                    <a:pt x="5158321" y="64960"/>
                  </a:lnTo>
                  <a:lnTo>
                    <a:pt x="5203698" y="62103"/>
                  </a:lnTo>
                  <a:lnTo>
                    <a:pt x="5249062" y="64960"/>
                  </a:lnTo>
                  <a:lnTo>
                    <a:pt x="5293855" y="73494"/>
                  </a:lnTo>
                  <a:lnTo>
                    <a:pt x="5337505" y="87731"/>
                  </a:lnTo>
                  <a:lnTo>
                    <a:pt x="5379428" y="107657"/>
                  </a:lnTo>
                  <a:lnTo>
                    <a:pt x="5419039" y="133286"/>
                  </a:lnTo>
                  <a:lnTo>
                    <a:pt x="5455793" y="164592"/>
                  </a:lnTo>
                  <a:lnTo>
                    <a:pt x="5498592" y="118491"/>
                  </a:lnTo>
                  <a:close/>
                </a:path>
              </a:pathLst>
            </a:custGeom>
            <a:solidFill>
              <a:srgbClr val="47FF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64" y="59435"/>
              <a:ext cx="6272784" cy="488594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535423" y="1523"/>
              <a:ext cx="1102360" cy="367665"/>
            </a:xfrm>
            <a:custGeom>
              <a:avLst/>
              <a:gdLst/>
              <a:ahLst/>
              <a:cxnLst/>
              <a:rect l="l" t="t" r="r" b="b"/>
              <a:pathLst>
                <a:path w="1102360" h="367665">
                  <a:moveTo>
                    <a:pt x="559308" y="0"/>
                  </a:moveTo>
                  <a:lnTo>
                    <a:pt x="550926" y="0"/>
                  </a:lnTo>
                  <a:lnTo>
                    <a:pt x="544637" y="214"/>
                  </a:lnTo>
                  <a:lnTo>
                    <a:pt x="538337" y="857"/>
                  </a:lnTo>
                  <a:lnTo>
                    <a:pt x="532012" y="1928"/>
                  </a:lnTo>
                  <a:lnTo>
                    <a:pt x="525652" y="3428"/>
                  </a:lnTo>
                  <a:lnTo>
                    <a:pt x="476631" y="5989"/>
                  </a:lnTo>
                  <a:lnTo>
                    <a:pt x="427934" y="11155"/>
                  </a:lnTo>
                  <a:lnTo>
                    <a:pt x="379666" y="18894"/>
                  </a:lnTo>
                  <a:lnTo>
                    <a:pt x="331931" y="29171"/>
                  </a:lnTo>
                  <a:lnTo>
                    <a:pt x="284833" y="41955"/>
                  </a:lnTo>
                  <a:lnTo>
                    <a:pt x="238477" y="57210"/>
                  </a:lnTo>
                  <a:lnTo>
                    <a:pt x="192966" y="74906"/>
                  </a:lnTo>
                  <a:lnTo>
                    <a:pt x="148405" y="95007"/>
                  </a:lnTo>
                  <a:lnTo>
                    <a:pt x="104898" y="117482"/>
                  </a:lnTo>
                  <a:lnTo>
                    <a:pt x="62549" y="142296"/>
                  </a:lnTo>
                  <a:lnTo>
                    <a:pt x="21462" y="169417"/>
                  </a:lnTo>
                  <a:lnTo>
                    <a:pt x="0" y="184658"/>
                  </a:lnTo>
                  <a:lnTo>
                    <a:pt x="21462" y="199771"/>
                  </a:lnTo>
                  <a:lnTo>
                    <a:pt x="64628" y="228375"/>
                  </a:lnTo>
                  <a:lnTo>
                    <a:pt x="109064" y="254389"/>
                  </a:lnTo>
                  <a:lnTo>
                    <a:pt x="154673" y="277784"/>
                  </a:lnTo>
                  <a:lnTo>
                    <a:pt x="201358" y="298531"/>
                  </a:lnTo>
                  <a:lnTo>
                    <a:pt x="249023" y="316603"/>
                  </a:lnTo>
                  <a:lnTo>
                    <a:pt x="297570" y="331972"/>
                  </a:lnTo>
                  <a:lnTo>
                    <a:pt x="346904" y="344609"/>
                  </a:lnTo>
                  <a:lnTo>
                    <a:pt x="396927" y="354487"/>
                  </a:lnTo>
                  <a:lnTo>
                    <a:pt x="447542" y="361578"/>
                  </a:lnTo>
                  <a:lnTo>
                    <a:pt x="498653" y="365852"/>
                  </a:lnTo>
                  <a:lnTo>
                    <a:pt x="550163" y="367284"/>
                  </a:lnTo>
                  <a:lnTo>
                    <a:pt x="601708" y="365852"/>
                  </a:lnTo>
                  <a:lnTo>
                    <a:pt x="652909" y="361578"/>
                  </a:lnTo>
                  <a:lnTo>
                    <a:pt x="703648" y="354487"/>
                  </a:lnTo>
                  <a:lnTo>
                    <a:pt x="753808" y="344609"/>
                  </a:lnTo>
                  <a:lnTo>
                    <a:pt x="803272" y="331972"/>
                  </a:lnTo>
                  <a:lnTo>
                    <a:pt x="812099" y="329184"/>
                  </a:lnTo>
                  <a:lnTo>
                    <a:pt x="518033" y="329184"/>
                  </a:lnTo>
                  <a:lnTo>
                    <a:pt x="470063" y="326039"/>
                  </a:lnTo>
                  <a:lnTo>
                    <a:pt x="422461" y="320285"/>
                  </a:lnTo>
                  <a:lnTo>
                    <a:pt x="375331" y="311960"/>
                  </a:lnTo>
                  <a:lnTo>
                    <a:pt x="328774" y="301097"/>
                  </a:lnTo>
                  <a:lnTo>
                    <a:pt x="282892" y="287734"/>
                  </a:lnTo>
                  <a:lnTo>
                    <a:pt x="237787" y="271905"/>
                  </a:lnTo>
                  <a:lnTo>
                    <a:pt x="193562" y="253648"/>
                  </a:lnTo>
                  <a:lnTo>
                    <a:pt x="150318" y="232997"/>
                  </a:lnTo>
                  <a:lnTo>
                    <a:pt x="108157" y="209988"/>
                  </a:lnTo>
                  <a:lnTo>
                    <a:pt x="67183" y="184658"/>
                  </a:lnTo>
                  <a:lnTo>
                    <a:pt x="113900" y="155822"/>
                  </a:lnTo>
                  <a:lnTo>
                    <a:pt x="162240" y="130250"/>
                  </a:lnTo>
                  <a:lnTo>
                    <a:pt x="212026" y="107902"/>
                  </a:lnTo>
                  <a:lnTo>
                    <a:pt x="263082" y="88740"/>
                  </a:lnTo>
                  <a:lnTo>
                    <a:pt x="315232" y="72724"/>
                  </a:lnTo>
                  <a:lnTo>
                    <a:pt x="368300" y="59816"/>
                  </a:lnTo>
                  <a:lnTo>
                    <a:pt x="412996" y="59816"/>
                  </a:lnTo>
                  <a:lnTo>
                    <a:pt x="417195" y="50673"/>
                  </a:lnTo>
                  <a:lnTo>
                    <a:pt x="441948" y="47244"/>
                  </a:lnTo>
                  <a:lnTo>
                    <a:pt x="450850" y="46100"/>
                  </a:lnTo>
                  <a:lnTo>
                    <a:pt x="829426" y="46100"/>
                  </a:lnTo>
                  <a:lnTo>
                    <a:pt x="816854" y="41955"/>
                  </a:lnTo>
                  <a:lnTo>
                    <a:pt x="769814" y="29171"/>
                  </a:lnTo>
                  <a:lnTo>
                    <a:pt x="722105" y="18894"/>
                  </a:lnTo>
                  <a:lnTo>
                    <a:pt x="673838" y="11155"/>
                  </a:lnTo>
                  <a:lnTo>
                    <a:pt x="625123" y="5989"/>
                  </a:lnTo>
                  <a:lnTo>
                    <a:pt x="576072" y="3428"/>
                  </a:lnTo>
                  <a:lnTo>
                    <a:pt x="567689" y="1142"/>
                  </a:lnTo>
                  <a:lnTo>
                    <a:pt x="559308" y="0"/>
                  </a:lnTo>
                  <a:close/>
                </a:path>
                <a:path w="1102360" h="367665">
                  <a:moveTo>
                    <a:pt x="412996" y="59816"/>
                  </a:moveTo>
                  <a:lnTo>
                    <a:pt x="368300" y="59816"/>
                  </a:lnTo>
                  <a:lnTo>
                    <a:pt x="355559" y="103733"/>
                  </a:lnTo>
                  <a:lnTo>
                    <a:pt x="353458" y="147714"/>
                  </a:lnTo>
                  <a:lnTo>
                    <a:pt x="361171" y="190264"/>
                  </a:lnTo>
                  <a:lnTo>
                    <a:pt x="377872" y="229885"/>
                  </a:lnTo>
                  <a:lnTo>
                    <a:pt x="402735" y="265084"/>
                  </a:lnTo>
                  <a:lnTo>
                    <a:pt x="434933" y="294364"/>
                  </a:lnTo>
                  <a:lnTo>
                    <a:pt x="473641" y="316229"/>
                  </a:lnTo>
                  <a:lnTo>
                    <a:pt x="518033" y="329184"/>
                  </a:lnTo>
                  <a:lnTo>
                    <a:pt x="812099" y="329184"/>
                  </a:lnTo>
                  <a:lnTo>
                    <a:pt x="818130" y="327278"/>
                  </a:lnTo>
                  <a:lnTo>
                    <a:pt x="593598" y="327278"/>
                  </a:lnTo>
                  <a:lnTo>
                    <a:pt x="635741" y="312822"/>
                  </a:lnTo>
                  <a:lnTo>
                    <a:pt x="665686" y="294259"/>
                  </a:lnTo>
                  <a:lnTo>
                    <a:pt x="551688" y="294259"/>
                  </a:lnTo>
                  <a:lnTo>
                    <a:pt x="507164" y="288100"/>
                  </a:lnTo>
                  <a:lnTo>
                    <a:pt x="468344" y="270968"/>
                  </a:lnTo>
                  <a:lnTo>
                    <a:pt x="436334" y="244880"/>
                  </a:lnTo>
                  <a:lnTo>
                    <a:pt x="412242" y="211851"/>
                  </a:lnTo>
                  <a:lnTo>
                    <a:pt x="397174" y="173900"/>
                  </a:lnTo>
                  <a:lnTo>
                    <a:pt x="392239" y="133042"/>
                  </a:lnTo>
                  <a:lnTo>
                    <a:pt x="398543" y="91294"/>
                  </a:lnTo>
                  <a:lnTo>
                    <a:pt x="412996" y="59816"/>
                  </a:lnTo>
                  <a:close/>
                </a:path>
                <a:path w="1102360" h="367665">
                  <a:moveTo>
                    <a:pt x="869797" y="59816"/>
                  </a:moveTo>
                  <a:lnTo>
                    <a:pt x="733551" y="59816"/>
                  </a:lnTo>
                  <a:lnTo>
                    <a:pt x="786609" y="72830"/>
                  </a:lnTo>
                  <a:lnTo>
                    <a:pt x="838736" y="89078"/>
                  </a:lnTo>
                  <a:lnTo>
                    <a:pt x="889762" y="108473"/>
                  </a:lnTo>
                  <a:lnTo>
                    <a:pt x="939517" y="130927"/>
                  </a:lnTo>
                  <a:lnTo>
                    <a:pt x="987834" y="156351"/>
                  </a:lnTo>
                  <a:lnTo>
                    <a:pt x="1034541" y="184658"/>
                  </a:lnTo>
                  <a:lnTo>
                    <a:pt x="990031" y="212013"/>
                  </a:lnTo>
                  <a:lnTo>
                    <a:pt x="944124" y="236636"/>
                  </a:lnTo>
                  <a:lnTo>
                    <a:pt x="896939" y="258463"/>
                  </a:lnTo>
                  <a:lnTo>
                    <a:pt x="848594" y="277434"/>
                  </a:lnTo>
                  <a:lnTo>
                    <a:pt x="799206" y="293486"/>
                  </a:lnTo>
                  <a:lnTo>
                    <a:pt x="748895" y="306559"/>
                  </a:lnTo>
                  <a:lnTo>
                    <a:pt x="697672" y="316603"/>
                  </a:lnTo>
                  <a:lnTo>
                    <a:pt x="645972" y="323516"/>
                  </a:lnTo>
                  <a:lnTo>
                    <a:pt x="593598" y="327278"/>
                  </a:lnTo>
                  <a:lnTo>
                    <a:pt x="818130" y="327278"/>
                  </a:lnTo>
                  <a:lnTo>
                    <a:pt x="899642" y="298531"/>
                  </a:lnTo>
                  <a:lnTo>
                    <a:pt x="946313" y="277784"/>
                  </a:lnTo>
                  <a:lnTo>
                    <a:pt x="991819" y="254389"/>
                  </a:lnTo>
                  <a:lnTo>
                    <a:pt x="1036042" y="228375"/>
                  </a:lnTo>
                  <a:lnTo>
                    <a:pt x="1078864" y="199771"/>
                  </a:lnTo>
                  <a:lnTo>
                    <a:pt x="1101852" y="184658"/>
                  </a:lnTo>
                  <a:lnTo>
                    <a:pt x="1038157" y="142296"/>
                  </a:lnTo>
                  <a:lnTo>
                    <a:pt x="996118" y="117482"/>
                  </a:lnTo>
                  <a:lnTo>
                    <a:pt x="952857" y="95007"/>
                  </a:lnTo>
                  <a:lnTo>
                    <a:pt x="908486" y="74906"/>
                  </a:lnTo>
                  <a:lnTo>
                    <a:pt x="869797" y="59816"/>
                  </a:lnTo>
                  <a:close/>
                </a:path>
                <a:path w="1102360" h="367665">
                  <a:moveTo>
                    <a:pt x="829426" y="46100"/>
                  </a:moveTo>
                  <a:lnTo>
                    <a:pt x="652526" y="46100"/>
                  </a:lnTo>
                  <a:lnTo>
                    <a:pt x="686180" y="50673"/>
                  </a:lnTo>
                  <a:lnTo>
                    <a:pt x="704832" y="91294"/>
                  </a:lnTo>
                  <a:lnTo>
                    <a:pt x="711136" y="133042"/>
                  </a:lnTo>
                  <a:lnTo>
                    <a:pt x="706201" y="173900"/>
                  </a:lnTo>
                  <a:lnTo>
                    <a:pt x="691134" y="211851"/>
                  </a:lnTo>
                  <a:lnTo>
                    <a:pt x="667041" y="244880"/>
                  </a:lnTo>
                  <a:lnTo>
                    <a:pt x="635031" y="270968"/>
                  </a:lnTo>
                  <a:lnTo>
                    <a:pt x="596211" y="288100"/>
                  </a:lnTo>
                  <a:lnTo>
                    <a:pt x="551688" y="294259"/>
                  </a:lnTo>
                  <a:lnTo>
                    <a:pt x="665686" y="294259"/>
                  </a:lnTo>
                  <a:lnTo>
                    <a:pt x="702441" y="260746"/>
                  </a:lnTo>
                  <a:lnTo>
                    <a:pt x="725582" y="225885"/>
                  </a:lnTo>
                  <a:lnTo>
                    <a:pt x="740972" y="186982"/>
                  </a:lnTo>
                  <a:lnTo>
                    <a:pt x="747903" y="145416"/>
                  </a:lnTo>
                  <a:lnTo>
                    <a:pt x="745665" y="102568"/>
                  </a:lnTo>
                  <a:lnTo>
                    <a:pt x="733551" y="59816"/>
                  </a:lnTo>
                  <a:lnTo>
                    <a:pt x="869797" y="59816"/>
                  </a:lnTo>
                  <a:lnTo>
                    <a:pt x="863115" y="57210"/>
                  </a:lnTo>
                  <a:lnTo>
                    <a:pt x="829426" y="46100"/>
                  </a:lnTo>
                  <a:close/>
                </a:path>
                <a:path w="1102360" h="367665">
                  <a:moveTo>
                    <a:pt x="652526" y="46100"/>
                  </a:moveTo>
                  <a:lnTo>
                    <a:pt x="450850" y="46100"/>
                  </a:lnTo>
                  <a:lnTo>
                    <a:pt x="428028" y="80620"/>
                  </a:lnTo>
                  <a:lnTo>
                    <a:pt x="417367" y="117659"/>
                  </a:lnTo>
                  <a:lnTo>
                    <a:pt x="417848" y="155023"/>
                  </a:lnTo>
                  <a:lnTo>
                    <a:pt x="448154" y="221942"/>
                  </a:lnTo>
                  <a:lnTo>
                    <a:pt x="510793" y="263817"/>
                  </a:lnTo>
                  <a:lnTo>
                    <a:pt x="551688" y="269875"/>
                  </a:lnTo>
                  <a:lnTo>
                    <a:pt x="592483" y="263817"/>
                  </a:lnTo>
                  <a:lnTo>
                    <a:pt x="627165" y="247108"/>
                  </a:lnTo>
                  <a:lnTo>
                    <a:pt x="674306" y="190515"/>
                  </a:lnTo>
                  <a:lnTo>
                    <a:pt x="685171" y="130250"/>
                  </a:lnTo>
                  <a:lnTo>
                    <a:pt x="685297" y="117482"/>
                  </a:lnTo>
                  <a:lnTo>
                    <a:pt x="674904" y="80620"/>
                  </a:lnTo>
                  <a:lnTo>
                    <a:pt x="652526" y="46100"/>
                  </a:lnTo>
                  <a:close/>
                </a:path>
              </a:pathLst>
            </a:custGeom>
            <a:solidFill>
              <a:srgbClr val="47FF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1980" y="2174747"/>
              <a:ext cx="199911" cy="19964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97874" y="2374391"/>
              <a:ext cx="161092" cy="16154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69277" y="656843"/>
              <a:ext cx="159666" cy="16154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223772" y="2410968"/>
              <a:ext cx="195580" cy="1402080"/>
            </a:xfrm>
            <a:custGeom>
              <a:avLst/>
              <a:gdLst/>
              <a:ahLst/>
              <a:cxnLst/>
              <a:rect l="l" t="t" r="r" b="b"/>
              <a:pathLst>
                <a:path w="195580" h="1402079">
                  <a:moveTo>
                    <a:pt x="178302" y="322580"/>
                  </a:moveTo>
                  <a:lnTo>
                    <a:pt x="140208" y="322580"/>
                  </a:lnTo>
                  <a:lnTo>
                    <a:pt x="152400" y="495426"/>
                  </a:lnTo>
                  <a:lnTo>
                    <a:pt x="3060" y="495426"/>
                  </a:lnTo>
                  <a:lnTo>
                    <a:pt x="3060" y="515238"/>
                  </a:lnTo>
                  <a:lnTo>
                    <a:pt x="1536" y="533654"/>
                  </a:lnTo>
                  <a:lnTo>
                    <a:pt x="3060" y="533654"/>
                  </a:lnTo>
                  <a:lnTo>
                    <a:pt x="18300" y="1402080"/>
                  </a:lnTo>
                  <a:lnTo>
                    <a:pt x="176784" y="1402080"/>
                  </a:lnTo>
                  <a:lnTo>
                    <a:pt x="192024" y="532130"/>
                  </a:lnTo>
                  <a:lnTo>
                    <a:pt x="193547" y="532130"/>
                  </a:lnTo>
                  <a:lnTo>
                    <a:pt x="192150" y="515238"/>
                  </a:lnTo>
                  <a:lnTo>
                    <a:pt x="192024" y="493902"/>
                  </a:lnTo>
                  <a:lnTo>
                    <a:pt x="190500" y="493902"/>
                  </a:lnTo>
                  <a:lnTo>
                    <a:pt x="178302" y="322580"/>
                  </a:lnTo>
                  <a:close/>
                </a:path>
                <a:path w="195580" h="1402079">
                  <a:moveTo>
                    <a:pt x="97536" y="0"/>
                  </a:moveTo>
                  <a:lnTo>
                    <a:pt x="80772" y="38226"/>
                  </a:lnTo>
                  <a:lnTo>
                    <a:pt x="60436" y="83837"/>
                  </a:lnTo>
                  <a:lnTo>
                    <a:pt x="33528" y="146224"/>
                  </a:lnTo>
                  <a:lnTo>
                    <a:pt x="10048" y="206587"/>
                  </a:lnTo>
                  <a:lnTo>
                    <a:pt x="0" y="246125"/>
                  </a:lnTo>
                  <a:lnTo>
                    <a:pt x="2007" y="261012"/>
                  </a:lnTo>
                  <a:lnTo>
                    <a:pt x="5726" y="275589"/>
                  </a:lnTo>
                  <a:lnTo>
                    <a:pt x="11156" y="289595"/>
                  </a:lnTo>
                  <a:lnTo>
                    <a:pt x="18300" y="302768"/>
                  </a:lnTo>
                  <a:lnTo>
                    <a:pt x="4571" y="495426"/>
                  </a:lnTo>
                  <a:lnTo>
                    <a:pt x="42671" y="495426"/>
                  </a:lnTo>
                  <a:lnTo>
                    <a:pt x="54864" y="322580"/>
                  </a:lnTo>
                  <a:lnTo>
                    <a:pt x="178302" y="322580"/>
                  </a:lnTo>
                  <a:lnTo>
                    <a:pt x="176784" y="301244"/>
                  </a:lnTo>
                  <a:lnTo>
                    <a:pt x="183927" y="288095"/>
                  </a:lnTo>
                  <a:lnTo>
                    <a:pt x="189356" y="274256"/>
                  </a:lnTo>
                  <a:lnTo>
                    <a:pt x="193071" y="260131"/>
                  </a:lnTo>
                  <a:lnTo>
                    <a:pt x="195072" y="246125"/>
                  </a:lnTo>
                  <a:lnTo>
                    <a:pt x="185261" y="206587"/>
                  </a:lnTo>
                  <a:lnTo>
                    <a:pt x="162306" y="146224"/>
                  </a:lnTo>
                  <a:lnTo>
                    <a:pt x="135921" y="83837"/>
                  </a:lnTo>
                  <a:lnTo>
                    <a:pt x="115824" y="38226"/>
                  </a:lnTo>
                  <a:lnTo>
                    <a:pt x="97536" y="0"/>
                  </a:lnTo>
                  <a:close/>
                </a:path>
              </a:pathLst>
            </a:custGeom>
            <a:solidFill>
              <a:srgbClr val="47FF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15967" y="490778"/>
              <a:ext cx="230504" cy="230504"/>
            </a:xfrm>
            <a:custGeom>
              <a:avLst/>
              <a:gdLst/>
              <a:ahLst/>
              <a:cxnLst/>
              <a:rect l="l" t="t" r="r" b="b"/>
              <a:pathLst>
                <a:path w="230504" h="230504">
                  <a:moveTo>
                    <a:pt x="230098" y="0"/>
                  </a:moveTo>
                  <a:lnTo>
                    <a:pt x="0" y="0"/>
                  </a:lnTo>
                  <a:lnTo>
                    <a:pt x="0" y="230073"/>
                  </a:lnTo>
                  <a:lnTo>
                    <a:pt x="230098" y="230073"/>
                  </a:lnTo>
                  <a:lnTo>
                    <a:pt x="2300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68967" y="54863"/>
              <a:ext cx="1856739" cy="666115"/>
            </a:xfrm>
            <a:custGeom>
              <a:avLst/>
              <a:gdLst/>
              <a:ahLst/>
              <a:cxnLst/>
              <a:rect l="l" t="t" r="r" b="b"/>
              <a:pathLst>
                <a:path w="1856739" h="666115">
                  <a:moveTo>
                    <a:pt x="431977" y="207365"/>
                  </a:moveTo>
                  <a:lnTo>
                    <a:pt x="427164" y="169468"/>
                  </a:lnTo>
                  <a:lnTo>
                    <a:pt x="415213" y="132308"/>
                  </a:lnTo>
                  <a:lnTo>
                    <a:pt x="395757" y="96774"/>
                  </a:lnTo>
                  <a:lnTo>
                    <a:pt x="393077" y="93535"/>
                  </a:lnTo>
                  <a:lnTo>
                    <a:pt x="393077" y="227698"/>
                  </a:lnTo>
                  <a:lnTo>
                    <a:pt x="385965" y="268033"/>
                  </a:lnTo>
                  <a:lnTo>
                    <a:pt x="368782" y="306844"/>
                  </a:lnTo>
                  <a:lnTo>
                    <a:pt x="340880" y="342519"/>
                  </a:lnTo>
                  <a:lnTo>
                    <a:pt x="281774" y="382143"/>
                  </a:lnTo>
                  <a:lnTo>
                    <a:pt x="217055" y="394716"/>
                  </a:lnTo>
                  <a:lnTo>
                    <a:pt x="172135" y="388962"/>
                  </a:lnTo>
                  <a:lnTo>
                    <a:pt x="130162" y="372364"/>
                  </a:lnTo>
                  <a:lnTo>
                    <a:pt x="93446" y="345871"/>
                  </a:lnTo>
                  <a:lnTo>
                    <a:pt x="64325" y="310489"/>
                  </a:lnTo>
                  <a:lnTo>
                    <a:pt x="45148" y="267182"/>
                  </a:lnTo>
                  <a:lnTo>
                    <a:pt x="38239" y="216916"/>
                  </a:lnTo>
                  <a:lnTo>
                    <a:pt x="44577" y="169202"/>
                  </a:lnTo>
                  <a:lnTo>
                    <a:pt x="62471" y="126644"/>
                  </a:lnTo>
                  <a:lnTo>
                    <a:pt x="90208" y="90805"/>
                  </a:lnTo>
                  <a:lnTo>
                    <a:pt x="126098" y="63284"/>
                  </a:lnTo>
                  <a:lnTo>
                    <a:pt x="168440" y="45618"/>
                  </a:lnTo>
                  <a:lnTo>
                    <a:pt x="215531" y="39370"/>
                  </a:lnTo>
                  <a:lnTo>
                    <a:pt x="260692" y="44843"/>
                  </a:lnTo>
                  <a:lnTo>
                    <a:pt x="300329" y="60159"/>
                  </a:lnTo>
                  <a:lnTo>
                    <a:pt x="333819" y="83705"/>
                  </a:lnTo>
                  <a:lnTo>
                    <a:pt x="360489" y="113855"/>
                  </a:lnTo>
                  <a:lnTo>
                    <a:pt x="379691" y="148996"/>
                  </a:lnTo>
                  <a:lnTo>
                    <a:pt x="390766" y="187477"/>
                  </a:lnTo>
                  <a:lnTo>
                    <a:pt x="393077" y="227698"/>
                  </a:lnTo>
                  <a:lnTo>
                    <a:pt x="393077" y="93535"/>
                  </a:lnTo>
                  <a:lnTo>
                    <a:pt x="368439" y="63754"/>
                  </a:lnTo>
                  <a:lnTo>
                    <a:pt x="338759" y="39370"/>
                  </a:lnTo>
                  <a:lnTo>
                    <a:pt x="333692" y="35204"/>
                  </a:lnTo>
                  <a:lnTo>
                    <a:pt x="296252" y="15354"/>
                  </a:lnTo>
                  <a:lnTo>
                    <a:pt x="257111" y="3771"/>
                  </a:lnTo>
                  <a:lnTo>
                    <a:pt x="217309" y="0"/>
                  </a:lnTo>
                  <a:lnTo>
                    <a:pt x="170357" y="5168"/>
                  </a:lnTo>
                  <a:lnTo>
                    <a:pt x="125742" y="20167"/>
                  </a:lnTo>
                  <a:lnTo>
                    <a:pt x="85229" y="44272"/>
                  </a:lnTo>
                  <a:lnTo>
                    <a:pt x="50622" y="76733"/>
                  </a:lnTo>
                  <a:lnTo>
                    <a:pt x="23685" y="116827"/>
                  </a:lnTo>
                  <a:lnTo>
                    <a:pt x="6223" y="163804"/>
                  </a:lnTo>
                  <a:lnTo>
                    <a:pt x="0" y="216916"/>
                  </a:lnTo>
                  <a:lnTo>
                    <a:pt x="5689" y="265988"/>
                  </a:lnTo>
                  <a:lnTo>
                    <a:pt x="21869" y="311264"/>
                  </a:lnTo>
                  <a:lnTo>
                    <a:pt x="47282" y="351370"/>
                  </a:lnTo>
                  <a:lnTo>
                    <a:pt x="80632" y="384962"/>
                  </a:lnTo>
                  <a:lnTo>
                    <a:pt x="120650" y="410641"/>
                  </a:lnTo>
                  <a:lnTo>
                    <a:pt x="166039" y="427050"/>
                  </a:lnTo>
                  <a:lnTo>
                    <a:pt x="215531" y="432816"/>
                  </a:lnTo>
                  <a:lnTo>
                    <a:pt x="258216" y="428840"/>
                  </a:lnTo>
                  <a:lnTo>
                    <a:pt x="297103" y="417487"/>
                  </a:lnTo>
                  <a:lnTo>
                    <a:pt x="331838" y="399681"/>
                  </a:lnTo>
                  <a:lnTo>
                    <a:pt x="338239" y="394716"/>
                  </a:lnTo>
                  <a:lnTo>
                    <a:pt x="362026" y="376301"/>
                  </a:lnTo>
                  <a:lnTo>
                    <a:pt x="387311" y="348246"/>
                  </a:lnTo>
                  <a:lnTo>
                    <a:pt x="407327" y="316433"/>
                  </a:lnTo>
                  <a:lnTo>
                    <a:pt x="421678" y="281749"/>
                  </a:lnTo>
                  <a:lnTo>
                    <a:pt x="430022" y="245097"/>
                  </a:lnTo>
                  <a:lnTo>
                    <a:pt x="431977" y="207365"/>
                  </a:lnTo>
                  <a:close/>
                </a:path>
                <a:path w="1856739" h="666115">
                  <a:moveTo>
                    <a:pt x="1856244" y="435914"/>
                  </a:moveTo>
                  <a:lnTo>
                    <a:pt x="1624596" y="435914"/>
                  </a:lnTo>
                  <a:lnTo>
                    <a:pt x="1624596" y="665988"/>
                  </a:lnTo>
                  <a:lnTo>
                    <a:pt x="1856244" y="665988"/>
                  </a:lnTo>
                  <a:lnTo>
                    <a:pt x="1856244" y="435914"/>
                  </a:lnTo>
                  <a:close/>
                </a:path>
              </a:pathLst>
            </a:custGeom>
            <a:solidFill>
              <a:srgbClr val="47FF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13760" y="134111"/>
              <a:ext cx="99060" cy="22555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67399" y="167639"/>
              <a:ext cx="143255" cy="14478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376672" y="434340"/>
              <a:ext cx="809625" cy="1065530"/>
            </a:xfrm>
            <a:custGeom>
              <a:avLst/>
              <a:gdLst/>
              <a:ahLst/>
              <a:cxnLst/>
              <a:rect l="l" t="t" r="r" b="b"/>
              <a:pathLst>
                <a:path w="809625" h="1065530">
                  <a:moveTo>
                    <a:pt x="151129" y="0"/>
                  </a:moveTo>
                  <a:lnTo>
                    <a:pt x="0" y="0"/>
                  </a:lnTo>
                  <a:lnTo>
                    <a:pt x="0" y="151130"/>
                  </a:lnTo>
                  <a:lnTo>
                    <a:pt x="151129" y="151130"/>
                  </a:lnTo>
                  <a:lnTo>
                    <a:pt x="151129" y="93090"/>
                  </a:lnTo>
                  <a:lnTo>
                    <a:pt x="581787" y="93090"/>
                  </a:lnTo>
                  <a:lnTo>
                    <a:pt x="627204" y="100408"/>
                  </a:lnTo>
                  <a:lnTo>
                    <a:pt x="666690" y="120844"/>
                  </a:lnTo>
                  <a:lnTo>
                    <a:pt x="697970" y="152124"/>
                  </a:lnTo>
                  <a:lnTo>
                    <a:pt x="718772" y="191976"/>
                  </a:lnTo>
                  <a:lnTo>
                    <a:pt x="726820" y="238125"/>
                  </a:lnTo>
                  <a:lnTo>
                    <a:pt x="726820" y="953897"/>
                  </a:lnTo>
                  <a:lnTo>
                    <a:pt x="680974" y="953897"/>
                  </a:lnTo>
                  <a:lnTo>
                    <a:pt x="745108" y="1065276"/>
                  </a:lnTo>
                  <a:lnTo>
                    <a:pt x="809243" y="953897"/>
                  </a:lnTo>
                  <a:lnTo>
                    <a:pt x="764920" y="953897"/>
                  </a:lnTo>
                  <a:lnTo>
                    <a:pt x="764920" y="238125"/>
                  </a:lnTo>
                  <a:lnTo>
                    <a:pt x="757820" y="190232"/>
                  </a:lnTo>
                  <a:lnTo>
                    <a:pt x="739144" y="146957"/>
                  </a:lnTo>
                  <a:lnTo>
                    <a:pt x="710549" y="110124"/>
                  </a:lnTo>
                  <a:lnTo>
                    <a:pt x="673687" y="81557"/>
                  </a:lnTo>
                  <a:lnTo>
                    <a:pt x="630215" y="63079"/>
                  </a:lnTo>
                  <a:lnTo>
                    <a:pt x="581787" y="56514"/>
                  </a:lnTo>
                  <a:lnTo>
                    <a:pt x="151129" y="56514"/>
                  </a:lnTo>
                  <a:lnTo>
                    <a:pt x="151129" y="0"/>
                  </a:lnTo>
                  <a:close/>
                </a:path>
              </a:pathLst>
            </a:custGeom>
            <a:solidFill>
              <a:srgbClr val="47FF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683758" y="1744472"/>
            <a:ext cx="3619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C</a:t>
            </a:r>
            <a:r>
              <a:rPr sz="1400" spc="-5" dirty="0">
                <a:latin typeface="Arial MT"/>
                <a:cs typeface="Arial MT"/>
              </a:rPr>
              <a:t>+</a:t>
            </a:r>
            <a:r>
              <a:rPr sz="1400" dirty="0">
                <a:latin typeface="Arial MT"/>
                <a:cs typeface="Arial MT"/>
              </a:rPr>
              <a:t>+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2770758" y="917574"/>
            <a:ext cx="11233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solidFill>
                  <a:srgbClr val="000000"/>
                </a:solidFill>
                <a:latin typeface="Courier New"/>
                <a:cs typeface="Courier New"/>
              </a:rPr>
              <a:t>GRUPO</a:t>
            </a:r>
            <a:r>
              <a:rPr sz="1600" i="1" spc="-8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600" i="1" spc="-5" dirty="0">
                <a:solidFill>
                  <a:srgbClr val="000000"/>
                </a:solidFill>
                <a:latin typeface="Courier New"/>
                <a:cs typeface="Courier New"/>
              </a:rPr>
              <a:t>Nº3</a:t>
            </a:r>
            <a:endParaRPr sz="1600">
              <a:latin typeface="Courier New"/>
              <a:cs typeface="Courier New"/>
            </a:endParaRPr>
          </a:p>
        </p:txBody>
      </p:sp>
      <p:pic>
        <p:nvPicPr>
          <p:cNvPr id="21" name="object 2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775704" y="3262882"/>
            <a:ext cx="1962911" cy="177393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524255" y="911473"/>
            <a:ext cx="1335405" cy="80645"/>
          </a:xfrm>
          <a:custGeom>
            <a:avLst/>
            <a:gdLst/>
            <a:ahLst/>
            <a:cxnLst/>
            <a:rect l="l" t="t" r="r" b="b"/>
            <a:pathLst>
              <a:path w="1335405" h="80644">
                <a:moveTo>
                  <a:pt x="1335024" y="0"/>
                </a:moveTo>
                <a:lnTo>
                  <a:pt x="0" y="0"/>
                </a:lnTo>
                <a:lnTo>
                  <a:pt x="0" y="80650"/>
                </a:lnTo>
                <a:lnTo>
                  <a:pt x="1335024" y="80650"/>
                </a:lnTo>
                <a:lnTo>
                  <a:pt x="13350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4255" y="1153788"/>
            <a:ext cx="1335405" cy="82550"/>
          </a:xfrm>
          <a:custGeom>
            <a:avLst/>
            <a:gdLst/>
            <a:ahLst/>
            <a:cxnLst/>
            <a:rect l="l" t="t" r="r" b="b"/>
            <a:pathLst>
              <a:path w="1335405" h="82550">
                <a:moveTo>
                  <a:pt x="1335024" y="0"/>
                </a:moveTo>
                <a:lnTo>
                  <a:pt x="0" y="0"/>
                </a:lnTo>
                <a:lnTo>
                  <a:pt x="0" y="82175"/>
                </a:lnTo>
                <a:lnTo>
                  <a:pt x="1335024" y="82175"/>
                </a:lnTo>
                <a:lnTo>
                  <a:pt x="1335024" y="0"/>
                </a:lnTo>
                <a:close/>
              </a:path>
            </a:pathLst>
          </a:custGeom>
          <a:solidFill>
            <a:srgbClr val="47FF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81393" y="2995422"/>
            <a:ext cx="1929764" cy="382905"/>
          </a:xfrm>
          <a:custGeom>
            <a:avLst/>
            <a:gdLst/>
            <a:ahLst/>
            <a:cxnLst/>
            <a:rect l="l" t="t" r="r" b="b"/>
            <a:pathLst>
              <a:path w="1929765" h="382904">
                <a:moveTo>
                  <a:pt x="0" y="382524"/>
                </a:moveTo>
                <a:lnTo>
                  <a:pt x="1929383" y="382524"/>
                </a:lnTo>
                <a:lnTo>
                  <a:pt x="1929383" y="0"/>
                </a:lnTo>
                <a:lnTo>
                  <a:pt x="0" y="0"/>
                </a:lnTo>
                <a:lnTo>
                  <a:pt x="0" y="382524"/>
                </a:lnTo>
                <a:close/>
              </a:path>
            </a:pathLst>
          </a:custGeom>
          <a:ln w="13850">
            <a:solidFill>
              <a:srgbClr val="47FF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417191" y="217119"/>
            <a:ext cx="39350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Actas</a:t>
            </a:r>
            <a:r>
              <a:rPr sz="3200" spc="-20" dirty="0"/>
              <a:t> </a:t>
            </a:r>
            <a:r>
              <a:rPr sz="3200" dirty="0"/>
              <a:t>de</a:t>
            </a:r>
            <a:r>
              <a:rPr sz="3200" spc="-20" dirty="0"/>
              <a:t> </a:t>
            </a:r>
            <a:r>
              <a:rPr sz="3200" spc="-5" dirty="0"/>
              <a:t>Reunion</a:t>
            </a:r>
            <a:endParaRPr sz="320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859949"/>
            <a:ext cx="3067812" cy="4174236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B42373E7-2950-9C07-FD00-DC42CBD1B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510" y="911473"/>
            <a:ext cx="3173283" cy="4122712"/>
          </a:xfrm>
          <a:prstGeom prst="rect">
            <a:avLst/>
          </a:prstGeom>
        </p:spPr>
      </p:pic>
      <p:sp>
        <p:nvSpPr>
          <p:cNvPr id="22" name="object 20">
            <a:extLst>
              <a:ext uri="{FF2B5EF4-FFF2-40B4-BE49-F238E27FC236}">
                <a16:creationId xmlns:a16="http://schemas.microsoft.com/office/drawing/2014/main" id="{4BD96527-6E80-4010-D4BE-25D4D75B10C1}"/>
              </a:ext>
            </a:extLst>
          </p:cNvPr>
          <p:cNvSpPr txBox="1"/>
          <p:nvPr/>
        </p:nvSpPr>
        <p:spPr>
          <a:xfrm>
            <a:off x="423291" y="566051"/>
            <a:ext cx="15678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554480" algn="l"/>
              </a:tabLst>
            </a:pPr>
            <a:r>
              <a:rPr sz="2000" b="1" u="heavy" spc="-5" dirty="0">
                <a:solidFill>
                  <a:srgbClr val="FFFFFF"/>
                </a:solidFill>
                <a:uFill>
                  <a:solidFill>
                    <a:srgbClr val="47FFD4"/>
                  </a:solidFill>
                </a:uFill>
                <a:latin typeface="Courier New"/>
                <a:cs typeface="Courier New"/>
              </a:rPr>
              <a:t>Acta</a:t>
            </a:r>
            <a:r>
              <a:rPr sz="2000" b="1" u="heavy" spc="-60" dirty="0">
                <a:solidFill>
                  <a:srgbClr val="FFFFFF"/>
                </a:solidFill>
                <a:uFill>
                  <a:solidFill>
                    <a:srgbClr val="47FFD4"/>
                  </a:solidFill>
                </a:uFill>
                <a:latin typeface="Courier New"/>
                <a:cs typeface="Courier New"/>
              </a:rPr>
              <a:t> </a:t>
            </a:r>
            <a:r>
              <a:rPr lang="es-EC" sz="2000" b="1" u="heavy" spc="-60" dirty="0">
                <a:solidFill>
                  <a:srgbClr val="FFFFFF"/>
                </a:solidFill>
                <a:uFill>
                  <a:solidFill>
                    <a:srgbClr val="47FFD4"/>
                  </a:solidFill>
                </a:uFill>
                <a:latin typeface="Courier New"/>
                <a:cs typeface="Courier New"/>
              </a:rPr>
              <a:t>3</a:t>
            </a:r>
            <a:r>
              <a:rPr sz="2000" b="1" u="heavy" dirty="0">
                <a:solidFill>
                  <a:srgbClr val="FFFFFF"/>
                </a:solidFill>
                <a:uFill>
                  <a:solidFill>
                    <a:srgbClr val="47FFD4"/>
                  </a:solidFill>
                </a:uFill>
                <a:latin typeface="Courier New"/>
                <a:cs typeface="Courier New"/>
              </a:rPr>
              <a:t>	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23" name="object 20">
            <a:extLst>
              <a:ext uri="{FF2B5EF4-FFF2-40B4-BE49-F238E27FC236}">
                <a16:creationId xmlns:a16="http://schemas.microsoft.com/office/drawing/2014/main" id="{4F5C17C5-1D4E-9325-8E05-313A416935A6}"/>
              </a:ext>
            </a:extLst>
          </p:cNvPr>
          <p:cNvSpPr txBox="1"/>
          <p:nvPr/>
        </p:nvSpPr>
        <p:spPr>
          <a:xfrm>
            <a:off x="6982444" y="620960"/>
            <a:ext cx="15678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5"/>
              </a:spcBef>
              <a:tabLst>
                <a:tab pos="1554480" algn="l"/>
              </a:tabLst>
            </a:pPr>
            <a:r>
              <a:rPr lang="es-EC" sz="2000" b="1" u="heavy" spc="-5" dirty="0">
                <a:solidFill>
                  <a:srgbClr val="FFFFFF"/>
                </a:solidFill>
                <a:uFill>
                  <a:solidFill>
                    <a:srgbClr val="47FFD4"/>
                  </a:solidFill>
                </a:uFill>
                <a:latin typeface="Courier New"/>
                <a:cs typeface="Courier New"/>
              </a:rPr>
              <a:t>    </a:t>
            </a:r>
            <a:r>
              <a:rPr sz="2000" b="1" u="heavy" spc="-5" dirty="0">
                <a:solidFill>
                  <a:srgbClr val="FFFFFF"/>
                </a:solidFill>
                <a:uFill>
                  <a:solidFill>
                    <a:srgbClr val="47FFD4"/>
                  </a:solidFill>
                </a:uFill>
                <a:latin typeface="Courier New"/>
                <a:cs typeface="Courier New"/>
              </a:rPr>
              <a:t>Acta</a:t>
            </a:r>
            <a:r>
              <a:rPr sz="2000" b="1" u="heavy" spc="-60" dirty="0">
                <a:solidFill>
                  <a:srgbClr val="FFFFFF"/>
                </a:solidFill>
                <a:uFill>
                  <a:solidFill>
                    <a:srgbClr val="47FFD4"/>
                  </a:solidFill>
                </a:uFill>
                <a:latin typeface="Courier New"/>
                <a:cs typeface="Courier New"/>
              </a:rPr>
              <a:t> </a:t>
            </a:r>
            <a:r>
              <a:rPr lang="es-EC" sz="2000" b="1" u="heavy" spc="-60" dirty="0">
                <a:solidFill>
                  <a:srgbClr val="FFFFFF"/>
                </a:solidFill>
                <a:uFill>
                  <a:solidFill>
                    <a:srgbClr val="47FFD4"/>
                  </a:solidFill>
                </a:uFill>
                <a:latin typeface="Courier New"/>
                <a:cs typeface="Courier New"/>
              </a:rPr>
              <a:t>4</a:t>
            </a:r>
            <a:r>
              <a:rPr sz="2000" b="1" u="heavy" dirty="0">
                <a:solidFill>
                  <a:srgbClr val="FFFFFF"/>
                </a:solidFill>
                <a:uFill>
                  <a:solidFill>
                    <a:srgbClr val="47FFD4"/>
                  </a:solidFill>
                </a:uFill>
                <a:latin typeface="Courier New"/>
                <a:cs typeface="Courier New"/>
              </a:rPr>
              <a:t>	</a:t>
            </a:r>
            <a:endParaRPr sz="2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438400" y="73834"/>
            <a:ext cx="39350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Actas</a:t>
            </a:r>
            <a:r>
              <a:rPr sz="3200" spc="-20" dirty="0"/>
              <a:t> </a:t>
            </a:r>
            <a:r>
              <a:rPr sz="3200" dirty="0"/>
              <a:t>de</a:t>
            </a:r>
            <a:r>
              <a:rPr sz="3200" spc="-20" dirty="0"/>
              <a:t> </a:t>
            </a:r>
            <a:r>
              <a:rPr sz="3200" spc="-5" dirty="0"/>
              <a:t>Reunion</a:t>
            </a:r>
            <a:endParaRPr sz="32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33BE0CF-0B23-1827-B040-09C28A476713}"/>
              </a:ext>
            </a:extLst>
          </p:cNvPr>
          <p:cNvSpPr txBox="1"/>
          <p:nvPr/>
        </p:nvSpPr>
        <p:spPr>
          <a:xfrm>
            <a:off x="6477000" y="3181350"/>
            <a:ext cx="2667000" cy="1800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es-ES" sz="1500" b="1" u="sng" spc="-5" dirty="0">
                <a:solidFill>
                  <a:srgbClr val="FFFFFF"/>
                </a:solidFill>
                <a:latin typeface="Courier New"/>
                <a:cs typeface="Courier New"/>
              </a:rPr>
              <a:t>Link</a:t>
            </a:r>
            <a:r>
              <a:rPr lang="es-ES" sz="1500" b="1" u="sng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s-ES" sz="1500" b="1" u="sng" spc="-5" dirty="0">
                <a:solidFill>
                  <a:schemeClr val="bg1"/>
                </a:solidFill>
                <a:latin typeface="Courier New"/>
                <a:cs typeface="Courier Ne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</a:t>
            </a:r>
            <a:r>
              <a:rPr lang="es-ES" sz="1500" b="1" u="sng" spc="-10" dirty="0">
                <a:solidFill>
                  <a:schemeClr val="bg1"/>
                </a:solidFill>
                <a:latin typeface="Courier New"/>
                <a:cs typeface="Courier Ne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ES" sz="1500" b="1" u="sng" spc="-5" dirty="0">
                <a:solidFill>
                  <a:schemeClr val="bg1"/>
                </a:solidFill>
                <a:latin typeface="Courier New"/>
                <a:cs typeface="Courier Ne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acceso:</a:t>
            </a:r>
            <a:r>
              <a:rPr lang="es-ES" sz="1600" dirty="0">
                <a:hlinkClick r:id="rId2"/>
              </a:rPr>
              <a:t>9900_G3_MDSW/PREGAME/1. ELICITACIÓN/1.4 Actas de Reunión at </a:t>
            </a:r>
            <a:r>
              <a:rPr lang="es-ES" sz="1600" dirty="0" err="1">
                <a:hlinkClick r:id="rId2"/>
              </a:rPr>
              <a:t>main</a:t>
            </a:r>
            <a:r>
              <a:rPr lang="es-ES" sz="1600" dirty="0">
                <a:hlinkClick r:id="rId2"/>
              </a:rPr>
              <a:t> · Cristopher-10/9900_G3_MDSW (github.com)</a:t>
            </a:r>
            <a:endParaRPr lang="es-ES" sz="1500" u="sng" dirty="0">
              <a:solidFill>
                <a:schemeClr val="bg1"/>
              </a:solidFill>
              <a:latin typeface="Roboto Bk"/>
              <a:cs typeface="Roboto Bk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3E5FB5D-A795-4BBD-B09F-6CA33FAF0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576" y="895350"/>
            <a:ext cx="3111806" cy="3913332"/>
          </a:xfrm>
          <a:prstGeom prst="rect">
            <a:avLst/>
          </a:prstGeom>
        </p:spPr>
      </p:pic>
      <p:sp>
        <p:nvSpPr>
          <p:cNvPr id="4" name="object 20">
            <a:extLst>
              <a:ext uri="{FF2B5EF4-FFF2-40B4-BE49-F238E27FC236}">
                <a16:creationId xmlns:a16="http://schemas.microsoft.com/office/drawing/2014/main" id="{70C1C2D9-4BF7-C8F0-5FEB-E8655FDDC713}"/>
              </a:ext>
            </a:extLst>
          </p:cNvPr>
          <p:cNvSpPr txBox="1"/>
          <p:nvPr/>
        </p:nvSpPr>
        <p:spPr>
          <a:xfrm>
            <a:off x="2819400" y="576350"/>
            <a:ext cx="15678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554480" algn="l"/>
              </a:tabLst>
            </a:pPr>
            <a:r>
              <a:rPr sz="2000" b="1" u="heavy" spc="-5" dirty="0">
                <a:solidFill>
                  <a:srgbClr val="FFFFFF"/>
                </a:solidFill>
                <a:uFill>
                  <a:solidFill>
                    <a:srgbClr val="47FFD4"/>
                  </a:solidFill>
                </a:uFill>
                <a:latin typeface="Courier New"/>
                <a:cs typeface="Courier New"/>
              </a:rPr>
              <a:t>Acta</a:t>
            </a:r>
            <a:r>
              <a:rPr sz="2000" b="1" u="heavy" spc="-60" dirty="0">
                <a:solidFill>
                  <a:srgbClr val="FFFFFF"/>
                </a:solidFill>
                <a:uFill>
                  <a:solidFill>
                    <a:srgbClr val="47FFD4"/>
                  </a:solidFill>
                </a:uFill>
                <a:latin typeface="Courier New"/>
                <a:cs typeface="Courier New"/>
              </a:rPr>
              <a:t> </a:t>
            </a:r>
            <a:r>
              <a:rPr lang="es-EC" sz="2000" b="1" u="heavy" spc="-60" dirty="0">
                <a:solidFill>
                  <a:srgbClr val="FFFFFF"/>
                </a:solidFill>
                <a:uFill>
                  <a:solidFill>
                    <a:srgbClr val="47FFD4"/>
                  </a:solidFill>
                </a:uFill>
                <a:latin typeface="Courier New"/>
                <a:cs typeface="Courier New"/>
              </a:rPr>
              <a:t>4</a:t>
            </a:r>
            <a:r>
              <a:rPr sz="2000" b="1" u="heavy" dirty="0">
                <a:solidFill>
                  <a:srgbClr val="FFFFFF"/>
                </a:solidFill>
                <a:uFill>
                  <a:solidFill>
                    <a:srgbClr val="47FFD4"/>
                  </a:solidFill>
                </a:uFill>
                <a:latin typeface="Courier New"/>
                <a:cs typeface="Courier New"/>
              </a:rPr>
              <a:t>	</a:t>
            </a:r>
            <a:endParaRPr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65253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9758" y="179832"/>
            <a:ext cx="7251954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C" spc="-5" dirty="0"/>
              <a:t>8. </a:t>
            </a:r>
            <a:r>
              <a:rPr spc="-5" dirty="0" err="1"/>
              <a:t>Especificacion</a:t>
            </a:r>
            <a:r>
              <a:rPr spc="-50" dirty="0"/>
              <a:t> </a:t>
            </a:r>
            <a:r>
              <a:rPr spc="-5" dirty="0"/>
              <a:t>de</a:t>
            </a:r>
            <a:r>
              <a:rPr spc="-45" dirty="0"/>
              <a:t> </a:t>
            </a:r>
            <a:r>
              <a:rPr spc="-5" dirty="0"/>
              <a:t>Requisitos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12420" y="766381"/>
            <a:ext cx="8521065" cy="4261485"/>
            <a:chOff x="312420" y="766381"/>
            <a:chExt cx="8521065" cy="4261485"/>
          </a:xfrm>
        </p:grpSpPr>
        <p:sp>
          <p:nvSpPr>
            <p:cNvPr id="4" name="object 4"/>
            <p:cNvSpPr/>
            <p:nvPr/>
          </p:nvSpPr>
          <p:spPr>
            <a:xfrm>
              <a:off x="312420" y="771144"/>
              <a:ext cx="8521065" cy="0"/>
            </a:xfrm>
            <a:custGeom>
              <a:avLst/>
              <a:gdLst/>
              <a:ahLst/>
              <a:cxnLst/>
              <a:rect l="l" t="t" r="r" b="b"/>
              <a:pathLst>
                <a:path w="8521065">
                  <a:moveTo>
                    <a:pt x="0" y="0"/>
                  </a:moveTo>
                  <a:lnTo>
                    <a:pt x="8520557" y="0"/>
                  </a:lnTo>
                </a:path>
              </a:pathLst>
            </a:custGeom>
            <a:ln w="9525">
              <a:solidFill>
                <a:srgbClr val="47FF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2420" y="771144"/>
              <a:ext cx="4000500" cy="41925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45735" y="771142"/>
              <a:ext cx="4085844" cy="42565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8646" y="164084"/>
            <a:ext cx="64262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Especificacion</a:t>
            </a:r>
            <a:r>
              <a:rPr spc="-50" dirty="0"/>
              <a:t> </a:t>
            </a:r>
            <a:r>
              <a:rPr spc="-5" dirty="0"/>
              <a:t>de</a:t>
            </a:r>
            <a:r>
              <a:rPr spc="-45" dirty="0"/>
              <a:t> </a:t>
            </a:r>
            <a:r>
              <a:rPr spc="-5" dirty="0"/>
              <a:t>Requisitos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12420" y="685800"/>
            <a:ext cx="8521065" cy="4215765"/>
            <a:chOff x="312420" y="685800"/>
            <a:chExt cx="8521065" cy="4215765"/>
          </a:xfrm>
        </p:grpSpPr>
        <p:sp>
          <p:nvSpPr>
            <p:cNvPr id="4" name="object 4"/>
            <p:cNvSpPr/>
            <p:nvPr/>
          </p:nvSpPr>
          <p:spPr>
            <a:xfrm>
              <a:off x="312420" y="771143"/>
              <a:ext cx="8521065" cy="0"/>
            </a:xfrm>
            <a:custGeom>
              <a:avLst/>
              <a:gdLst/>
              <a:ahLst/>
              <a:cxnLst/>
              <a:rect l="l" t="t" r="r" b="b"/>
              <a:pathLst>
                <a:path w="8521065">
                  <a:moveTo>
                    <a:pt x="0" y="0"/>
                  </a:moveTo>
                  <a:lnTo>
                    <a:pt x="8520557" y="0"/>
                  </a:lnTo>
                </a:path>
              </a:pathLst>
            </a:custGeom>
            <a:ln w="9525">
              <a:solidFill>
                <a:srgbClr val="47FF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2420" y="771143"/>
              <a:ext cx="3925824" cy="41300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93920" y="685800"/>
              <a:ext cx="4137660" cy="42153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8646" y="164084"/>
            <a:ext cx="64262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Especificacion</a:t>
            </a:r>
            <a:r>
              <a:rPr spc="-50" dirty="0"/>
              <a:t> </a:t>
            </a:r>
            <a:r>
              <a:rPr spc="-5" dirty="0"/>
              <a:t>de</a:t>
            </a:r>
            <a:r>
              <a:rPr spc="-45" dirty="0"/>
              <a:t> </a:t>
            </a:r>
            <a:r>
              <a:rPr spc="-5" dirty="0"/>
              <a:t>Requisitos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12420" y="766381"/>
            <a:ext cx="8521065" cy="4135120"/>
            <a:chOff x="312420" y="766381"/>
            <a:chExt cx="8521065" cy="4135120"/>
          </a:xfrm>
        </p:grpSpPr>
        <p:sp>
          <p:nvSpPr>
            <p:cNvPr id="4" name="object 4"/>
            <p:cNvSpPr/>
            <p:nvPr/>
          </p:nvSpPr>
          <p:spPr>
            <a:xfrm>
              <a:off x="312420" y="771144"/>
              <a:ext cx="8521065" cy="0"/>
            </a:xfrm>
            <a:custGeom>
              <a:avLst/>
              <a:gdLst/>
              <a:ahLst/>
              <a:cxnLst/>
              <a:rect l="l" t="t" r="r" b="b"/>
              <a:pathLst>
                <a:path w="8521065">
                  <a:moveTo>
                    <a:pt x="0" y="0"/>
                  </a:moveTo>
                  <a:lnTo>
                    <a:pt x="8520557" y="0"/>
                  </a:lnTo>
                </a:path>
              </a:pathLst>
            </a:custGeom>
            <a:ln w="9525">
              <a:solidFill>
                <a:srgbClr val="47FF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2420" y="777240"/>
              <a:ext cx="3936491" cy="41239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45735" y="777240"/>
              <a:ext cx="3896867" cy="41239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661531"/>
            <a:ext cx="74422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C" spc="-5" dirty="0"/>
              <a:t>9. </a:t>
            </a:r>
            <a:r>
              <a:rPr spc="-5" dirty="0" err="1"/>
              <a:t>Diseño</a:t>
            </a:r>
            <a:r>
              <a:rPr spc="-35" dirty="0"/>
              <a:t> </a:t>
            </a:r>
            <a:r>
              <a:rPr spc="-5" dirty="0"/>
              <a:t>Casos</a:t>
            </a:r>
            <a:r>
              <a:rPr spc="-30" dirty="0"/>
              <a:t> </a:t>
            </a:r>
            <a:r>
              <a:rPr spc="-5" dirty="0"/>
              <a:t>de</a:t>
            </a:r>
            <a:r>
              <a:rPr spc="-35" dirty="0"/>
              <a:t> </a:t>
            </a:r>
            <a:r>
              <a:rPr spc="-5" dirty="0" err="1"/>
              <a:t>Uso</a:t>
            </a:r>
            <a:r>
              <a:rPr lang="es-EC" spc="-5" dirty="0"/>
              <a:t> (nivel 0)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0" y="1197863"/>
            <a:ext cx="3340735" cy="0"/>
          </a:xfrm>
          <a:custGeom>
            <a:avLst/>
            <a:gdLst/>
            <a:ahLst/>
            <a:cxnLst/>
            <a:rect l="l" t="t" r="r" b="b"/>
            <a:pathLst>
              <a:path w="3340735">
                <a:moveTo>
                  <a:pt x="0" y="0"/>
                </a:moveTo>
                <a:lnTo>
                  <a:pt x="3340480" y="0"/>
                </a:lnTo>
              </a:path>
            </a:pathLst>
          </a:custGeom>
          <a:ln w="9525">
            <a:solidFill>
              <a:srgbClr val="47FF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9399BD2-D669-D37E-AA58-CABBF5728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504950"/>
            <a:ext cx="6705600" cy="312260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661531"/>
            <a:ext cx="74422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C" spc="-5" dirty="0"/>
              <a:t>10. Backlog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0" y="1197863"/>
            <a:ext cx="3340735" cy="0"/>
          </a:xfrm>
          <a:custGeom>
            <a:avLst/>
            <a:gdLst/>
            <a:ahLst/>
            <a:cxnLst/>
            <a:rect l="l" t="t" r="r" b="b"/>
            <a:pathLst>
              <a:path w="3340735">
                <a:moveTo>
                  <a:pt x="0" y="0"/>
                </a:moveTo>
                <a:lnTo>
                  <a:pt x="3340480" y="0"/>
                </a:lnTo>
              </a:path>
            </a:pathLst>
          </a:custGeom>
          <a:ln w="9525">
            <a:solidFill>
              <a:srgbClr val="47FF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3E3D72F-E965-9D3F-C2E9-51806B165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1581150"/>
            <a:ext cx="81534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088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661531"/>
            <a:ext cx="74422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C" spc="-5" dirty="0"/>
              <a:t>Backlog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0" y="1197863"/>
            <a:ext cx="3340735" cy="0"/>
          </a:xfrm>
          <a:custGeom>
            <a:avLst/>
            <a:gdLst/>
            <a:ahLst/>
            <a:cxnLst/>
            <a:rect l="l" t="t" r="r" b="b"/>
            <a:pathLst>
              <a:path w="3340735">
                <a:moveTo>
                  <a:pt x="0" y="0"/>
                </a:moveTo>
                <a:lnTo>
                  <a:pt x="3340480" y="0"/>
                </a:lnTo>
              </a:path>
            </a:pathLst>
          </a:custGeom>
          <a:ln w="9525">
            <a:solidFill>
              <a:srgbClr val="47FF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3D419CC-DB25-7F18-FA89-6F9F71E4E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240657"/>
            <a:ext cx="6858000" cy="370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956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" y="690469"/>
            <a:ext cx="74422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C" spc="-5" dirty="0"/>
              <a:t>Backlog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0" y="1197863"/>
            <a:ext cx="3340735" cy="0"/>
          </a:xfrm>
          <a:custGeom>
            <a:avLst/>
            <a:gdLst/>
            <a:ahLst/>
            <a:cxnLst/>
            <a:rect l="l" t="t" r="r" b="b"/>
            <a:pathLst>
              <a:path w="3340735">
                <a:moveTo>
                  <a:pt x="0" y="0"/>
                </a:moveTo>
                <a:lnTo>
                  <a:pt x="3340480" y="0"/>
                </a:lnTo>
              </a:path>
            </a:pathLst>
          </a:custGeom>
          <a:ln w="9525">
            <a:solidFill>
              <a:srgbClr val="47FF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BF8C704-59B5-C544-DDAB-DA68E4990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1428750"/>
            <a:ext cx="8305800" cy="289559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BE2E1C8-BB3B-63CB-C117-6F346EC7A74D}"/>
              </a:ext>
            </a:extLst>
          </p:cNvPr>
          <p:cNvSpPr txBox="1"/>
          <p:nvPr/>
        </p:nvSpPr>
        <p:spPr>
          <a:xfrm>
            <a:off x="266700" y="4453031"/>
            <a:ext cx="8458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ES" sz="1800" spc="-5" dirty="0">
                <a:solidFill>
                  <a:srgbClr val="FFFFFF"/>
                </a:solidFill>
                <a:latin typeface="Courier New"/>
                <a:cs typeface="Courier New"/>
              </a:rPr>
              <a:t>Link de acceso: </a:t>
            </a:r>
            <a:r>
              <a:rPr lang="es-ES" dirty="0">
                <a:hlinkClick r:id="rId4"/>
              </a:rPr>
              <a:t>9900_G3_MDSW/PREGAME/1. ELICITACIÓN/1.6 Backlog/G3_Backlog_V9.0.xlsx at </a:t>
            </a:r>
            <a:r>
              <a:rPr lang="es-ES" dirty="0" err="1">
                <a:hlinkClick r:id="rId4"/>
              </a:rPr>
              <a:t>main</a:t>
            </a:r>
            <a:r>
              <a:rPr lang="es-ES" dirty="0">
                <a:hlinkClick r:id="rId4"/>
              </a:rPr>
              <a:t> · Cristopher-10/9900_G3_MDSW (github.com)</a:t>
            </a:r>
            <a:endParaRPr lang="es-ES"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26472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445" y="164746"/>
            <a:ext cx="6219952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C" spc="-5" dirty="0"/>
              <a:t>11. </a:t>
            </a:r>
            <a:r>
              <a:rPr spc="-5" dirty="0" err="1"/>
              <a:t>Resultados</a:t>
            </a:r>
            <a:r>
              <a:rPr spc="-50" dirty="0"/>
              <a:t> </a:t>
            </a:r>
            <a:r>
              <a:rPr spc="-5" dirty="0"/>
              <a:t>del</a:t>
            </a:r>
            <a:r>
              <a:rPr spc="-50" dirty="0"/>
              <a:t> </a:t>
            </a:r>
            <a:r>
              <a:rPr spc="-5" dirty="0"/>
              <a:t>Proyecto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54121" y="2592781"/>
            <a:ext cx="2006600" cy="2007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Concluidas una serie</a:t>
            </a:r>
            <a:r>
              <a:rPr sz="1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de </a:t>
            </a:r>
            <a:r>
              <a:rPr sz="1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pruebas de las distintas </a:t>
            </a:r>
            <a:r>
              <a:rPr sz="1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funciones del programa, </a:t>
            </a:r>
            <a:r>
              <a:rPr sz="1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podemos asegurar que su </a:t>
            </a:r>
            <a:r>
              <a:rPr sz="1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funcionamiento es el </a:t>
            </a:r>
            <a:r>
              <a:rPr sz="1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adecuado respecto a la </a:t>
            </a:r>
            <a:r>
              <a:rPr sz="1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accion que se requiera, </a:t>
            </a:r>
            <a:r>
              <a:rPr sz="1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ademas maneja</a:t>
            </a:r>
            <a:r>
              <a:rPr sz="1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una interfaz </a:t>
            </a:r>
            <a:r>
              <a:rPr sz="1000" spc="-5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amigable con el usuario e </a:t>
            </a:r>
            <a:r>
              <a:rPr sz="1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intuitiva que permite </a:t>
            </a:r>
            <a:r>
              <a:rPr sz="1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familizarse y controlar </a:t>
            </a:r>
            <a:r>
              <a:rPr sz="1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rapidamente el sistema de </a:t>
            </a:r>
            <a:r>
              <a:rPr sz="1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manera</a:t>
            </a:r>
            <a:r>
              <a:rPr sz="1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adecuada.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33338" y="2643377"/>
            <a:ext cx="2552700" cy="1520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714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Dentro de las pruebas se destaca </a:t>
            </a:r>
            <a:r>
              <a:rPr sz="1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su alto nivel de compatibilidad </a:t>
            </a:r>
            <a:r>
              <a:rPr sz="1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con los distintos navegadores web </a:t>
            </a:r>
            <a:r>
              <a:rPr sz="1000" spc="-5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como Google Chrome y Microsoft </a:t>
            </a:r>
            <a:r>
              <a:rPr sz="1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Edge, el cual promete</a:t>
            </a:r>
            <a:r>
              <a:rPr sz="1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tiempos de </a:t>
            </a:r>
            <a:r>
              <a:rPr sz="1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respuesta</a:t>
            </a:r>
            <a:r>
              <a:rPr sz="1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adecuados,</a:t>
            </a:r>
            <a:r>
              <a:rPr sz="1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reduccion</a:t>
            </a:r>
            <a:r>
              <a:rPr sz="10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de </a:t>
            </a:r>
            <a:r>
              <a:rPr sz="1000" spc="-5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errores al maximo por medio de </a:t>
            </a:r>
            <a:r>
              <a:rPr sz="1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validaciones.</a:t>
            </a:r>
            <a:endParaRPr sz="10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Uso de 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herramientas gratis </a:t>
            </a:r>
            <a:r>
              <a:rPr sz="900" dirty="0">
                <a:solidFill>
                  <a:srgbClr val="FFFFFF"/>
                </a:solidFill>
                <a:latin typeface="Courier New"/>
                <a:cs typeface="Courier New"/>
              </a:rPr>
              <a:t>y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de 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facil </a:t>
            </a:r>
            <a:r>
              <a:rPr sz="900" spc="-5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acceso</a:t>
            </a:r>
            <a:r>
              <a:rPr sz="9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para</a:t>
            </a:r>
            <a:r>
              <a:rPr sz="9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su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 complentacion.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6743" y="2626867"/>
            <a:ext cx="1938655" cy="18091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Considerando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los 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diferentes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requisitos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que 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fueron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necesarios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tanto en 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hardware </a:t>
            </a:r>
            <a:r>
              <a:rPr sz="900" spc="-5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como 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software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para la </a:t>
            </a:r>
            <a:r>
              <a:rPr sz="9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elaboracion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del 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sistema,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concluimos</a:t>
            </a:r>
            <a:r>
              <a:rPr sz="900" spc="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en</a:t>
            </a:r>
            <a:r>
              <a:rPr sz="900" spc="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asegurar</a:t>
            </a:r>
            <a:r>
              <a:rPr sz="900" spc="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que </a:t>
            </a:r>
            <a:r>
              <a:rPr sz="9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su 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desarrollo fue hecho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respetando</a:t>
            </a:r>
            <a:r>
              <a:rPr sz="900" spc="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tiempos</a:t>
            </a:r>
            <a:r>
              <a:rPr sz="900" spc="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de </a:t>
            </a:r>
            <a:r>
              <a:rPr sz="9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entrega </a:t>
            </a:r>
            <a:r>
              <a:rPr sz="900" dirty="0">
                <a:solidFill>
                  <a:srgbClr val="FFFFFF"/>
                </a:solidFill>
                <a:latin typeface="Courier New"/>
                <a:cs typeface="Courier New"/>
              </a:rPr>
              <a:t>y 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aspectos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de </a:t>
            </a:r>
            <a:r>
              <a:rPr sz="9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programacion basica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necesarios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para 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prevenir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 posibles errores </a:t>
            </a:r>
            <a:r>
              <a:rPr sz="900" dirty="0">
                <a:solidFill>
                  <a:srgbClr val="FFFFFF"/>
                </a:solidFill>
                <a:latin typeface="Courier New"/>
                <a:cs typeface="Courier New"/>
              </a:rPr>
              <a:t>y 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asegurar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constantes</a:t>
            </a:r>
            <a:r>
              <a:rPr sz="9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mantenimientos.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60470" y="2204720"/>
            <a:ext cx="9144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Funcionalidad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4034" y="2249804"/>
            <a:ext cx="9829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Implementacion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0117" y="2278126"/>
            <a:ext cx="7099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Desarrollo</a:t>
            </a:r>
            <a:endParaRPr sz="90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81355" y="906780"/>
            <a:ext cx="2100580" cy="1527175"/>
            <a:chOff x="181355" y="906780"/>
            <a:chExt cx="2100580" cy="1527175"/>
          </a:xfrm>
        </p:grpSpPr>
        <p:sp>
          <p:nvSpPr>
            <p:cNvPr id="10" name="object 10"/>
            <p:cNvSpPr/>
            <p:nvPr/>
          </p:nvSpPr>
          <p:spPr>
            <a:xfrm>
              <a:off x="181355" y="2159508"/>
              <a:ext cx="2100580" cy="274320"/>
            </a:xfrm>
            <a:custGeom>
              <a:avLst/>
              <a:gdLst/>
              <a:ahLst/>
              <a:cxnLst/>
              <a:rect l="l" t="t" r="r" b="b"/>
              <a:pathLst>
                <a:path w="2100580" h="274319">
                  <a:moveTo>
                    <a:pt x="2071877" y="0"/>
                  </a:moveTo>
                  <a:lnTo>
                    <a:pt x="30543" y="0"/>
                  </a:lnTo>
                  <a:lnTo>
                    <a:pt x="18827" y="1662"/>
                  </a:lnTo>
                  <a:lnTo>
                    <a:pt x="9099" y="6159"/>
                  </a:lnTo>
                  <a:lnTo>
                    <a:pt x="2457" y="12751"/>
                  </a:lnTo>
                  <a:lnTo>
                    <a:pt x="0" y="20700"/>
                  </a:lnTo>
                  <a:lnTo>
                    <a:pt x="0" y="255143"/>
                  </a:lnTo>
                  <a:lnTo>
                    <a:pt x="2524" y="263550"/>
                  </a:lnTo>
                  <a:lnTo>
                    <a:pt x="9178" y="269541"/>
                  </a:lnTo>
                  <a:lnTo>
                    <a:pt x="18580" y="273127"/>
                  </a:lnTo>
                  <a:lnTo>
                    <a:pt x="29349" y="274319"/>
                  </a:lnTo>
                  <a:lnTo>
                    <a:pt x="40140" y="273127"/>
                  </a:lnTo>
                  <a:lnTo>
                    <a:pt x="49553" y="269541"/>
                  </a:lnTo>
                  <a:lnTo>
                    <a:pt x="56211" y="263550"/>
                  </a:lnTo>
                  <a:lnTo>
                    <a:pt x="58737" y="255143"/>
                  </a:lnTo>
                  <a:lnTo>
                    <a:pt x="58737" y="39878"/>
                  </a:lnTo>
                  <a:lnTo>
                    <a:pt x="2041270" y="39878"/>
                  </a:lnTo>
                  <a:lnTo>
                    <a:pt x="2041270" y="255143"/>
                  </a:lnTo>
                  <a:lnTo>
                    <a:pt x="2043731" y="262854"/>
                  </a:lnTo>
                  <a:lnTo>
                    <a:pt x="2050383" y="268922"/>
                  </a:lnTo>
                  <a:lnTo>
                    <a:pt x="2060130" y="272895"/>
                  </a:lnTo>
                  <a:lnTo>
                    <a:pt x="2071877" y="274319"/>
                  </a:lnTo>
                  <a:lnTo>
                    <a:pt x="2083248" y="272895"/>
                  </a:lnTo>
                  <a:lnTo>
                    <a:pt x="2092166" y="268922"/>
                  </a:lnTo>
                  <a:lnTo>
                    <a:pt x="2097988" y="262854"/>
                  </a:lnTo>
                  <a:lnTo>
                    <a:pt x="2100072" y="255143"/>
                  </a:lnTo>
                  <a:lnTo>
                    <a:pt x="2100072" y="20700"/>
                  </a:lnTo>
                  <a:lnTo>
                    <a:pt x="2097988" y="12751"/>
                  </a:lnTo>
                  <a:lnTo>
                    <a:pt x="2092166" y="6159"/>
                  </a:lnTo>
                  <a:lnTo>
                    <a:pt x="2083248" y="1662"/>
                  </a:lnTo>
                  <a:lnTo>
                    <a:pt x="20718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91690" y="906780"/>
              <a:ext cx="906144" cy="905510"/>
            </a:xfrm>
            <a:custGeom>
              <a:avLst/>
              <a:gdLst/>
              <a:ahLst/>
              <a:cxnLst/>
              <a:rect l="l" t="t" r="r" b="b"/>
              <a:pathLst>
                <a:path w="906144" h="905510">
                  <a:moveTo>
                    <a:pt x="452604" y="0"/>
                  </a:moveTo>
                  <a:lnTo>
                    <a:pt x="409159" y="2113"/>
                  </a:lnTo>
                  <a:lnTo>
                    <a:pt x="365652" y="8524"/>
                  </a:lnTo>
                  <a:lnTo>
                    <a:pt x="322372" y="19341"/>
                  </a:lnTo>
                  <a:lnTo>
                    <a:pt x="279605" y="34671"/>
                  </a:lnTo>
                  <a:lnTo>
                    <a:pt x="235086" y="56079"/>
                  </a:lnTo>
                  <a:lnTo>
                    <a:pt x="193926" y="81609"/>
                  </a:lnTo>
                  <a:lnTo>
                    <a:pt x="156278" y="110904"/>
                  </a:lnTo>
                  <a:lnTo>
                    <a:pt x="122297" y="143604"/>
                  </a:lnTo>
                  <a:lnTo>
                    <a:pt x="92136" y="179352"/>
                  </a:lnTo>
                  <a:lnTo>
                    <a:pt x="65948" y="217788"/>
                  </a:lnTo>
                  <a:lnTo>
                    <a:pt x="43888" y="258555"/>
                  </a:lnTo>
                  <a:lnTo>
                    <a:pt x="26109" y="301295"/>
                  </a:lnTo>
                  <a:lnTo>
                    <a:pt x="12766" y="345649"/>
                  </a:lnTo>
                  <a:lnTo>
                    <a:pt x="4011" y="391258"/>
                  </a:lnTo>
                  <a:lnTo>
                    <a:pt x="0" y="437765"/>
                  </a:lnTo>
                  <a:lnTo>
                    <a:pt x="884" y="484811"/>
                  </a:lnTo>
                  <a:lnTo>
                    <a:pt x="6820" y="532038"/>
                  </a:lnTo>
                  <a:lnTo>
                    <a:pt x="17959" y="579088"/>
                  </a:lnTo>
                  <a:lnTo>
                    <a:pt x="34457" y="625602"/>
                  </a:lnTo>
                  <a:lnTo>
                    <a:pt x="56560" y="671331"/>
                  </a:lnTo>
                  <a:lnTo>
                    <a:pt x="83025" y="713505"/>
                  </a:lnTo>
                  <a:lnTo>
                    <a:pt x="113462" y="751953"/>
                  </a:lnTo>
                  <a:lnTo>
                    <a:pt x="147478" y="786509"/>
                  </a:lnTo>
                  <a:lnTo>
                    <a:pt x="184682" y="817003"/>
                  </a:lnTo>
                  <a:lnTo>
                    <a:pt x="224683" y="843268"/>
                  </a:lnTo>
                  <a:lnTo>
                    <a:pt x="267089" y="865135"/>
                  </a:lnTo>
                  <a:lnTo>
                    <a:pt x="311509" y="882435"/>
                  </a:lnTo>
                  <a:lnTo>
                    <a:pt x="357550" y="895001"/>
                  </a:lnTo>
                  <a:lnTo>
                    <a:pt x="404823" y="902664"/>
                  </a:lnTo>
                  <a:lnTo>
                    <a:pt x="452935" y="905256"/>
                  </a:lnTo>
                  <a:lnTo>
                    <a:pt x="496286" y="903142"/>
                  </a:lnTo>
                  <a:lnTo>
                    <a:pt x="539717" y="896731"/>
                  </a:lnTo>
                  <a:lnTo>
                    <a:pt x="582961" y="885914"/>
                  </a:lnTo>
                  <a:lnTo>
                    <a:pt x="625756" y="870585"/>
                  </a:lnTo>
                  <a:lnTo>
                    <a:pt x="670544" y="849176"/>
                  </a:lnTo>
                  <a:lnTo>
                    <a:pt x="711899" y="823646"/>
                  </a:lnTo>
                  <a:lnTo>
                    <a:pt x="749674" y="794351"/>
                  </a:lnTo>
                  <a:lnTo>
                    <a:pt x="783724" y="761651"/>
                  </a:lnTo>
                  <a:lnTo>
                    <a:pt x="813904" y="725903"/>
                  </a:lnTo>
                  <a:lnTo>
                    <a:pt x="840069" y="687467"/>
                  </a:lnTo>
                  <a:lnTo>
                    <a:pt x="862073" y="646700"/>
                  </a:lnTo>
                  <a:lnTo>
                    <a:pt x="879771" y="603960"/>
                  </a:lnTo>
                  <a:lnTo>
                    <a:pt x="893017" y="559606"/>
                  </a:lnTo>
                  <a:lnTo>
                    <a:pt x="901666" y="513997"/>
                  </a:lnTo>
                  <a:lnTo>
                    <a:pt x="905573" y="467490"/>
                  </a:lnTo>
                  <a:lnTo>
                    <a:pt x="904591" y="420444"/>
                  </a:lnTo>
                  <a:lnTo>
                    <a:pt x="898577" y="373217"/>
                  </a:lnTo>
                  <a:lnTo>
                    <a:pt x="887383" y="326167"/>
                  </a:lnTo>
                  <a:lnTo>
                    <a:pt x="870866" y="279654"/>
                  </a:lnTo>
                  <a:lnTo>
                    <a:pt x="849046" y="233924"/>
                  </a:lnTo>
                  <a:lnTo>
                    <a:pt x="822783" y="191750"/>
                  </a:lnTo>
                  <a:lnTo>
                    <a:pt x="792479" y="153302"/>
                  </a:lnTo>
                  <a:lnTo>
                    <a:pt x="758533" y="118746"/>
                  </a:lnTo>
                  <a:lnTo>
                    <a:pt x="721347" y="88252"/>
                  </a:lnTo>
                  <a:lnTo>
                    <a:pt x="681321" y="61987"/>
                  </a:lnTo>
                  <a:lnTo>
                    <a:pt x="638855" y="40120"/>
                  </a:lnTo>
                  <a:lnTo>
                    <a:pt x="594350" y="22820"/>
                  </a:lnTo>
                  <a:lnTo>
                    <a:pt x="548206" y="10254"/>
                  </a:lnTo>
                  <a:lnTo>
                    <a:pt x="500824" y="2591"/>
                  </a:lnTo>
                  <a:lnTo>
                    <a:pt x="452604" y="0"/>
                  </a:lnTo>
                  <a:close/>
                </a:path>
              </a:pathLst>
            </a:custGeom>
            <a:solidFill>
              <a:srgbClr val="47FF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28356" y="1283208"/>
              <a:ext cx="40005" cy="916305"/>
            </a:xfrm>
            <a:custGeom>
              <a:avLst/>
              <a:gdLst/>
              <a:ahLst/>
              <a:cxnLst/>
              <a:rect l="l" t="t" r="r" b="b"/>
              <a:pathLst>
                <a:path w="40005" h="916305">
                  <a:moveTo>
                    <a:pt x="19799" y="0"/>
                  </a:moveTo>
                  <a:lnTo>
                    <a:pt x="12526" y="1283"/>
                  </a:lnTo>
                  <a:lnTo>
                    <a:pt x="6184" y="5127"/>
                  </a:lnTo>
                  <a:lnTo>
                    <a:pt x="1700" y="11519"/>
                  </a:lnTo>
                  <a:lnTo>
                    <a:pt x="0" y="20446"/>
                  </a:lnTo>
                  <a:lnTo>
                    <a:pt x="0" y="896746"/>
                  </a:lnTo>
                  <a:lnTo>
                    <a:pt x="1411" y="904458"/>
                  </a:lnTo>
                  <a:lnTo>
                    <a:pt x="5346" y="910526"/>
                  </a:lnTo>
                  <a:lnTo>
                    <a:pt x="11358" y="914499"/>
                  </a:lnTo>
                  <a:lnTo>
                    <a:pt x="18999" y="915923"/>
                  </a:lnTo>
                  <a:lnTo>
                    <a:pt x="26900" y="914499"/>
                  </a:lnTo>
                  <a:lnTo>
                    <a:pt x="33461" y="910526"/>
                  </a:lnTo>
                  <a:lnTo>
                    <a:pt x="37940" y="904458"/>
                  </a:lnTo>
                  <a:lnTo>
                    <a:pt x="39598" y="896746"/>
                  </a:lnTo>
                  <a:lnTo>
                    <a:pt x="39598" y="20446"/>
                  </a:lnTo>
                  <a:lnTo>
                    <a:pt x="37897" y="11519"/>
                  </a:lnTo>
                  <a:lnTo>
                    <a:pt x="33413" y="5127"/>
                  </a:lnTo>
                  <a:lnTo>
                    <a:pt x="27072" y="1283"/>
                  </a:lnTo>
                  <a:lnTo>
                    <a:pt x="197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28053" y="1030224"/>
              <a:ext cx="640080" cy="641985"/>
            </a:xfrm>
            <a:custGeom>
              <a:avLst/>
              <a:gdLst/>
              <a:ahLst/>
              <a:cxnLst/>
              <a:rect l="l" t="t" r="r" b="b"/>
              <a:pathLst>
                <a:path w="640080" h="641985">
                  <a:moveTo>
                    <a:pt x="319137" y="0"/>
                  </a:moveTo>
                  <a:lnTo>
                    <a:pt x="258112" y="5921"/>
                  </a:lnTo>
                  <a:lnTo>
                    <a:pt x="197649" y="24129"/>
                  </a:lnTo>
                  <a:lnTo>
                    <a:pt x="155260" y="45735"/>
                  </a:lnTo>
                  <a:lnTo>
                    <a:pt x="117361" y="72518"/>
                  </a:lnTo>
                  <a:lnTo>
                    <a:pt x="84232" y="103849"/>
                  </a:lnTo>
                  <a:lnTo>
                    <a:pt x="56155" y="139099"/>
                  </a:lnTo>
                  <a:lnTo>
                    <a:pt x="33412" y="177638"/>
                  </a:lnTo>
                  <a:lnTo>
                    <a:pt x="16284" y="218838"/>
                  </a:lnTo>
                  <a:lnTo>
                    <a:pt x="5053" y="262069"/>
                  </a:lnTo>
                  <a:lnTo>
                    <a:pt x="0" y="306702"/>
                  </a:lnTo>
                  <a:lnTo>
                    <a:pt x="1406" y="352108"/>
                  </a:lnTo>
                  <a:lnTo>
                    <a:pt x="9554" y="397657"/>
                  </a:lnTo>
                  <a:lnTo>
                    <a:pt x="24725" y="442722"/>
                  </a:lnTo>
                  <a:lnTo>
                    <a:pt x="46920" y="486819"/>
                  </a:lnTo>
                  <a:lnTo>
                    <a:pt x="74830" y="526035"/>
                  </a:lnTo>
                  <a:lnTo>
                    <a:pt x="107723" y="560064"/>
                  </a:lnTo>
                  <a:lnTo>
                    <a:pt x="144869" y="588597"/>
                  </a:lnTo>
                  <a:lnTo>
                    <a:pt x="185535" y="611325"/>
                  </a:lnTo>
                  <a:lnTo>
                    <a:pt x="228988" y="627941"/>
                  </a:lnTo>
                  <a:lnTo>
                    <a:pt x="274499" y="638137"/>
                  </a:lnTo>
                  <a:lnTo>
                    <a:pt x="321334" y="641603"/>
                  </a:lnTo>
                  <a:lnTo>
                    <a:pt x="351755" y="640137"/>
                  </a:lnTo>
                  <a:lnTo>
                    <a:pt x="412615" y="628155"/>
                  </a:lnTo>
                  <a:lnTo>
                    <a:pt x="485012" y="595832"/>
                  </a:lnTo>
                  <a:lnTo>
                    <a:pt x="522818" y="568952"/>
                  </a:lnTo>
                  <a:lnTo>
                    <a:pt x="555816" y="537476"/>
                  </a:lnTo>
                  <a:lnTo>
                    <a:pt x="583745" y="502046"/>
                  </a:lnTo>
                  <a:lnTo>
                    <a:pt x="606346" y="463306"/>
                  </a:lnTo>
                  <a:lnTo>
                    <a:pt x="623359" y="421899"/>
                  </a:lnTo>
                  <a:lnTo>
                    <a:pt x="634524" y="378468"/>
                  </a:lnTo>
                  <a:lnTo>
                    <a:pt x="639581" y="333655"/>
                  </a:lnTo>
                  <a:lnTo>
                    <a:pt x="638270" y="288104"/>
                  </a:lnTo>
                  <a:lnTo>
                    <a:pt x="630331" y="242457"/>
                  </a:lnTo>
                  <a:lnTo>
                    <a:pt x="615504" y="197358"/>
                  </a:lnTo>
                  <a:lnTo>
                    <a:pt x="593350" y="153691"/>
                  </a:lnTo>
                  <a:lnTo>
                    <a:pt x="565475" y="114817"/>
                  </a:lnTo>
                  <a:lnTo>
                    <a:pt x="532612" y="81055"/>
                  </a:lnTo>
                  <a:lnTo>
                    <a:pt x="495495" y="52720"/>
                  </a:lnTo>
                  <a:lnTo>
                    <a:pt x="454856" y="30130"/>
                  </a:lnTo>
                  <a:lnTo>
                    <a:pt x="411428" y="13602"/>
                  </a:lnTo>
                  <a:lnTo>
                    <a:pt x="365944" y="3453"/>
                  </a:lnTo>
                  <a:lnTo>
                    <a:pt x="319137" y="0"/>
                  </a:lnTo>
                  <a:close/>
                </a:path>
              </a:pathLst>
            </a:custGeom>
            <a:solidFill>
              <a:srgbClr val="0D2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07280" y="1010412"/>
              <a:ext cx="682625" cy="683260"/>
            </a:xfrm>
            <a:custGeom>
              <a:avLst/>
              <a:gdLst/>
              <a:ahLst/>
              <a:cxnLst/>
              <a:rect l="l" t="t" r="r" b="b"/>
              <a:pathLst>
                <a:path w="682625" h="683260">
                  <a:moveTo>
                    <a:pt x="338817" y="0"/>
                  </a:moveTo>
                  <a:lnTo>
                    <a:pt x="288485" y="3791"/>
                  </a:lnTo>
                  <a:lnTo>
                    <a:pt x="238602" y="15398"/>
                  </a:lnTo>
                  <a:lnTo>
                    <a:pt x="190014" y="35167"/>
                  </a:lnTo>
                  <a:lnTo>
                    <a:pt x="143564" y="63447"/>
                  </a:lnTo>
                  <a:lnTo>
                    <a:pt x="100096" y="100584"/>
                  </a:lnTo>
                  <a:lnTo>
                    <a:pt x="70588" y="133894"/>
                  </a:lnTo>
                  <a:lnTo>
                    <a:pt x="46427" y="169101"/>
                  </a:lnTo>
                  <a:lnTo>
                    <a:pt x="27450" y="205814"/>
                  </a:lnTo>
                  <a:lnTo>
                    <a:pt x="13495" y="243644"/>
                  </a:lnTo>
                  <a:lnTo>
                    <a:pt x="4399" y="282201"/>
                  </a:lnTo>
                  <a:lnTo>
                    <a:pt x="0" y="321096"/>
                  </a:lnTo>
                  <a:lnTo>
                    <a:pt x="135" y="359937"/>
                  </a:lnTo>
                  <a:lnTo>
                    <a:pt x="4642" y="398337"/>
                  </a:lnTo>
                  <a:lnTo>
                    <a:pt x="13359" y="435904"/>
                  </a:lnTo>
                  <a:lnTo>
                    <a:pt x="26123" y="472249"/>
                  </a:lnTo>
                  <a:lnTo>
                    <a:pt x="42772" y="506983"/>
                  </a:lnTo>
                  <a:lnTo>
                    <a:pt x="63144" y="539715"/>
                  </a:lnTo>
                  <a:lnTo>
                    <a:pt x="87076" y="570056"/>
                  </a:lnTo>
                  <a:lnTo>
                    <a:pt x="114406" y="597616"/>
                  </a:lnTo>
                  <a:lnTo>
                    <a:pt x="144971" y="622006"/>
                  </a:lnTo>
                  <a:lnTo>
                    <a:pt x="178693" y="642874"/>
                  </a:lnTo>
                  <a:lnTo>
                    <a:pt x="215158" y="659714"/>
                  </a:lnTo>
                  <a:lnTo>
                    <a:pt x="254456" y="672253"/>
                  </a:lnTo>
                  <a:lnTo>
                    <a:pt x="296339" y="680062"/>
                  </a:lnTo>
                  <a:lnTo>
                    <a:pt x="340646" y="682751"/>
                  </a:lnTo>
                  <a:lnTo>
                    <a:pt x="387114" y="679614"/>
                  </a:lnTo>
                  <a:lnTo>
                    <a:pt x="431646" y="670481"/>
                  </a:lnTo>
                  <a:lnTo>
                    <a:pt x="473843" y="655768"/>
                  </a:lnTo>
                  <a:lnTo>
                    <a:pt x="499443" y="642874"/>
                  </a:lnTo>
                  <a:lnTo>
                    <a:pt x="338881" y="642874"/>
                  </a:lnTo>
                  <a:lnTo>
                    <a:pt x="294604" y="639545"/>
                  </a:lnTo>
                  <a:lnTo>
                    <a:pt x="250734" y="629353"/>
                  </a:lnTo>
                  <a:lnTo>
                    <a:pt x="207989" y="611971"/>
                  </a:lnTo>
                  <a:lnTo>
                    <a:pt x="167174" y="587132"/>
                  </a:lnTo>
                  <a:lnTo>
                    <a:pt x="128963" y="554482"/>
                  </a:lnTo>
                  <a:lnTo>
                    <a:pt x="98943" y="519604"/>
                  </a:lnTo>
                  <a:lnTo>
                    <a:pt x="75356" y="482532"/>
                  </a:lnTo>
                  <a:lnTo>
                    <a:pt x="57972" y="443823"/>
                  </a:lnTo>
                  <a:lnTo>
                    <a:pt x="46564" y="404031"/>
                  </a:lnTo>
                  <a:lnTo>
                    <a:pt x="40906" y="363714"/>
                  </a:lnTo>
                  <a:lnTo>
                    <a:pt x="40770" y="323426"/>
                  </a:lnTo>
                  <a:lnTo>
                    <a:pt x="45928" y="283725"/>
                  </a:lnTo>
                  <a:lnTo>
                    <a:pt x="56153" y="245166"/>
                  </a:lnTo>
                  <a:lnTo>
                    <a:pt x="71217" y="208305"/>
                  </a:lnTo>
                  <a:lnTo>
                    <a:pt x="90894" y="173698"/>
                  </a:lnTo>
                  <a:lnTo>
                    <a:pt x="114956" y="141901"/>
                  </a:lnTo>
                  <a:lnTo>
                    <a:pt x="143175" y="113471"/>
                  </a:lnTo>
                  <a:lnTo>
                    <a:pt x="175325" y="88963"/>
                  </a:lnTo>
                  <a:lnTo>
                    <a:pt x="211178" y="68933"/>
                  </a:lnTo>
                  <a:lnTo>
                    <a:pt x="250505" y="53938"/>
                  </a:lnTo>
                  <a:lnTo>
                    <a:pt x="293081" y="44533"/>
                  </a:lnTo>
                  <a:lnTo>
                    <a:pt x="338678" y="41275"/>
                  </a:lnTo>
                  <a:lnTo>
                    <a:pt x="502372" y="41275"/>
                  </a:lnTo>
                  <a:lnTo>
                    <a:pt x="466427" y="24457"/>
                  </a:lnTo>
                  <a:lnTo>
                    <a:pt x="425120" y="11024"/>
                  </a:lnTo>
                  <a:lnTo>
                    <a:pt x="382397" y="2794"/>
                  </a:lnTo>
                  <a:lnTo>
                    <a:pt x="338817" y="0"/>
                  </a:lnTo>
                  <a:close/>
                </a:path>
                <a:path w="682625" h="683260">
                  <a:moveTo>
                    <a:pt x="502372" y="41275"/>
                  </a:moveTo>
                  <a:lnTo>
                    <a:pt x="340646" y="41275"/>
                  </a:lnTo>
                  <a:lnTo>
                    <a:pt x="389602" y="45168"/>
                  </a:lnTo>
                  <a:lnTo>
                    <a:pt x="436022" y="56450"/>
                  </a:lnTo>
                  <a:lnTo>
                    <a:pt x="479290" y="74526"/>
                  </a:lnTo>
                  <a:lnTo>
                    <a:pt x="518790" y="98796"/>
                  </a:lnTo>
                  <a:lnTo>
                    <a:pt x="553905" y="128666"/>
                  </a:lnTo>
                  <a:lnTo>
                    <a:pt x="584017" y="163539"/>
                  </a:lnTo>
                  <a:lnTo>
                    <a:pt x="608512" y="202817"/>
                  </a:lnTo>
                  <a:lnTo>
                    <a:pt x="626771" y="245905"/>
                  </a:lnTo>
                  <a:lnTo>
                    <a:pt x="638179" y="292205"/>
                  </a:lnTo>
                  <a:lnTo>
                    <a:pt x="642119" y="341122"/>
                  </a:lnTo>
                  <a:lnTo>
                    <a:pt x="637804" y="393640"/>
                  </a:lnTo>
                  <a:lnTo>
                    <a:pt x="625428" y="442144"/>
                  </a:lnTo>
                  <a:lnTo>
                    <a:pt x="605848" y="486278"/>
                  </a:lnTo>
                  <a:lnTo>
                    <a:pt x="579918" y="525684"/>
                  </a:lnTo>
                  <a:lnTo>
                    <a:pt x="548493" y="560006"/>
                  </a:lnTo>
                  <a:lnTo>
                    <a:pt x="512429" y="588887"/>
                  </a:lnTo>
                  <a:lnTo>
                    <a:pt x="472545" y="611985"/>
                  </a:lnTo>
                  <a:lnTo>
                    <a:pt x="429802" y="628901"/>
                  </a:lnTo>
                  <a:lnTo>
                    <a:pt x="384951" y="639321"/>
                  </a:lnTo>
                  <a:lnTo>
                    <a:pt x="338881" y="642874"/>
                  </a:lnTo>
                  <a:lnTo>
                    <a:pt x="499443" y="642874"/>
                  </a:lnTo>
                  <a:lnTo>
                    <a:pt x="549621" y="611274"/>
                  </a:lnTo>
                  <a:lnTo>
                    <a:pt x="582400" y="582326"/>
                  </a:lnTo>
                  <a:lnTo>
                    <a:pt x="611238" y="549468"/>
                  </a:lnTo>
                  <a:lnTo>
                    <a:pt x="635732" y="513117"/>
                  </a:lnTo>
                  <a:lnTo>
                    <a:pt x="655482" y="473690"/>
                  </a:lnTo>
                  <a:lnTo>
                    <a:pt x="670086" y="431603"/>
                  </a:lnTo>
                  <a:lnTo>
                    <a:pt x="679143" y="387275"/>
                  </a:lnTo>
                  <a:lnTo>
                    <a:pt x="682251" y="341122"/>
                  </a:lnTo>
                  <a:lnTo>
                    <a:pt x="678841" y="291323"/>
                  </a:lnTo>
                  <a:lnTo>
                    <a:pt x="668984" y="244636"/>
                  </a:lnTo>
                  <a:lnTo>
                    <a:pt x="653239" y="201293"/>
                  </a:lnTo>
                  <a:lnTo>
                    <a:pt x="632165" y="161525"/>
                  </a:lnTo>
                  <a:lnTo>
                    <a:pt x="606321" y="125565"/>
                  </a:lnTo>
                  <a:lnTo>
                    <a:pt x="576266" y="93646"/>
                  </a:lnTo>
                  <a:lnTo>
                    <a:pt x="542560" y="66000"/>
                  </a:lnTo>
                  <a:lnTo>
                    <a:pt x="505760" y="42860"/>
                  </a:lnTo>
                  <a:lnTo>
                    <a:pt x="502372" y="412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0328" y="1222248"/>
              <a:ext cx="295656" cy="295655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3157727" y="890016"/>
            <a:ext cx="2261870" cy="1499870"/>
            <a:chOff x="3157727" y="890016"/>
            <a:chExt cx="2261870" cy="1499870"/>
          </a:xfrm>
        </p:grpSpPr>
        <p:sp>
          <p:nvSpPr>
            <p:cNvPr id="17" name="object 17"/>
            <p:cNvSpPr/>
            <p:nvPr/>
          </p:nvSpPr>
          <p:spPr>
            <a:xfrm>
              <a:off x="3777202" y="890016"/>
              <a:ext cx="906144" cy="906780"/>
            </a:xfrm>
            <a:custGeom>
              <a:avLst/>
              <a:gdLst/>
              <a:ahLst/>
              <a:cxnLst/>
              <a:rect l="l" t="t" r="r" b="b"/>
              <a:pathLst>
                <a:path w="906145" h="906780">
                  <a:moveTo>
                    <a:pt x="452659" y="0"/>
                  </a:moveTo>
                  <a:lnTo>
                    <a:pt x="409199" y="2115"/>
                  </a:lnTo>
                  <a:lnTo>
                    <a:pt x="365679" y="8540"/>
                  </a:lnTo>
                  <a:lnTo>
                    <a:pt x="322374" y="19395"/>
                  </a:lnTo>
                  <a:lnTo>
                    <a:pt x="279558" y="34798"/>
                  </a:lnTo>
                  <a:lnTo>
                    <a:pt x="235057" y="56212"/>
                  </a:lnTo>
                  <a:lnTo>
                    <a:pt x="193911" y="81762"/>
                  </a:lnTo>
                  <a:lnTo>
                    <a:pt x="156274" y="111087"/>
                  </a:lnTo>
                  <a:lnTo>
                    <a:pt x="122300" y="143828"/>
                  </a:lnTo>
                  <a:lnTo>
                    <a:pt x="92143" y="179625"/>
                  </a:lnTo>
                  <a:lnTo>
                    <a:pt x="65958" y="218118"/>
                  </a:lnTo>
                  <a:lnTo>
                    <a:pt x="43898" y="258950"/>
                  </a:lnTo>
                  <a:lnTo>
                    <a:pt x="26118" y="301759"/>
                  </a:lnTo>
                  <a:lnTo>
                    <a:pt x="12772" y="346187"/>
                  </a:lnTo>
                  <a:lnTo>
                    <a:pt x="4015" y="391874"/>
                  </a:lnTo>
                  <a:lnTo>
                    <a:pt x="0" y="438461"/>
                  </a:lnTo>
                  <a:lnTo>
                    <a:pt x="881" y="485589"/>
                  </a:lnTo>
                  <a:lnTo>
                    <a:pt x="6813" y="532897"/>
                  </a:lnTo>
                  <a:lnTo>
                    <a:pt x="17951" y="580026"/>
                  </a:lnTo>
                  <a:lnTo>
                    <a:pt x="34448" y="626618"/>
                  </a:lnTo>
                  <a:lnTo>
                    <a:pt x="56569" y="672445"/>
                  </a:lnTo>
                  <a:lnTo>
                    <a:pt x="83047" y="714704"/>
                  </a:lnTo>
                  <a:lnTo>
                    <a:pt x="113492" y="753227"/>
                  </a:lnTo>
                  <a:lnTo>
                    <a:pt x="147511" y="787846"/>
                  </a:lnTo>
                  <a:lnTo>
                    <a:pt x="184716" y="818393"/>
                  </a:lnTo>
                  <a:lnTo>
                    <a:pt x="224713" y="844701"/>
                  </a:lnTo>
                  <a:lnTo>
                    <a:pt x="267112" y="866602"/>
                  </a:lnTo>
                  <a:lnTo>
                    <a:pt x="311523" y="883928"/>
                  </a:lnTo>
                  <a:lnTo>
                    <a:pt x="357554" y="896511"/>
                  </a:lnTo>
                  <a:lnTo>
                    <a:pt x="404814" y="904185"/>
                  </a:lnTo>
                  <a:lnTo>
                    <a:pt x="452913" y="906780"/>
                  </a:lnTo>
                  <a:lnTo>
                    <a:pt x="496279" y="904664"/>
                  </a:lnTo>
                  <a:lnTo>
                    <a:pt x="539717" y="898239"/>
                  </a:lnTo>
                  <a:lnTo>
                    <a:pt x="582965" y="887384"/>
                  </a:lnTo>
                  <a:lnTo>
                    <a:pt x="625760" y="871982"/>
                  </a:lnTo>
                  <a:lnTo>
                    <a:pt x="667848" y="852030"/>
                  </a:lnTo>
                  <a:lnTo>
                    <a:pt x="706926" y="828424"/>
                  </a:lnTo>
                  <a:lnTo>
                    <a:pt x="742874" y="801462"/>
                  </a:lnTo>
                  <a:lnTo>
                    <a:pt x="775572" y="771437"/>
                  </a:lnTo>
                  <a:lnTo>
                    <a:pt x="804901" y="738648"/>
                  </a:lnTo>
                  <a:lnTo>
                    <a:pt x="830741" y="703389"/>
                  </a:lnTo>
                  <a:lnTo>
                    <a:pt x="852971" y="665957"/>
                  </a:lnTo>
                  <a:lnTo>
                    <a:pt x="871473" y="626649"/>
                  </a:lnTo>
                  <a:lnTo>
                    <a:pt x="886126" y="585760"/>
                  </a:lnTo>
                  <a:lnTo>
                    <a:pt x="896810" y="543587"/>
                  </a:lnTo>
                  <a:lnTo>
                    <a:pt x="903407" y="500426"/>
                  </a:lnTo>
                  <a:lnTo>
                    <a:pt x="905795" y="456572"/>
                  </a:lnTo>
                  <a:lnTo>
                    <a:pt x="903855" y="412323"/>
                  </a:lnTo>
                  <a:lnTo>
                    <a:pt x="897467" y="367974"/>
                  </a:lnTo>
                  <a:lnTo>
                    <a:pt x="886512" y="323821"/>
                  </a:lnTo>
                  <a:lnTo>
                    <a:pt x="870870" y="280162"/>
                  </a:lnTo>
                  <a:lnTo>
                    <a:pt x="849049" y="234334"/>
                  </a:lnTo>
                  <a:lnTo>
                    <a:pt x="822787" y="192075"/>
                  </a:lnTo>
                  <a:lnTo>
                    <a:pt x="792484" y="153552"/>
                  </a:lnTo>
                  <a:lnTo>
                    <a:pt x="758539" y="118933"/>
                  </a:lnTo>
                  <a:lnTo>
                    <a:pt x="721356" y="88386"/>
                  </a:lnTo>
                  <a:lnTo>
                    <a:pt x="681333" y="62078"/>
                  </a:lnTo>
                  <a:lnTo>
                    <a:pt x="638871" y="40177"/>
                  </a:lnTo>
                  <a:lnTo>
                    <a:pt x="594373" y="22851"/>
                  </a:lnTo>
                  <a:lnTo>
                    <a:pt x="548237" y="10268"/>
                  </a:lnTo>
                  <a:lnTo>
                    <a:pt x="500865" y="2594"/>
                  </a:lnTo>
                  <a:lnTo>
                    <a:pt x="452659" y="0"/>
                  </a:lnTo>
                  <a:close/>
                </a:path>
              </a:pathLst>
            </a:custGeom>
            <a:solidFill>
              <a:srgbClr val="47FF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57728" y="1267967"/>
              <a:ext cx="2261870" cy="1122045"/>
            </a:xfrm>
            <a:custGeom>
              <a:avLst/>
              <a:gdLst/>
              <a:ahLst/>
              <a:cxnLst/>
              <a:rect l="l" t="t" r="r" b="b"/>
              <a:pathLst>
                <a:path w="2261870" h="1122045">
                  <a:moveTo>
                    <a:pt x="2261616" y="866648"/>
                  </a:moveTo>
                  <a:lnTo>
                    <a:pt x="2258949" y="858685"/>
                  </a:lnTo>
                  <a:lnTo>
                    <a:pt x="2251786" y="852043"/>
                  </a:lnTo>
                  <a:lnTo>
                    <a:pt x="2241308" y="847509"/>
                  </a:lnTo>
                  <a:lnTo>
                    <a:pt x="2228723" y="845820"/>
                  </a:lnTo>
                  <a:lnTo>
                    <a:pt x="1077468" y="845820"/>
                  </a:lnTo>
                  <a:lnTo>
                    <a:pt x="1077468" y="19558"/>
                  </a:lnTo>
                  <a:lnTo>
                    <a:pt x="1075436" y="10985"/>
                  </a:lnTo>
                  <a:lnTo>
                    <a:pt x="1070076" y="4876"/>
                  </a:lnTo>
                  <a:lnTo>
                    <a:pt x="1062507" y="1219"/>
                  </a:lnTo>
                  <a:lnTo>
                    <a:pt x="1053846" y="0"/>
                  </a:lnTo>
                  <a:lnTo>
                    <a:pt x="1045171" y="1219"/>
                  </a:lnTo>
                  <a:lnTo>
                    <a:pt x="1037602" y="4876"/>
                  </a:lnTo>
                  <a:lnTo>
                    <a:pt x="1032243" y="10985"/>
                  </a:lnTo>
                  <a:lnTo>
                    <a:pt x="1030224" y="19558"/>
                  </a:lnTo>
                  <a:lnTo>
                    <a:pt x="1030224" y="845820"/>
                  </a:lnTo>
                  <a:lnTo>
                    <a:pt x="32893" y="845820"/>
                  </a:lnTo>
                  <a:lnTo>
                    <a:pt x="20294" y="847509"/>
                  </a:lnTo>
                  <a:lnTo>
                    <a:pt x="9817" y="852043"/>
                  </a:lnTo>
                  <a:lnTo>
                    <a:pt x="2654" y="858685"/>
                  </a:lnTo>
                  <a:lnTo>
                    <a:pt x="0" y="866648"/>
                  </a:lnTo>
                  <a:lnTo>
                    <a:pt x="0" y="1102360"/>
                  </a:lnTo>
                  <a:lnTo>
                    <a:pt x="2705" y="1110792"/>
                  </a:lnTo>
                  <a:lnTo>
                    <a:pt x="9855" y="1116825"/>
                  </a:lnTo>
                  <a:lnTo>
                    <a:pt x="19977" y="1120457"/>
                  </a:lnTo>
                  <a:lnTo>
                    <a:pt x="31623" y="1121664"/>
                  </a:lnTo>
                  <a:lnTo>
                    <a:pt x="43205" y="1120457"/>
                  </a:lnTo>
                  <a:lnTo>
                    <a:pt x="53340" y="1116825"/>
                  </a:lnTo>
                  <a:lnTo>
                    <a:pt x="60515" y="1110792"/>
                  </a:lnTo>
                  <a:lnTo>
                    <a:pt x="63246" y="1102360"/>
                  </a:lnTo>
                  <a:lnTo>
                    <a:pt x="63246" y="885952"/>
                  </a:lnTo>
                  <a:lnTo>
                    <a:pt x="2198370" y="885952"/>
                  </a:lnTo>
                  <a:lnTo>
                    <a:pt x="2198370" y="1102360"/>
                  </a:lnTo>
                  <a:lnTo>
                    <a:pt x="2200618" y="1110145"/>
                  </a:lnTo>
                  <a:lnTo>
                    <a:pt x="2206917" y="1116253"/>
                  </a:lnTo>
                  <a:lnTo>
                    <a:pt x="2216531" y="1120241"/>
                  </a:lnTo>
                  <a:lnTo>
                    <a:pt x="2228723" y="1121664"/>
                  </a:lnTo>
                  <a:lnTo>
                    <a:pt x="2241308" y="1120241"/>
                  </a:lnTo>
                  <a:lnTo>
                    <a:pt x="2251786" y="1116253"/>
                  </a:lnTo>
                  <a:lnTo>
                    <a:pt x="2258949" y="1110145"/>
                  </a:lnTo>
                  <a:lnTo>
                    <a:pt x="2261616" y="1102360"/>
                  </a:lnTo>
                  <a:lnTo>
                    <a:pt x="2261616" y="8666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87728" y="1016508"/>
              <a:ext cx="641350" cy="641985"/>
            </a:xfrm>
            <a:custGeom>
              <a:avLst/>
              <a:gdLst/>
              <a:ahLst/>
              <a:cxnLst/>
              <a:rect l="l" t="t" r="r" b="b"/>
              <a:pathLst>
                <a:path w="641350" h="641985">
                  <a:moveTo>
                    <a:pt x="319654" y="0"/>
                  </a:moveTo>
                  <a:lnTo>
                    <a:pt x="258599" y="5921"/>
                  </a:lnTo>
                  <a:lnTo>
                    <a:pt x="198115" y="24129"/>
                  </a:lnTo>
                  <a:lnTo>
                    <a:pt x="155625" y="45770"/>
                  </a:lnTo>
                  <a:lnTo>
                    <a:pt x="117637" y="72642"/>
                  </a:lnTo>
                  <a:lnTo>
                    <a:pt x="84431" y="104097"/>
                  </a:lnTo>
                  <a:lnTo>
                    <a:pt x="56289" y="139484"/>
                  </a:lnTo>
                  <a:lnTo>
                    <a:pt x="33493" y="178153"/>
                  </a:lnTo>
                  <a:lnTo>
                    <a:pt x="16326" y="219456"/>
                  </a:lnTo>
                  <a:lnTo>
                    <a:pt x="5067" y="262742"/>
                  </a:lnTo>
                  <a:lnTo>
                    <a:pt x="0" y="307361"/>
                  </a:lnTo>
                  <a:lnTo>
                    <a:pt x="1405" y="352664"/>
                  </a:lnTo>
                  <a:lnTo>
                    <a:pt x="9564" y="398001"/>
                  </a:lnTo>
                  <a:lnTo>
                    <a:pt x="24760" y="442721"/>
                  </a:lnTo>
                  <a:lnTo>
                    <a:pt x="47010" y="486819"/>
                  </a:lnTo>
                  <a:lnTo>
                    <a:pt x="74982" y="526035"/>
                  </a:lnTo>
                  <a:lnTo>
                    <a:pt x="107947" y="560064"/>
                  </a:lnTo>
                  <a:lnTo>
                    <a:pt x="145172" y="588597"/>
                  </a:lnTo>
                  <a:lnTo>
                    <a:pt x="185927" y="611325"/>
                  </a:lnTo>
                  <a:lnTo>
                    <a:pt x="229482" y="627941"/>
                  </a:lnTo>
                  <a:lnTo>
                    <a:pt x="275105" y="638137"/>
                  </a:lnTo>
                  <a:lnTo>
                    <a:pt x="322067" y="641603"/>
                  </a:lnTo>
                  <a:lnTo>
                    <a:pt x="352559" y="640137"/>
                  </a:lnTo>
                  <a:lnTo>
                    <a:pt x="413543" y="628155"/>
                  </a:lnTo>
                  <a:lnTo>
                    <a:pt x="486058" y="595868"/>
                  </a:lnTo>
                  <a:lnTo>
                    <a:pt x="523949" y="569085"/>
                  </a:lnTo>
                  <a:lnTo>
                    <a:pt x="557020" y="537754"/>
                  </a:lnTo>
                  <a:lnTo>
                    <a:pt x="585009" y="502504"/>
                  </a:lnTo>
                  <a:lnTo>
                    <a:pt x="607657" y="463965"/>
                  </a:lnTo>
                  <a:lnTo>
                    <a:pt x="624705" y="422765"/>
                  </a:lnTo>
                  <a:lnTo>
                    <a:pt x="635892" y="379534"/>
                  </a:lnTo>
                  <a:lnTo>
                    <a:pt x="640958" y="334901"/>
                  </a:lnTo>
                  <a:lnTo>
                    <a:pt x="639644" y="289495"/>
                  </a:lnTo>
                  <a:lnTo>
                    <a:pt x="631689" y="243946"/>
                  </a:lnTo>
                  <a:lnTo>
                    <a:pt x="616834" y="198881"/>
                  </a:lnTo>
                  <a:lnTo>
                    <a:pt x="594621" y="154784"/>
                  </a:lnTo>
                  <a:lnTo>
                    <a:pt x="566667" y="115568"/>
                  </a:lnTo>
                  <a:lnTo>
                    <a:pt x="533710" y="81539"/>
                  </a:lnTo>
                  <a:lnTo>
                    <a:pt x="496486" y="53006"/>
                  </a:lnTo>
                  <a:lnTo>
                    <a:pt x="455731" y="30278"/>
                  </a:lnTo>
                  <a:lnTo>
                    <a:pt x="412183" y="13662"/>
                  </a:lnTo>
                  <a:lnTo>
                    <a:pt x="366579" y="3466"/>
                  </a:lnTo>
                  <a:lnTo>
                    <a:pt x="319654" y="0"/>
                  </a:lnTo>
                  <a:close/>
                </a:path>
              </a:pathLst>
            </a:custGeom>
            <a:solidFill>
              <a:srgbClr val="0D2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66893" y="996696"/>
              <a:ext cx="682625" cy="681355"/>
            </a:xfrm>
            <a:custGeom>
              <a:avLst/>
              <a:gdLst/>
              <a:ahLst/>
              <a:cxnLst/>
              <a:rect l="l" t="t" r="r" b="b"/>
              <a:pathLst>
                <a:path w="682625" h="681355">
                  <a:moveTo>
                    <a:pt x="338838" y="0"/>
                  </a:moveTo>
                  <a:lnTo>
                    <a:pt x="288489" y="3777"/>
                  </a:lnTo>
                  <a:lnTo>
                    <a:pt x="238592" y="15345"/>
                  </a:lnTo>
                  <a:lnTo>
                    <a:pt x="189992" y="35058"/>
                  </a:lnTo>
                  <a:lnTo>
                    <a:pt x="143539" y="63268"/>
                  </a:lnTo>
                  <a:lnTo>
                    <a:pt x="100078" y="100329"/>
                  </a:lnTo>
                  <a:lnTo>
                    <a:pt x="70573" y="133579"/>
                  </a:lnTo>
                  <a:lnTo>
                    <a:pt x="46415" y="168719"/>
                  </a:lnTo>
                  <a:lnTo>
                    <a:pt x="27441" y="205359"/>
                  </a:lnTo>
                  <a:lnTo>
                    <a:pt x="13489" y="243112"/>
                  </a:lnTo>
                  <a:lnTo>
                    <a:pt x="4396" y="281588"/>
                  </a:lnTo>
                  <a:lnTo>
                    <a:pt x="0" y="320399"/>
                  </a:lnTo>
                  <a:lnTo>
                    <a:pt x="138" y="359156"/>
                  </a:lnTo>
                  <a:lnTo>
                    <a:pt x="4647" y="397471"/>
                  </a:lnTo>
                  <a:lnTo>
                    <a:pt x="13367" y="434954"/>
                  </a:lnTo>
                  <a:lnTo>
                    <a:pt x="26133" y="471217"/>
                  </a:lnTo>
                  <a:lnTo>
                    <a:pt x="42783" y="505871"/>
                  </a:lnTo>
                  <a:lnTo>
                    <a:pt x="63155" y="538528"/>
                  </a:lnTo>
                  <a:lnTo>
                    <a:pt x="87086" y="568799"/>
                  </a:lnTo>
                  <a:lnTo>
                    <a:pt x="114414" y="596295"/>
                  </a:lnTo>
                  <a:lnTo>
                    <a:pt x="144977" y="620627"/>
                  </a:lnTo>
                  <a:lnTo>
                    <a:pt x="178611" y="641406"/>
                  </a:lnTo>
                  <a:lnTo>
                    <a:pt x="215155" y="658245"/>
                  </a:lnTo>
                  <a:lnTo>
                    <a:pt x="254445" y="670754"/>
                  </a:lnTo>
                  <a:lnTo>
                    <a:pt x="296320" y="678544"/>
                  </a:lnTo>
                  <a:lnTo>
                    <a:pt x="340616" y="681227"/>
                  </a:lnTo>
                  <a:lnTo>
                    <a:pt x="387090" y="678096"/>
                  </a:lnTo>
                  <a:lnTo>
                    <a:pt x="431627" y="668978"/>
                  </a:lnTo>
                  <a:lnTo>
                    <a:pt x="473827" y="654292"/>
                  </a:lnTo>
                  <a:lnTo>
                    <a:pt x="499320" y="641476"/>
                  </a:lnTo>
                  <a:lnTo>
                    <a:pt x="338838" y="641476"/>
                  </a:lnTo>
                  <a:lnTo>
                    <a:pt x="294584" y="638149"/>
                  </a:lnTo>
                  <a:lnTo>
                    <a:pt x="250715" y="627964"/>
                  </a:lnTo>
                  <a:lnTo>
                    <a:pt x="207979" y="610615"/>
                  </a:lnTo>
                  <a:lnTo>
                    <a:pt x="167126" y="585800"/>
                  </a:lnTo>
                  <a:lnTo>
                    <a:pt x="128907" y="553212"/>
                  </a:lnTo>
                  <a:lnTo>
                    <a:pt x="98894" y="518405"/>
                  </a:lnTo>
                  <a:lnTo>
                    <a:pt x="75312" y="481411"/>
                  </a:lnTo>
                  <a:lnTo>
                    <a:pt x="57932" y="442784"/>
                  </a:lnTo>
                  <a:lnTo>
                    <a:pt x="46529" y="403078"/>
                  </a:lnTo>
                  <a:lnTo>
                    <a:pt x="40874" y="362850"/>
                  </a:lnTo>
                  <a:lnTo>
                    <a:pt x="40741" y="322652"/>
                  </a:lnTo>
                  <a:lnTo>
                    <a:pt x="45902" y="283039"/>
                  </a:lnTo>
                  <a:lnTo>
                    <a:pt x="56130" y="244568"/>
                  </a:lnTo>
                  <a:lnTo>
                    <a:pt x="71198" y="207791"/>
                  </a:lnTo>
                  <a:lnTo>
                    <a:pt x="90879" y="173263"/>
                  </a:lnTo>
                  <a:lnTo>
                    <a:pt x="114945" y="141540"/>
                  </a:lnTo>
                  <a:lnTo>
                    <a:pt x="143170" y="113175"/>
                  </a:lnTo>
                  <a:lnTo>
                    <a:pt x="175325" y="88724"/>
                  </a:lnTo>
                  <a:lnTo>
                    <a:pt x="211184" y="68741"/>
                  </a:lnTo>
                  <a:lnTo>
                    <a:pt x="250519" y="53781"/>
                  </a:lnTo>
                  <a:lnTo>
                    <a:pt x="293104" y="44398"/>
                  </a:lnTo>
                  <a:lnTo>
                    <a:pt x="338711" y="41148"/>
                  </a:lnTo>
                  <a:lnTo>
                    <a:pt x="502278" y="41148"/>
                  </a:lnTo>
                  <a:lnTo>
                    <a:pt x="466434" y="24409"/>
                  </a:lnTo>
                  <a:lnTo>
                    <a:pt x="425130" y="11003"/>
                  </a:lnTo>
                  <a:lnTo>
                    <a:pt x="382412" y="2789"/>
                  </a:lnTo>
                  <a:lnTo>
                    <a:pt x="338838" y="0"/>
                  </a:lnTo>
                  <a:close/>
                </a:path>
                <a:path w="682625" h="681355">
                  <a:moveTo>
                    <a:pt x="502278" y="41148"/>
                  </a:moveTo>
                  <a:lnTo>
                    <a:pt x="340616" y="41148"/>
                  </a:lnTo>
                  <a:lnTo>
                    <a:pt x="389579" y="45033"/>
                  </a:lnTo>
                  <a:lnTo>
                    <a:pt x="436004" y="56294"/>
                  </a:lnTo>
                  <a:lnTo>
                    <a:pt x="479277" y="74333"/>
                  </a:lnTo>
                  <a:lnTo>
                    <a:pt x="518780" y="98556"/>
                  </a:lnTo>
                  <a:lnTo>
                    <a:pt x="553897" y="128365"/>
                  </a:lnTo>
                  <a:lnTo>
                    <a:pt x="584011" y="163165"/>
                  </a:lnTo>
                  <a:lnTo>
                    <a:pt x="608507" y="202361"/>
                  </a:lnTo>
                  <a:lnTo>
                    <a:pt x="626767" y="245355"/>
                  </a:lnTo>
                  <a:lnTo>
                    <a:pt x="638175" y="291554"/>
                  </a:lnTo>
                  <a:lnTo>
                    <a:pt x="642114" y="340359"/>
                  </a:lnTo>
                  <a:lnTo>
                    <a:pt x="637799" y="392768"/>
                  </a:lnTo>
                  <a:lnTo>
                    <a:pt x="625423" y="441170"/>
                  </a:lnTo>
                  <a:lnTo>
                    <a:pt x="605842" y="485211"/>
                  </a:lnTo>
                  <a:lnTo>
                    <a:pt x="579911" y="524534"/>
                  </a:lnTo>
                  <a:lnTo>
                    <a:pt x="548484" y="558784"/>
                  </a:lnTo>
                  <a:lnTo>
                    <a:pt x="512416" y="587604"/>
                  </a:lnTo>
                  <a:lnTo>
                    <a:pt x="472562" y="610640"/>
                  </a:lnTo>
                  <a:lnTo>
                    <a:pt x="429778" y="627534"/>
                  </a:lnTo>
                  <a:lnTo>
                    <a:pt x="384919" y="637932"/>
                  </a:lnTo>
                  <a:lnTo>
                    <a:pt x="338838" y="641476"/>
                  </a:lnTo>
                  <a:lnTo>
                    <a:pt x="499320" y="641476"/>
                  </a:lnTo>
                  <a:lnTo>
                    <a:pt x="549611" y="609882"/>
                  </a:lnTo>
                  <a:lnTo>
                    <a:pt x="582393" y="580993"/>
                  </a:lnTo>
                  <a:lnTo>
                    <a:pt x="611231" y="548204"/>
                  </a:lnTo>
                  <a:lnTo>
                    <a:pt x="635727" y="511932"/>
                  </a:lnTo>
                  <a:lnTo>
                    <a:pt x="655477" y="472594"/>
                  </a:lnTo>
                  <a:lnTo>
                    <a:pt x="670081" y="430608"/>
                  </a:lnTo>
                  <a:lnTo>
                    <a:pt x="679138" y="386391"/>
                  </a:lnTo>
                  <a:lnTo>
                    <a:pt x="682246" y="340359"/>
                  </a:lnTo>
                  <a:lnTo>
                    <a:pt x="678836" y="290683"/>
                  </a:lnTo>
                  <a:lnTo>
                    <a:pt x="668979" y="244107"/>
                  </a:lnTo>
                  <a:lnTo>
                    <a:pt x="653235" y="200864"/>
                  </a:lnTo>
                  <a:lnTo>
                    <a:pt x="632161" y="161186"/>
                  </a:lnTo>
                  <a:lnTo>
                    <a:pt x="606318" y="125306"/>
                  </a:lnTo>
                  <a:lnTo>
                    <a:pt x="576265" y="93456"/>
                  </a:lnTo>
                  <a:lnTo>
                    <a:pt x="542560" y="65868"/>
                  </a:lnTo>
                  <a:lnTo>
                    <a:pt x="505763" y="42775"/>
                  </a:lnTo>
                  <a:lnTo>
                    <a:pt x="502278" y="411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46219" y="1196340"/>
              <a:ext cx="318515" cy="316992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6053328" y="908303"/>
            <a:ext cx="2799715" cy="1519555"/>
            <a:chOff x="6053328" y="908303"/>
            <a:chExt cx="2799715" cy="1519555"/>
          </a:xfrm>
        </p:grpSpPr>
        <p:sp>
          <p:nvSpPr>
            <p:cNvPr id="23" name="object 23"/>
            <p:cNvSpPr/>
            <p:nvPr/>
          </p:nvSpPr>
          <p:spPr>
            <a:xfrm>
              <a:off x="6053328" y="2121407"/>
              <a:ext cx="2799715" cy="306705"/>
            </a:xfrm>
            <a:custGeom>
              <a:avLst/>
              <a:gdLst/>
              <a:ahLst/>
              <a:cxnLst/>
              <a:rect l="l" t="t" r="r" b="b"/>
              <a:pathLst>
                <a:path w="2799715" h="306705">
                  <a:moveTo>
                    <a:pt x="2758948" y="0"/>
                  </a:moveTo>
                  <a:lnTo>
                    <a:pt x="40767" y="0"/>
                  </a:lnTo>
                  <a:lnTo>
                    <a:pt x="25128" y="1861"/>
                  </a:lnTo>
                  <a:lnTo>
                    <a:pt x="12144" y="6889"/>
                  </a:lnTo>
                  <a:lnTo>
                    <a:pt x="3280" y="14251"/>
                  </a:lnTo>
                  <a:lnTo>
                    <a:pt x="0" y="23114"/>
                  </a:lnTo>
                  <a:lnTo>
                    <a:pt x="0" y="284988"/>
                  </a:lnTo>
                  <a:lnTo>
                    <a:pt x="3361" y="294322"/>
                  </a:lnTo>
                  <a:lnTo>
                    <a:pt x="12223" y="300990"/>
                  </a:lnTo>
                  <a:lnTo>
                    <a:pt x="24753" y="304990"/>
                  </a:lnTo>
                  <a:lnTo>
                    <a:pt x="39116" y="306324"/>
                  </a:lnTo>
                  <a:lnTo>
                    <a:pt x="53478" y="304990"/>
                  </a:lnTo>
                  <a:lnTo>
                    <a:pt x="66008" y="300990"/>
                  </a:lnTo>
                  <a:lnTo>
                    <a:pt x="74870" y="294322"/>
                  </a:lnTo>
                  <a:lnTo>
                    <a:pt x="78232" y="284988"/>
                  </a:lnTo>
                  <a:lnTo>
                    <a:pt x="78232" y="44577"/>
                  </a:lnTo>
                  <a:lnTo>
                    <a:pt x="2721355" y="44577"/>
                  </a:lnTo>
                  <a:lnTo>
                    <a:pt x="2721355" y="284988"/>
                  </a:lnTo>
                  <a:lnTo>
                    <a:pt x="2724140" y="293572"/>
                  </a:lnTo>
                  <a:lnTo>
                    <a:pt x="2731912" y="300323"/>
                  </a:lnTo>
                  <a:lnTo>
                    <a:pt x="2743805" y="304740"/>
                  </a:lnTo>
                  <a:lnTo>
                    <a:pt x="2758948" y="306324"/>
                  </a:lnTo>
                  <a:lnTo>
                    <a:pt x="2774513" y="304740"/>
                  </a:lnTo>
                  <a:lnTo>
                    <a:pt x="2787459" y="300323"/>
                  </a:lnTo>
                  <a:lnTo>
                    <a:pt x="2796309" y="293572"/>
                  </a:lnTo>
                  <a:lnTo>
                    <a:pt x="2799588" y="284988"/>
                  </a:lnTo>
                  <a:lnTo>
                    <a:pt x="2799588" y="23114"/>
                  </a:lnTo>
                  <a:lnTo>
                    <a:pt x="2796309" y="14251"/>
                  </a:lnTo>
                  <a:lnTo>
                    <a:pt x="2787459" y="6889"/>
                  </a:lnTo>
                  <a:lnTo>
                    <a:pt x="2774513" y="1861"/>
                  </a:lnTo>
                  <a:lnTo>
                    <a:pt x="27589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889111" y="908303"/>
              <a:ext cx="904240" cy="906780"/>
            </a:xfrm>
            <a:custGeom>
              <a:avLst/>
              <a:gdLst/>
              <a:ahLst/>
              <a:cxnLst/>
              <a:rect l="l" t="t" r="r" b="b"/>
              <a:pathLst>
                <a:path w="904240" h="906780">
                  <a:moveTo>
                    <a:pt x="451996" y="0"/>
                  </a:moveTo>
                  <a:lnTo>
                    <a:pt x="408558" y="2115"/>
                  </a:lnTo>
                  <a:lnTo>
                    <a:pt x="365096" y="8540"/>
                  </a:lnTo>
                  <a:lnTo>
                    <a:pt x="321873" y="19395"/>
                  </a:lnTo>
                  <a:lnTo>
                    <a:pt x="279149" y="34798"/>
                  </a:lnTo>
                  <a:lnTo>
                    <a:pt x="234699" y="56212"/>
                  </a:lnTo>
                  <a:lnTo>
                    <a:pt x="193603" y="81762"/>
                  </a:lnTo>
                  <a:lnTo>
                    <a:pt x="156015" y="111087"/>
                  </a:lnTo>
                  <a:lnTo>
                    <a:pt x="122088" y="143828"/>
                  </a:lnTo>
                  <a:lnTo>
                    <a:pt x="91975" y="179625"/>
                  </a:lnTo>
                  <a:lnTo>
                    <a:pt x="65830" y="218118"/>
                  </a:lnTo>
                  <a:lnTo>
                    <a:pt x="43806" y="258950"/>
                  </a:lnTo>
                  <a:lnTo>
                    <a:pt x="26058" y="301759"/>
                  </a:lnTo>
                  <a:lnTo>
                    <a:pt x="12739" y="346187"/>
                  </a:lnTo>
                  <a:lnTo>
                    <a:pt x="4001" y="391874"/>
                  </a:lnTo>
                  <a:lnTo>
                    <a:pt x="0" y="438461"/>
                  </a:lnTo>
                  <a:lnTo>
                    <a:pt x="887" y="485589"/>
                  </a:lnTo>
                  <a:lnTo>
                    <a:pt x="6817" y="532897"/>
                  </a:lnTo>
                  <a:lnTo>
                    <a:pt x="17944" y="580026"/>
                  </a:lnTo>
                  <a:lnTo>
                    <a:pt x="34420" y="626618"/>
                  </a:lnTo>
                  <a:lnTo>
                    <a:pt x="56503" y="672445"/>
                  </a:lnTo>
                  <a:lnTo>
                    <a:pt x="82938" y="714704"/>
                  </a:lnTo>
                  <a:lnTo>
                    <a:pt x="113334" y="753227"/>
                  </a:lnTo>
                  <a:lnTo>
                    <a:pt x="147301" y="787846"/>
                  </a:lnTo>
                  <a:lnTo>
                    <a:pt x="184448" y="818393"/>
                  </a:lnTo>
                  <a:lnTo>
                    <a:pt x="224385" y="844701"/>
                  </a:lnTo>
                  <a:lnTo>
                    <a:pt x="266721" y="866602"/>
                  </a:lnTo>
                  <a:lnTo>
                    <a:pt x="311066" y="883928"/>
                  </a:lnTo>
                  <a:lnTo>
                    <a:pt x="357029" y="896511"/>
                  </a:lnTo>
                  <a:lnTo>
                    <a:pt x="404221" y="904185"/>
                  </a:lnTo>
                  <a:lnTo>
                    <a:pt x="452250" y="906780"/>
                  </a:lnTo>
                  <a:lnTo>
                    <a:pt x="495541" y="904664"/>
                  </a:lnTo>
                  <a:lnTo>
                    <a:pt x="538928" y="898239"/>
                  </a:lnTo>
                  <a:lnTo>
                    <a:pt x="582123" y="887384"/>
                  </a:lnTo>
                  <a:lnTo>
                    <a:pt x="624843" y="871982"/>
                  </a:lnTo>
                  <a:lnTo>
                    <a:pt x="669558" y="850567"/>
                  </a:lnTo>
                  <a:lnTo>
                    <a:pt x="710847" y="825017"/>
                  </a:lnTo>
                  <a:lnTo>
                    <a:pt x="748562" y="795692"/>
                  </a:lnTo>
                  <a:lnTo>
                    <a:pt x="782560" y="762951"/>
                  </a:lnTo>
                  <a:lnTo>
                    <a:pt x="812695" y="727154"/>
                  </a:lnTo>
                  <a:lnTo>
                    <a:pt x="838821" y="688661"/>
                  </a:lnTo>
                  <a:lnTo>
                    <a:pt x="860793" y="647829"/>
                  </a:lnTo>
                  <a:lnTo>
                    <a:pt x="878465" y="605020"/>
                  </a:lnTo>
                  <a:lnTo>
                    <a:pt x="891692" y="560592"/>
                  </a:lnTo>
                  <a:lnTo>
                    <a:pt x="900330" y="514905"/>
                  </a:lnTo>
                  <a:lnTo>
                    <a:pt x="904231" y="468318"/>
                  </a:lnTo>
                  <a:lnTo>
                    <a:pt x="903251" y="421190"/>
                  </a:lnTo>
                  <a:lnTo>
                    <a:pt x="897245" y="373882"/>
                  </a:lnTo>
                  <a:lnTo>
                    <a:pt x="886067" y="326753"/>
                  </a:lnTo>
                  <a:lnTo>
                    <a:pt x="869572" y="280162"/>
                  </a:lnTo>
                  <a:lnTo>
                    <a:pt x="847790" y="234334"/>
                  </a:lnTo>
                  <a:lnTo>
                    <a:pt x="821571" y="192075"/>
                  </a:lnTo>
                  <a:lnTo>
                    <a:pt x="791316" y="153552"/>
                  </a:lnTo>
                  <a:lnTo>
                    <a:pt x="757425" y="118933"/>
                  </a:lnTo>
                  <a:lnTo>
                    <a:pt x="720298" y="88386"/>
                  </a:lnTo>
                  <a:lnTo>
                    <a:pt x="680336" y="62078"/>
                  </a:lnTo>
                  <a:lnTo>
                    <a:pt x="637938" y="40177"/>
                  </a:lnTo>
                  <a:lnTo>
                    <a:pt x="593505" y="22851"/>
                  </a:lnTo>
                  <a:lnTo>
                    <a:pt x="547437" y="10268"/>
                  </a:lnTo>
                  <a:lnTo>
                    <a:pt x="500134" y="2594"/>
                  </a:lnTo>
                  <a:lnTo>
                    <a:pt x="451996" y="0"/>
                  </a:lnTo>
                  <a:close/>
                </a:path>
              </a:pathLst>
            </a:custGeom>
            <a:solidFill>
              <a:srgbClr val="47FF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327392" y="1292351"/>
              <a:ext cx="47625" cy="879475"/>
            </a:xfrm>
            <a:custGeom>
              <a:avLst/>
              <a:gdLst/>
              <a:ahLst/>
              <a:cxnLst/>
              <a:rect l="l" t="t" r="r" b="b"/>
              <a:pathLst>
                <a:path w="47625" h="879475">
                  <a:moveTo>
                    <a:pt x="23622" y="0"/>
                  </a:moveTo>
                  <a:lnTo>
                    <a:pt x="14948" y="1234"/>
                  </a:lnTo>
                  <a:lnTo>
                    <a:pt x="7381" y="4921"/>
                  </a:lnTo>
                  <a:lnTo>
                    <a:pt x="2030" y="11037"/>
                  </a:lnTo>
                  <a:lnTo>
                    <a:pt x="0" y="19558"/>
                  </a:lnTo>
                  <a:lnTo>
                    <a:pt x="0" y="860933"/>
                  </a:lnTo>
                  <a:lnTo>
                    <a:pt x="1972" y="868310"/>
                  </a:lnTo>
                  <a:lnTo>
                    <a:pt x="7302" y="874140"/>
                  </a:lnTo>
                  <a:lnTo>
                    <a:pt x="15109" y="877970"/>
                  </a:lnTo>
                  <a:lnTo>
                    <a:pt x="24510" y="879348"/>
                  </a:lnTo>
                  <a:lnTo>
                    <a:pt x="33688" y="877970"/>
                  </a:lnTo>
                  <a:lnTo>
                    <a:pt x="40878" y="874141"/>
                  </a:lnTo>
                  <a:lnTo>
                    <a:pt x="45567" y="868310"/>
                  </a:lnTo>
                  <a:lnTo>
                    <a:pt x="47243" y="860933"/>
                  </a:lnTo>
                  <a:lnTo>
                    <a:pt x="47243" y="19558"/>
                  </a:lnTo>
                  <a:lnTo>
                    <a:pt x="45213" y="11037"/>
                  </a:lnTo>
                  <a:lnTo>
                    <a:pt x="39862" y="4921"/>
                  </a:lnTo>
                  <a:lnTo>
                    <a:pt x="32295" y="1234"/>
                  </a:lnTo>
                  <a:lnTo>
                    <a:pt x="236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027725" y="1040891"/>
              <a:ext cx="639445" cy="641985"/>
            </a:xfrm>
            <a:custGeom>
              <a:avLst/>
              <a:gdLst/>
              <a:ahLst/>
              <a:cxnLst/>
              <a:rect l="l" t="t" r="r" b="b"/>
              <a:pathLst>
                <a:path w="639445" h="641985">
                  <a:moveTo>
                    <a:pt x="318335" y="0"/>
                  </a:moveTo>
                  <a:lnTo>
                    <a:pt x="257344" y="5921"/>
                  </a:lnTo>
                  <a:lnTo>
                    <a:pt x="196923" y="24130"/>
                  </a:lnTo>
                  <a:lnTo>
                    <a:pt x="154569" y="45735"/>
                  </a:lnTo>
                  <a:lnTo>
                    <a:pt x="116762" y="72518"/>
                  </a:lnTo>
                  <a:lnTo>
                    <a:pt x="83765" y="103849"/>
                  </a:lnTo>
                  <a:lnTo>
                    <a:pt x="55835" y="139099"/>
                  </a:lnTo>
                  <a:lnTo>
                    <a:pt x="33234" y="177638"/>
                  </a:lnTo>
                  <a:lnTo>
                    <a:pt x="16221" y="218838"/>
                  </a:lnTo>
                  <a:lnTo>
                    <a:pt x="5056" y="262069"/>
                  </a:lnTo>
                  <a:lnTo>
                    <a:pt x="0" y="306702"/>
                  </a:lnTo>
                  <a:lnTo>
                    <a:pt x="1311" y="352108"/>
                  </a:lnTo>
                  <a:lnTo>
                    <a:pt x="9250" y="397657"/>
                  </a:lnTo>
                  <a:lnTo>
                    <a:pt x="24076" y="442722"/>
                  </a:lnTo>
                  <a:lnTo>
                    <a:pt x="46236" y="486819"/>
                  </a:lnTo>
                  <a:lnTo>
                    <a:pt x="74126" y="526035"/>
                  </a:lnTo>
                  <a:lnTo>
                    <a:pt x="107011" y="560064"/>
                  </a:lnTo>
                  <a:lnTo>
                    <a:pt x="144155" y="588597"/>
                  </a:lnTo>
                  <a:lnTo>
                    <a:pt x="184823" y="611325"/>
                  </a:lnTo>
                  <a:lnTo>
                    <a:pt x="228280" y="627941"/>
                  </a:lnTo>
                  <a:lnTo>
                    <a:pt x="273792" y="638137"/>
                  </a:lnTo>
                  <a:lnTo>
                    <a:pt x="320621" y="641604"/>
                  </a:lnTo>
                  <a:lnTo>
                    <a:pt x="351093" y="640137"/>
                  </a:lnTo>
                  <a:lnTo>
                    <a:pt x="411990" y="628155"/>
                  </a:lnTo>
                  <a:lnTo>
                    <a:pt x="484388" y="595833"/>
                  </a:lnTo>
                  <a:lnTo>
                    <a:pt x="522194" y="568961"/>
                  </a:lnTo>
                  <a:lnTo>
                    <a:pt x="555192" y="537506"/>
                  </a:lnTo>
                  <a:lnTo>
                    <a:pt x="583121" y="502119"/>
                  </a:lnTo>
                  <a:lnTo>
                    <a:pt x="605723" y="463450"/>
                  </a:lnTo>
                  <a:lnTo>
                    <a:pt x="622736" y="422147"/>
                  </a:lnTo>
                  <a:lnTo>
                    <a:pt x="633900" y="378861"/>
                  </a:lnTo>
                  <a:lnTo>
                    <a:pt x="638957" y="334242"/>
                  </a:lnTo>
                  <a:lnTo>
                    <a:pt x="637646" y="288939"/>
                  </a:lnTo>
                  <a:lnTo>
                    <a:pt x="629707" y="243602"/>
                  </a:lnTo>
                  <a:lnTo>
                    <a:pt x="614880" y="198882"/>
                  </a:lnTo>
                  <a:lnTo>
                    <a:pt x="592720" y="154784"/>
                  </a:lnTo>
                  <a:lnTo>
                    <a:pt x="564830" y="115568"/>
                  </a:lnTo>
                  <a:lnTo>
                    <a:pt x="531946" y="81539"/>
                  </a:lnTo>
                  <a:lnTo>
                    <a:pt x="494802" y="53006"/>
                  </a:lnTo>
                  <a:lnTo>
                    <a:pt x="454134" y="30278"/>
                  </a:lnTo>
                  <a:lnTo>
                    <a:pt x="410676" y="13662"/>
                  </a:lnTo>
                  <a:lnTo>
                    <a:pt x="365165" y="3466"/>
                  </a:lnTo>
                  <a:lnTo>
                    <a:pt x="318335" y="0"/>
                  </a:lnTo>
                  <a:close/>
                </a:path>
              </a:pathLst>
            </a:custGeom>
            <a:solidFill>
              <a:srgbClr val="0D2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006779" y="1021079"/>
              <a:ext cx="680720" cy="681355"/>
            </a:xfrm>
            <a:custGeom>
              <a:avLst/>
              <a:gdLst/>
              <a:ahLst/>
              <a:cxnLst/>
              <a:rect l="l" t="t" r="r" b="b"/>
              <a:pathLst>
                <a:path w="680720" h="681355">
                  <a:moveTo>
                    <a:pt x="337503" y="0"/>
                  </a:moveTo>
                  <a:lnTo>
                    <a:pt x="287242" y="3777"/>
                  </a:lnTo>
                  <a:lnTo>
                    <a:pt x="237445" y="15345"/>
                  </a:lnTo>
                  <a:lnTo>
                    <a:pt x="188940" y="35058"/>
                  </a:lnTo>
                  <a:lnTo>
                    <a:pt x="142557" y="63268"/>
                  </a:lnTo>
                  <a:lnTo>
                    <a:pt x="99124" y="100330"/>
                  </a:lnTo>
                  <a:lnTo>
                    <a:pt x="69895" y="133579"/>
                  </a:lnTo>
                  <a:lnTo>
                    <a:pt x="45959" y="168719"/>
                  </a:lnTo>
                  <a:lnTo>
                    <a:pt x="27159" y="205359"/>
                  </a:lnTo>
                  <a:lnTo>
                    <a:pt x="13337" y="243112"/>
                  </a:lnTo>
                  <a:lnTo>
                    <a:pt x="4336" y="281588"/>
                  </a:lnTo>
                  <a:lnTo>
                    <a:pt x="0" y="320399"/>
                  </a:lnTo>
                  <a:lnTo>
                    <a:pt x="169" y="359156"/>
                  </a:lnTo>
                  <a:lnTo>
                    <a:pt x="4689" y="397471"/>
                  </a:lnTo>
                  <a:lnTo>
                    <a:pt x="13400" y="434954"/>
                  </a:lnTo>
                  <a:lnTo>
                    <a:pt x="26147" y="471217"/>
                  </a:lnTo>
                  <a:lnTo>
                    <a:pt x="42770" y="505871"/>
                  </a:lnTo>
                  <a:lnTo>
                    <a:pt x="63115" y="538528"/>
                  </a:lnTo>
                  <a:lnTo>
                    <a:pt x="87022" y="568799"/>
                  </a:lnTo>
                  <a:lnTo>
                    <a:pt x="114336" y="596295"/>
                  </a:lnTo>
                  <a:lnTo>
                    <a:pt x="144897" y="620627"/>
                  </a:lnTo>
                  <a:lnTo>
                    <a:pt x="178551" y="641406"/>
                  </a:lnTo>
                  <a:lnTo>
                    <a:pt x="215138" y="658245"/>
                  </a:lnTo>
                  <a:lnTo>
                    <a:pt x="254502" y="670754"/>
                  </a:lnTo>
                  <a:lnTo>
                    <a:pt x="296486" y="678544"/>
                  </a:lnTo>
                  <a:lnTo>
                    <a:pt x="340932" y="681228"/>
                  </a:lnTo>
                  <a:lnTo>
                    <a:pt x="386933" y="678096"/>
                  </a:lnTo>
                  <a:lnTo>
                    <a:pt x="431068" y="668978"/>
                  </a:lnTo>
                  <a:lnTo>
                    <a:pt x="472929" y="654292"/>
                  </a:lnTo>
                  <a:lnTo>
                    <a:pt x="498239" y="641477"/>
                  </a:lnTo>
                  <a:lnTo>
                    <a:pt x="337503" y="641477"/>
                  </a:lnTo>
                  <a:lnTo>
                    <a:pt x="293325" y="638149"/>
                  </a:lnTo>
                  <a:lnTo>
                    <a:pt x="249532" y="627964"/>
                  </a:lnTo>
                  <a:lnTo>
                    <a:pt x="206872" y="610616"/>
                  </a:lnTo>
                  <a:lnTo>
                    <a:pt x="166096" y="585800"/>
                  </a:lnTo>
                  <a:lnTo>
                    <a:pt x="127953" y="553212"/>
                  </a:lnTo>
                  <a:lnTo>
                    <a:pt x="98017" y="518405"/>
                  </a:lnTo>
                  <a:lnTo>
                    <a:pt x="74529" y="481411"/>
                  </a:lnTo>
                  <a:lnTo>
                    <a:pt x="57258" y="442784"/>
                  </a:lnTo>
                  <a:lnTo>
                    <a:pt x="45973" y="403078"/>
                  </a:lnTo>
                  <a:lnTo>
                    <a:pt x="40442" y="362850"/>
                  </a:lnTo>
                  <a:lnTo>
                    <a:pt x="40436" y="322652"/>
                  </a:lnTo>
                  <a:lnTo>
                    <a:pt x="45722" y="283039"/>
                  </a:lnTo>
                  <a:lnTo>
                    <a:pt x="56071" y="244568"/>
                  </a:lnTo>
                  <a:lnTo>
                    <a:pt x="71251" y="207791"/>
                  </a:lnTo>
                  <a:lnTo>
                    <a:pt x="91031" y="173263"/>
                  </a:lnTo>
                  <a:lnTo>
                    <a:pt x="115181" y="141540"/>
                  </a:lnTo>
                  <a:lnTo>
                    <a:pt x="143469" y="113175"/>
                  </a:lnTo>
                  <a:lnTo>
                    <a:pt x="175664" y="88724"/>
                  </a:lnTo>
                  <a:lnTo>
                    <a:pt x="211536" y="68741"/>
                  </a:lnTo>
                  <a:lnTo>
                    <a:pt x="250853" y="53781"/>
                  </a:lnTo>
                  <a:lnTo>
                    <a:pt x="293384" y="44398"/>
                  </a:lnTo>
                  <a:lnTo>
                    <a:pt x="338900" y="41148"/>
                  </a:lnTo>
                  <a:lnTo>
                    <a:pt x="500615" y="41148"/>
                  </a:lnTo>
                  <a:lnTo>
                    <a:pt x="464838" y="24409"/>
                  </a:lnTo>
                  <a:lnTo>
                    <a:pt x="423615" y="11003"/>
                  </a:lnTo>
                  <a:lnTo>
                    <a:pt x="380984" y="2789"/>
                  </a:lnTo>
                  <a:lnTo>
                    <a:pt x="337503" y="0"/>
                  </a:lnTo>
                  <a:close/>
                </a:path>
                <a:path w="680720" h="681355">
                  <a:moveTo>
                    <a:pt x="500615" y="41148"/>
                  </a:moveTo>
                  <a:lnTo>
                    <a:pt x="340932" y="41148"/>
                  </a:lnTo>
                  <a:lnTo>
                    <a:pt x="389371" y="45033"/>
                  </a:lnTo>
                  <a:lnTo>
                    <a:pt x="435364" y="56294"/>
                  </a:lnTo>
                  <a:lnTo>
                    <a:pt x="478286" y="74333"/>
                  </a:lnTo>
                  <a:lnTo>
                    <a:pt x="517513" y="98556"/>
                  </a:lnTo>
                  <a:lnTo>
                    <a:pt x="552419" y="128365"/>
                  </a:lnTo>
                  <a:lnTo>
                    <a:pt x="582379" y="163165"/>
                  </a:lnTo>
                  <a:lnTo>
                    <a:pt x="606770" y="202361"/>
                  </a:lnTo>
                  <a:lnTo>
                    <a:pt x="624965" y="245355"/>
                  </a:lnTo>
                  <a:lnTo>
                    <a:pt x="636340" y="291554"/>
                  </a:lnTo>
                  <a:lnTo>
                    <a:pt x="640271" y="340360"/>
                  </a:lnTo>
                  <a:lnTo>
                    <a:pt x="635963" y="392768"/>
                  </a:lnTo>
                  <a:lnTo>
                    <a:pt x="623608" y="441170"/>
                  </a:lnTo>
                  <a:lnTo>
                    <a:pt x="604061" y="485211"/>
                  </a:lnTo>
                  <a:lnTo>
                    <a:pt x="578173" y="524534"/>
                  </a:lnTo>
                  <a:lnTo>
                    <a:pt x="546799" y="558784"/>
                  </a:lnTo>
                  <a:lnTo>
                    <a:pt x="510792" y="587604"/>
                  </a:lnTo>
                  <a:lnTo>
                    <a:pt x="471005" y="610640"/>
                  </a:lnTo>
                  <a:lnTo>
                    <a:pt x="428293" y="627534"/>
                  </a:lnTo>
                  <a:lnTo>
                    <a:pt x="383507" y="637932"/>
                  </a:lnTo>
                  <a:lnTo>
                    <a:pt x="337503" y="641477"/>
                  </a:lnTo>
                  <a:lnTo>
                    <a:pt x="498239" y="641477"/>
                  </a:lnTo>
                  <a:lnTo>
                    <a:pt x="548203" y="609882"/>
                  </a:lnTo>
                  <a:lnTo>
                    <a:pt x="580803" y="580993"/>
                  </a:lnTo>
                  <a:lnTo>
                    <a:pt x="609504" y="548204"/>
                  </a:lnTo>
                  <a:lnTo>
                    <a:pt x="633897" y="511932"/>
                  </a:lnTo>
                  <a:lnTo>
                    <a:pt x="653578" y="472594"/>
                  </a:lnTo>
                  <a:lnTo>
                    <a:pt x="668139" y="430608"/>
                  </a:lnTo>
                  <a:lnTo>
                    <a:pt x="677174" y="386391"/>
                  </a:lnTo>
                  <a:lnTo>
                    <a:pt x="680276" y="340360"/>
                  </a:lnTo>
                  <a:lnTo>
                    <a:pt x="676871" y="290683"/>
                  </a:lnTo>
                  <a:lnTo>
                    <a:pt x="667030" y="244107"/>
                  </a:lnTo>
                  <a:lnTo>
                    <a:pt x="651310" y="200864"/>
                  </a:lnTo>
                  <a:lnTo>
                    <a:pt x="630271" y="161186"/>
                  </a:lnTo>
                  <a:lnTo>
                    <a:pt x="604471" y="125306"/>
                  </a:lnTo>
                  <a:lnTo>
                    <a:pt x="574469" y="93456"/>
                  </a:lnTo>
                  <a:lnTo>
                    <a:pt x="540824" y="65868"/>
                  </a:lnTo>
                  <a:lnTo>
                    <a:pt x="504094" y="42775"/>
                  </a:lnTo>
                  <a:lnTo>
                    <a:pt x="500615" y="411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199376" y="1202435"/>
              <a:ext cx="318770" cy="318770"/>
            </a:xfrm>
            <a:custGeom>
              <a:avLst/>
              <a:gdLst/>
              <a:ahLst/>
              <a:cxnLst/>
              <a:rect l="l" t="t" r="r" b="b"/>
              <a:pathLst>
                <a:path w="318770" h="318769">
                  <a:moveTo>
                    <a:pt x="159766" y="0"/>
                  </a:moveTo>
                  <a:lnTo>
                    <a:pt x="109159" y="8117"/>
                  </a:lnTo>
                  <a:lnTo>
                    <a:pt x="65288" y="30744"/>
                  </a:lnTo>
                  <a:lnTo>
                    <a:pt x="30744" y="65288"/>
                  </a:lnTo>
                  <a:lnTo>
                    <a:pt x="8117" y="109159"/>
                  </a:lnTo>
                  <a:lnTo>
                    <a:pt x="0" y="159765"/>
                  </a:lnTo>
                  <a:lnTo>
                    <a:pt x="8117" y="209877"/>
                  </a:lnTo>
                  <a:lnTo>
                    <a:pt x="30744" y="253447"/>
                  </a:lnTo>
                  <a:lnTo>
                    <a:pt x="65288" y="287836"/>
                  </a:lnTo>
                  <a:lnTo>
                    <a:pt x="109159" y="310406"/>
                  </a:lnTo>
                  <a:lnTo>
                    <a:pt x="159766" y="318515"/>
                  </a:lnTo>
                  <a:lnTo>
                    <a:pt x="209877" y="310406"/>
                  </a:lnTo>
                  <a:lnTo>
                    <a:pt x="253447" y="287836"/>
                  </a:lnTo>
                  <a:lnTo>
                    <a:pt x="284363" y="256921"/>
                  </a:lnTo>
                  <a:lnTo>
                    <a:pt x="145796" y="256921"/>
                  </a:lnTo>
                  <a:lnTo>
                    <a:pt x="138175" y="254762"/>
                  </a:lnTo>
                  <a:lnTo>
                    <a:pt x="132842" y="249427"/>
                  </a:lnTo>
                  <a:lnTo>
                    <a:pt x="127380" y="245110"/>
                  </a:lnTo>
                  <a:lnTo>
                    <a:pt x="124205" y="238633"/>
                  </a:lnTo>
                  <a:lnTo>
                    <a:pt x="124205" y="228853"/>
                  </a:lnTo>
                  <a:lnTo>
                    <a:pt x="125222" y="225678"/>
                  </a:lnTo>
                  <a:lnTo>
                    <a:pt x="125222" y="219201"/>
                  </a:lnTo>
                  <a:lnTo>
                    <a:pt x="126365" y="215900"/>
                  </a:lnTo>
                  <a:lnTo>
                    <a:pt x="127380" y="211581"/>
                  </a:lnTo>
                  <a:lnTo>
                    <a:pt x="137159" y="176022"/>
                  </a:lnTo>
                  <a:lnTo>
                    <a:pt x="138175" y="172719"/>
                  </a:lnTo>
                  <a:lnTo>
                    <a:pt x="139319" y="169544"/>
                  </a:lnTo>
                  <a:lnTo>
                    <a:pt x="139319" y="166242"/>
                  </a:lnTo>
                  <a:lnTo>
                    <a:pt x="140334" y="163067"/>
                  </a:lnTo>
                  <a:lnTo>
                    <a:pt x="140334" y="153288"/>
                  </a:lnTo>
                  <a:lnTo>
                    <a:pt x="139319" y="150113"/>
                  </a:lnTo>
                  <a:lnTo>
                    <a:pt x="138713" y="148971"/>
                  </a:lnTo>
                  <a:lnTo>
                    <a:pt x="111251" y="148971"/>
                  </a:lnTo>
                  <a:lnTo>
                    <a:pt x="114426" y="137160"/>
                  </a:lnTo>
                  <a:lnTo>
                    <a:pt x="133857" y="130683"/>
                  </a:lnTo>
                  <a:lnTo>
                    <a:pt x="139319" y="128524"/>
                  </a:lnTo>
                  <a:lnTo>
                    <a:pt x="145796" y="127380"/>
                  </a:lnTo>
                  <a:lnTo>
                    <a:pt x="313326" y="127380"/>
                  </a:lnTo>
                  <a:lnTo>
                    <a:pt x="310406" y="109159"/>
                  </a:lnTo>
                  <a:lnTo>
                    <a:pt x="309261" y="106934"/>
                  </a:lnTo>
                  <a:lnTo>
                    <a:pt x="167385" y="106934"/>
                  </a:lnTo>
                  <a:lnTo>
                    <a:pt x="160908" y="104775"/>
                  </a:lnTo>
                  <a:lnTo>
                    <a:pt x="156591" y="100456"/>
                  </a:lnTo>
                  <a:lnTo>
                    <a:pt x="151129" y="96138"/>
                  </a:lnTo>
                  <a:lnTo>
                    <a:pt x="148971" y="90677"/>
                  </a:lnTo>
                  <a:lnTo>
                    <a:pt x="148971" y="77724"/>
                  </a:lnTo>
                  <a:lnTo>
                    <a:pt x="151129" y="72389"/>
                  </a:lnTo>
                  <a:lnTo>
                    <a:pt x="156591" y="68072"/>
                  </a:lnTo>
                  <a:lnTo>
                    <a:pt x="160908" y="63753"/>
                  </a:lnTo>
                  <a:lnTo>
                    <a:pt x="167385" y="61594"/>
                  </a:lnTo>
                  <a:lnTo>
                    <a:pt x="284160" y="61594"/>
                  </a:lnTo>
                  <a:lnTo>
                    <a:pt x="253447" y="30744"/>
                  </a:lnTo>
                  <a:lnTo>
                    <a:pt x="209877" y="8117"/>
                  </a:lnTo>
                  <a:lnTo>
                    <a:pt x="159766" y="0"/>
                  </a:lnTo>
                  <a:close/>
                </a:path>
                <a:path w="318770" h="318769">
                  <a:moveTo>
                    <a:pt x="297221" y="235330"/>
                  </a:moveTo>
                  <a:lnTo>
                    <a:pt x="195452" y="235330"/>
                  </a:lnTo>
                  <a:lnTo>
                    <a:pt x="192150" y="247268"/>
                  </a:lnTo>
                  <a:lnTo>
                    <a:pt x="184657" y="250443"/>
                  </a:lnTo>
                  <a:lnTo>
                    <a:pt x="178180" y="252602"/>
                  </a:lnTo>
                  <a:lnTo>
                    <a:pt x="172720" y="254762"/>
                  </a:lnTo>
                  <a:lnTo>
                    <a:pt x="168401" y="255904"/>
                  </a:lnTo>
                  <a:lnTo>
                    <a:pt x="161925" y="256921"/>
                  </a:lnTo>
                  <a:lnTo>
                    <a:pt x="284363" y="256921"/>
                  </a:lnTo>
                  <a:lnTo>
                    <a:pt x="287836" y="253447"/>
                  </a:lnTo>
                  <a:lnTo>
                    <a:pt x="297221" y="235330"/>
                  </a:lnTo>
                  <a:close/>
                </a:path>
                <a:path w="318770" h="318769">
                  <a:moveTo>
                    <a:pt x="313326" y="127380"/>
                  </a:moveTo>
                  <a:lnTo>
                    <a:pt x="160908" y="127380"/>
                  </a:lnTo>
                  <a:lnTo>
                    <a:pt x="168401" y="129539"/>
                  </a:lnTo>
                  <a:lnTo>
                    <a:pt x="173863" y="135000"/>
                  </a:lnTo>
                  <a:lnTo>
                    <a:pt x="179197" y="139318"/>
                  </a:lnTo>
                  <a:lnTo>
                    <a:pt x="181355" y="145796"/>
                  </a:lnTo>
                  <a:lnTo>
                    <a:pt x="181355" y="161925"/>
                  </a:lnTo>
                  <a:lnTo>
                    <a:pt x="180340" y="165226"/>
                  </a:lnTo>
                  <a:lnTo>
                    <a:pt x="180340" y="169544"/>
                  </a:lnTo>
                  <a:lnTo>
                    <a:pt x="179197" y="172719"/>
                  </a:lnTo>
                  <a:lnTo>
                    <a:pt x="168401" y="208406"/>
                  </a:lnTo>
                  <a:lnTo>
                    <a:pt x="168401" y="211581"/>
                  </a:lnTo>
                  <a:lnTo>
                    <a:pt x="167385" y="214884"/>
                  </a:lnTo>
                  <a:lnTo>
                    <a:pt x="166243" y="218059"/>
                  </a:lnTo>
                  <a:lnTo>
                    <a:pt x="166243" y="222376"/>
                  </a:lnTo>
                  <a:lnTo>
                    <a:pt x="165226" y="225678"/>
                  </a:lnTo>
                  <a:lnTo>
                    <a:pt x="165226" y="232155"/>
                  </a:lnTo>
                  <a:lnTo>
                    <a:pt x="166243" y="235330"/>
                  </a:lnTo>
                  <a:lnTo>
                    <a:pt x="168401" y="236474"/>
                  </a:lnTo>
                  <a:lnTo>
                    <a:pt x="170560" y="238633"/>
                  </a:lnTo>
                  <a:lnTo>
                    <a:pt x="174878" y="239649"/>
                  </a:lnTo>
                  <a:lnTo>
                    <a:pt x="182499" y="239649"/>
                  </a:lnTo>
                  <a:lnTo>
                    <a:pt x="185674" y="238633"/>
                  </a:lnTo>
                  <a:lnTo>
                    <a:pt x="188975" y="238633"/>
                  </a:lnTo>
                  <a:lnTo>
                    <a:pt x="191134" y="237489"/>
                  </a:lnTo>
                  <a:lnTo>
                    <a:pt x="194309" y="236474"/>
                  </a:lnTo>
                  <a:lnTo>
                    <a:pt x="195452" y="235330"/>
                  </a:lnTo>
                  <a:lnTo>
                    <a:pt x="297221" y="235330"/>
                  </a:lnTo>
                  <a:lnTo>
                    <a:pt x="310406" y="209877"/>
                  </a:lnTo>
                  <a:lnTo>
                    <a:pt x="318516" y="159765"/>
                  </a:lnTo>
                  <a:lnTo>
                    <a:pt x="313326" y="127380"/>
                  </a:lnTo>
                  <a:close/>
                </a:path>
                <a:path w="318770" h="318769">
                  <a:moveTo>
                    <a:pt x="131699" y="144652"/>
                  </a:moveTo>
                  <a:lnTo>
                    <a:pt x="124205" y="144652"/>
                  </a:lnTo>
                  <a:lnTo>
                    <a:pt x="120903" y="145796"/>
                  </a:lnTo>
                  <a:lnTo>
                    <a:pt x="118745" y="145796"/>
                  </a:lnTo>
                  <a:lnTo>
                    <a:pt x="115570" y="146812"/>
                  </a:lnTo>
                  <a:lnTo>
                    <a:pt x="113410" y="147954"/>
                  </a:lnTo>
                  <a:lnTo>
                    <a:pt x="111251" y="148971"/>
                  </a:lnTo>
                  <a:lnTo>
                    <a:pt x="138713" y="148971"/>
                  </a:lnTo>
                  <a:lnTo>
                    <a:pt x="138175" y="147954"/>
                  </a:lnTo>
                  <a:lnTo>
                    <a:pt x="136017" y="145796"/>
                  </a:lnTo>
                  <a:lnTo>
                    <a:pt x="131699" y="144652"/>
                  </a:lnTo>
                  <a:close/>
                </a:path>
                <a:path w="318770" h="318769">
                  <a:moveTo>
                    <a:pt x="284160" y="61594"/>
                  </a:moveTo>
                  <a:lnTo>
                    <a:pt x="180340" y="61594"/>
                  </a:lnTo>
                  <a:lnTo>
                    <a:pt x="185674" y="63753"/>
                  </a:lnTo>
                  <a:lnTo>
                    <a:pt x="191134" y="68072"/>
                  </a:lnTo>
                  <a:lnTo>
                    <a:pt x="195452" y="72389"/>
                  </a:lnTo>
                  <a:lnTo>
                    <a:pt x="197612" y="77724"/>
                  </a:lnTo>
                  <a:lnTo>
                    <a:pt x="197612" y="90677"/>
                  </a:lnTo>
                  <a:lnTo>
                    <a:pt x="195452" y="96138"/>
                  </a:lnTo>
                  <a:lnTo>
                    <a:pt x="191134" y="100456"/>
                  </a:lnTo>
                  <a:lnTo>
                    <a:pt x="185674" y="104775"/>
                  </a:lnTo>
                  <a:lnTo>
                    <a:pt x="180340" y="106934"/>
                  </a:lnTo>
                  <a:lnTo>
                    <a:pt x="309261" y="106934"/>
                  </a:lnTo>
                  <a:lnTo>
                    <a:pt x="287836" y="65288"/>
                  </a:lnTo>
                  <a:lnTo>
                    <a:pt x="284160" y="61594"/>
                  </a:lnTo>
                  <a:close/>
                </a:path>
              </a:pathLst>
            </a:custGeom>
            <a:solidFill>
              <a:srgbClr val="47FF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/>
          <p:nvPr/>
        </p:nvSpPr>
        <p:spPr>
          <a:xfrm>
            <a:off x="312420" y="819911"/>
            <a:ext cx="8521065" cy="0"/>
          </a:xfrm>
          <a:custGeom>
            <a:avLst/>
            <a:gdLst/>
            <a:ahLst/>
            <a:cxnLst/>
            <a:rect l="l" t="t" r="r" b="b"/>
            <a:pathLst>
              <a:path w="8521065">
                <a:moveTo>
                  <a:pt x="0" y="0"/>
                </a:moveTo>
                <a:lnTo>
                  <a:pt x="8520557" y="0"/>
                </a:lnTo>
              </a:path>
            </a:pathLst>
          </a:custGeom>
          <a:ln w="9525">
            <a:solidFill>
              <a:srgbClr val="47FF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3500" y="213182"/>
            <a:ext cx="139700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Courier New"/>
                <a:cs typeface="Courier New"/>
              </a:rPr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3723" y="1276045"/>
            <a:ext cx="3911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47FFD4"/>
                </a:solidFill>
                <a:latin typeface="Courier New"/>
                <a:cs typeface="Courier New"/>
              </a:rPr>
              <a:t>01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63723" y="1950847"/>
            <a:ext cx="391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C" sz="2400" b="1" spc="-5" dirty="0">
                <a:solidFill>
                  <a:srgbClr val="47FFD4"/>
                </a:solidFill>
                <a:latin typeface="Courier New"/>
                <a:cs typeface="Courier New"/>
              </a:rPr>
              <a:t>11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98775" y="2710688"/>
            <a:ext cx="391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47FFD4"/>
                </a:solidFill>
                <a:latin typeface="Courier New"/>
                <a:cs typeface="Courier New"/>
              </a:rPr>
              <a:t>03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8652" y="1330908"/>
            <a:ext cx="1729739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FFFFFF"/>
                </a:solidFill>
                <a:latin typeface="Courier New"/>
                <a:cs typeface="Courier New"/>
              </a:rPr>
              <a:t>Objetivo</a:t>
            </a:r>
            <a:r>
              <a:rPr sz="1400" b="1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General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7210" y="2059940"/>
            <a:ext cx="22625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Courier New"/>
                <a:cs typeface="Courier New"/>
              </a:rPr>
              <a:t>Objetivos</a:t>
            </a:r>
            <a:r>
              <a:rPr sz="1400" b="1" spc="-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ourier New"/>
                <a:cs typeface="Courier New"/>
              </a:rPr>
              <a:t>Especificos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25879" y="2772918"/>
            <a:ext cx="7721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Courier New"/>
                <a:cs typeface="Courier New"/>
              </a:rPr>
              <a:t>Alcance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16452" y="2706623"/>
            <a:ext cx="429895" cy="429895"/>
          </a:xfrm>
          <a:custGeom>
            <a:avLst/>
            <a:gdLst/>
            <a:ahLst/>
            <a:cxnLst/>
            <a:rect l="l" t="t" r="r" b="b"/>
            <a:pathLst>
              <a:path w="429895" h="429894">
                <a:moveTo>
                  <a:pt x="208914" y="12953"/>
                </a:moveTo>
                <a:lnTo>
                  <a:pt x="160993" y="18452"/>
                </a:lnTo>
                <a:lnTo>
                  <a:pt x="117012" y="34115"/>
                </a:lnTo>
                <a:lnTo>
                  <a:pt x="78223" y="58690"/>
                </a:lnTo>
                <a:lnTo>
                  <a:pt x="45876" y="90928"/>
                </a:lnTo>
                <a:lnTo>
                  <a:pt x="21223" y="129577"/>
                </a:lnTo>
                <a:lnTo>
                  <a:pt x="5514" y="173387"/>
                </a:lnTo>
                <a:lnTo>
                  <a:pt x="0" y="221106"/>
                </a:lnTo>
                <a:lnTo>
                  <a:pt x="5492" y="269014"/>
                </a:lnTo>
                <a:lnTo>
                  <a:pt x="21144" y="312959"/>
                </a:lnTo>
                <a:lnTo>
                  <a:pt x="45716" y="351698"/>
                </a:lnTo>
                <a:lnTo>
                  <a:pt x="77968" y="383991"/>
                </a:lnTo>
                <a:lnTo>
                  <a:pt x="116660" y="408594"/>
                </a:lnTo>
                <a:lnTo>
                  <a:pt x="160553" y="424267"/>
                </a:lnTo>
                <a:lnTo>
                  <a:pt x="208407" y="429768"/>
                </a:lnTo>
                <a:lnTo>
                  <a:pt x="255959" y="424267"/>
                </a:lnTo>
                <a:lnTo>
                  <a:pt x="299689" y="408594"/>
                </a:lnTo>
                <a:lnTo>
                  <a:pt x="338322" y="383991"/>
                </a:lnTo>
                <a:lnTo>
                  <a:pt x="345117" y="377189"/>
                </a:lnTo>
                <a:lnTo>
                  <a:pt x="208407" y="377189"/>
                </a:lnTo>
                <a:lnTo>
                  <a:pt x="159038" y="369223"/>
                </a:lnTo>
                <a:lnTo>
                  <a:pt x="116247" y="347047"/>
                </a:lnTo>
                <a:lnTo>
                  <a:pt x="82558" y="313246"/>
                </a:lnTo>
                <a:lnTo>
                  <a:pt x="60493" y="270404"/>
                </a:lnTo>
                <a:lnTo>
                  <a:pt x="52577" y="221106"/>
                </a:lnTo>
                <a:lnTo>
                  <a:pt x="60530" y="172017"/>
                </a:lnTo>
                <a:lnTo>
                  <a:pt x="82667" y="129232"/>
                </a:lnTo>
                <a:lnTo>
                  <a:pt x="116412" y="95395"/>
                </a:lnTo>
                <a:lnTo>
                  <a:pt x="159184" y="73153"/>
                </a:lnTo>
                <a:lnTo>
                  <a:pt x="208407" y="65150"/>
                </a:lnTo>
                <a:lnTo>
                  <a:pt x="419785" y="65150"/>
                </a:lnTo>
                <a:lnTo>
                  <a:pt x="420296" y="64643"/>
                </a:lnTo>
                <a:lnTo>
                  <a:pt x="365125" y="64643"/>
                </a:lnTo>
                <a:lnTo>
                  <a:pt x="367396" y="49021"/>
                </a:lnTo>
                <a:lnTo>
                  <a:pt x="325500" y="49021"/>
                </a:lnTo>
                <a:lnTo>
                  <a:pt x="299265" y="33795"/>
                </a:lnTo>
                <a:lnTo>
                  <a:pt x="270875" y="22463"/>
                </a:lnTo>
                <a:lnTo>
                  <a:pt x="240651" y="15392"/>
                </a:lnTo>
                <a:lnTo>
                  <a:pt x="208914" y="12953"/>
                </a:lnTo>
                <a:close/>
              </a:path>
              <a:path w="429895" h="429894">
                <a:moveTo>
                  <a:pt x="392997" y="126111"/>
                </a:moveTo>
                <a:lnTo>
                  <a:pt x="331724" y="126111"/>
                </a:lnTo>
                <a:lnTo>
                  <a:pt x="345563" y="146879"/>
                </a:lnTo>
                <a:lnTo>
                  <a:pt x="355949" y="170052"/>
                </a:lnTo>
                <a:lnTo>
                  <a:pt x="362477" y="195226"/>
                </a:lnTo>
                <a:lnTo>
                  <a:pt x="364744" y="221995"/>
                </a:lnTo>
                <a:lnTo>
                  <a:pt x="356738" y="271005"/>
                </a:lnTo>
                <a:lnTo>
                  <a:pt x="334475" y="313602"/>
                </a:lnTo>
                <a:lnTo>
                  <a:pt x="300580" y="347213"/>
                </a:lnTo>
                <a:lnTo>
                  <a:pt x="257681" y="369267"/>
                </a:lnTo>
                <a:lnTo>
                  <a:pt x="208407" y="377189"/>
                </a:lnTo>
                <a:lnTo>
                  <a:pt x="345117" y="377189"/>
                </a:lnTo>
                <a:lnTo>
                  <a:pt x="370586" y="351698"/>
                </a:lnTo>
                <a:lnTo>
                  <a:pt x="395208" y="312959"/>
                </a:lnTo>
                <a:lnTo>
                  <a:pt x="410914" y="269014"/>
                </a:lnTo>
                <a:lnTo>
                  <a:pt x="416433" y="221106"/>
                </a:lnTo>
                <a:lnTo>
                  <a:pt x="413994" y="189349"/>
                </a:lnTo>
                <a:lnTo>
                  <a:pt x="406923" y="159067"/>
                </a:lnTo>
                <a:lnTo>
                  <a:pt x="395591" y="130595"/>
                </a:lnTo>
                <a:lnTo>
                  <a:pt x="392997" y="126111"/>
                </a:lnTo>
                <a:close/>
              </a:path>
              <a:path w="429895" h="429894">
                <a:moveTo>
                  <a:pt x="208407" y="117728"/>
                </a:moveTo>
                <a:lnTo>
                  <a:pt x="167917" y="125930"/>
                </a:lnTo>
                <a:lnTo>
                  <a:pt x="134810" y="148288"/>
                </a:lnTo>
                <a:lnTo>
                  <a:pt x="112466" y="181433"/>
                </a:lnTo>
                <a:lnTo>
                  <a:pt x="104267" y="221995"/>
                </a:lnTo>
                <a:lnTo>
                  <a:pt x="112466" y="262284"/>
                </a:lnTo>
                <a:lnTo>
                  <a:pt x="134810" y="295322"/>
                </a:lnTo>
                <a:lnTo>
                  <a:pt x="167917" y="317668"/>
                </a:lnTo>
                <a:lnTo>
                  <a:pt x="208407" y="325881"/>
                </a:lnTo>
                <a:lnTo>
                  <a:pt x="248675" y="317668"/>
                </a:lnTo>
                <a:lnTo>
                  <a:pt x="281670" y="295322"/>
                </a:lnTo>
                <a:lnTo>
                  <a:pt x="296276" y="273684"/>
                </a:lnTo>
                <a:lnTo>
                  <a:pt x="208407" y="273684"/>
                </a:lnTo>
                <a:lnTo>
                  <a:pt x="188055" y="269555"/>
                </a:lnTo>
                <a:lnTo>
                  <a:pt x="171513" y="258365"/>
                </a:lnTo>
                <a:lnTo>
                  <a:pt x="160400" y="241913"/>
                </a:lnTo>
                <a:lnTo>
                  <a:pt x="156337" y="221995"/>
                </a:lnTo>
                <a:lnTo>
                  <a:pt x="160472" y="201785"/>
                </a:lnTo>
                <a:lnTo>
                  <a:pt x="171703" y="185181"/>
                </a:lnTo>
                <a:lnTo>
                  <a:pt x="188269" y="173936"/>
                </a:lnTo>
                <a:lnTo>
                  <a:pt x="208407" y="169799"/>
                </a:lnTo>
                <a:lnTo>
                  <a:pt x="298122" y="169799"/>
                </a:lnTo>
                <a:lnTo>
                  <a:pt x="294386" y="163194"/>
                </a:lnTo>
                <a:lnTo>
                  <a:pt x="322261" y="135508"/>
                </a:lnTo>
                <a:lnTo>
                  <a:pt x="266700" y="135508"/>
                </a:lnTo>
                <a:lnTo>
                  <a:pt x="253466" y="128015"/>
                </a:lnTo>
                <a:lnTo>
                  <a:pt x="239220" y="122427"/>
                </a:lnTo>
                <a:lnTo>
                  <a:pt x="224141" y="118935"/>
                </a:lnTo>
                <a:lnTo>
                  <a:pt x="208407" y="117728"/>
                </a:lnTo>
                <a:close/>
              </a:path>
              <a:path w="429895" h="429894">
                <a:moveTo>
                  <a:pt x="309829" y="201040"/>
                </a:moveTo>
                <a:lnTo>
                  <a:pt x="256032" y="201040"/>
                </a:lnTo>
                <a:lnTo>
                  <a:pt x="258699" y="207263"/>
                </a:lnTo>
                <a:lnTo>
                  <a:pt x="260096" y="214375"/>
                </a:lnTo>
                <a:lnTo>
                  <a:pt x="260096" y="221995"/>
                </a:lnTo>
                <a:lnTo>
                  <a:pt x="255966" y="242288"/>
                </a:lnTo>
                <a:lnTo>
                  <a:pt x="244776" y="258699"/>
                </a:lnTo>
                <a:lnTo>
                  <a:pt x="228324" y="269680"/>
                </a:lnTo>
                <a:lnTo>
                  <a:pt x="208407" y="273684"/>
                </a:lnTo>
                <a:lnTo>
                  <a:pt x="296276" y="273684"/>
                </a:lnTo>
                <a:lnTo>
                  <a:pt x="303972" y="262284"/>
                </a:lnTo>
                <a:lnTo>
                  <a:pt x="312165" y="221995"/>
                </a:lnTo>
                <a:lnTo>
                  <a:pt x="310959" y="205968"/>
                </a:lnTo>
                <a:lnTo>
                  <a:pt x="309829" y="201040"/>
                </a:lnTo>
                <a:close/>
              </a:path>
              <a:path w="429895" h="429894">
                <a:moveTo>
                  <a:pt x="298122" y="169799"/>
                </a:moveTo>
                <a:lnTo>
                  <a:pt x="215519" y="169799"/>
                </a:lnTo>
                <a:lnTo>
                  <a:pt x="222250" y="171703"/>
                </a:lnTo>
                <a:lnTo>
                  <a:pt x="228981" y="173862"/>
                </a:lnTo>
                <a:lnTo>
                  <a:pt x="200025" y="202819"/>
                </a:lnTo>
                <a:lnTo>
                  <a:pt x="195445" y="209012"/>
                </a:lnTo>
                <a:lnTo>
                  <a:pt x="193865" y="216265"/>
                </a:lnTo>
                <a:lnTo>
                  <a:pt x="195238" y="223589"/>
                </a:lnTo>
                <a:lnTo>
                  <a:pt x="199517" y="229996"/>
                </a:lnTo>
                <a:lnTo>
                  <a:pt x="203326" y="234061"/>
                </a:lnTo>
                <a:lnTo>
                  <a:pt x="208280" y="236093"/>
                </a:lnTo>
                <a:lnTo>
                  <a:pt x="218312" y="236093"/>
                </a:lnTo>
                <a:lnTo>
                  <a:pt x="223393" y="234061"/>
                </a:lnTo>
                <a:lnTo>
                  <a:pt x="227075" y="229996"/>
                </a:lnTo>
                <a:lnTo>
                  <a:pt x="256032" y="201040"/>
                </a:lnTo>
                <a:lnTo>
                  <a:pt x="309829" y="201040"/>
                </a:lnTo>
                <a:lnTo>
                  <a:pt x="307467" y="190738"/>
                </a:lnTo>
                <a:lnTo>
                  <a:pt x="301879" y="176436"/>
                </a:lnTo>
                <a:lnTo>
                  <a:pt x="298122" y="169799"/>
                </a:lnTo>
                <a:close/>
              </a:path>
              <a:path w="429895" h="429894">
                <a:moveTo>
                  <a:pt x="419785" y="65150"/>
                </a:moveTo>
                <a:lnTo>
                  <a:pt x="208407" y="65150"/>
                </a:lnTo>
                <a:lnTo>
                  <a:pt x="234834" y="67415"/>
                </a:lnTo>
                <a:lnTo>
                  <a:pt x="259810" y="73929"/>
                </a:lnTo>
                <a:lnTo>
                  <a:pt x="283023" y="84278"/>
                </a:lnTo>
                <a:lnTo>
                  <a:pt x="304164" y="98043"/>
                </a:lnTo>
                <a:lnTo>
                  <a:pt x="266700" y="135508"/>
                </a:lnTo>
                <a:lnTo>
                  <a:pt x="322261" y="135508"/>
                </a:lnTo>
                <a:lnTo>
                  <a:pt x="331724" y="126111"/>
                </a:lnTo>
                <a:lnTo>
                  <a:pt x="392997" y="126111"/>
                </a:lnTo>
                <a:lnTo>
                  <a:pt x="380364" y="104267"/>
                </a:lnTo>
                <a:lnTo>
                  <a:pt x="419785" y="65150"/>
                </a:lnTo>
                <a:close/>
              </a:path>
              <a:path w="429895" h="429894">
                <a:moveTo>
                  <a:pt x="429768" y="55244"/>
                </a:moveTo>
                <a:lnTo>
                  <a:pt x="365125" y="64643"/>
                </a:lnTo>
                <a:lnTo>
                  <a:pt x="420296" y="64643"/>
                </a:lnTo>
                <a:lnTo>
                  <a:pt x="429768" y="55244"/>
                </a:lnTo>
                <a:close/>
              </a:path>
              <a:path w="429895" h="429894">
                <a:moveTo>
                  <a:pt x="374523" y="0"/>
                </a:moveTo>
                <a:lnTo>
                  <a:pt x="325500" y="49021"/>
                </a:lnTo>
                <a:lnTo>
                  <a:pt x="367396" y="49021"/>
                </a:lnTo>
                <a:lnTo>
                  <a:pt x="374523" y="0"/>
                </a:lnTo>
                <a:close/>
              </a:path>
            </a:pathLst>
          </a:custGeom>
          <a:solidFill>
            <a:srgbClr val="47FF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3567684" y="1271016"/>
            <a:ext cx="428625" cy="425450"/>
            <a:chOff x="3567684" y="1271016"/>
            <a:chExt cx="428625" cy="42545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67684" y="1271016"/>
              <a:ext cx="428067" cy="42519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665220" y="1290828"/>
              <a:ext cx="312420" cy="311150"/>
            </a:xfrm>
            <a:custGeom>
              <a:avLst/>
              <a:gdLst/>
              <a:ahLst/>
              <a:cxnLst/>
              <a:rect l="l" t="t" r="r" b="b"/>
              <a:pathLst>
                <a:path w="312420" h="311150">
                  <a:moveTo>
                    <a:pt x="241486" y="213868"/>
                  </a:moveTo>
                  <a:lnTo>
                    <a:pt x="56895" y="213868"/>
                  </a:lnTo>
                  <a:lnTo>
                    <a:pt x="64843" y="214443"/>
                  </a:lnTo>
                  <a:lnTo>
                    <a:pt x="72374" y="216281"/>
                  </a:lnTo>
                  <a:lnTo>
                    <a:pt x="79309" y="219547"/>
                  </a:lnTo>
                  <a:lnTo>
                    <a:pt x="85470" y="224409"/>
                  </a:lnTo>
                  <a:lnTo>
                    <a:pt x="93729" y="237093"/>
                  </a:lnTo>
                  <a:lnTo>
                    <a:pt x="96583" y="251682"/>
                  </a:lnTo>
                  <a:lnTo>
                    <a:pt x="95150" y="266985"/>
                  </a:lnTo>
                  <a:lnTo>
                    <a:pt x="90550" y="281813"/>
                  </a:lnTo>
                  <a:lnTo>
                    <a:pt x="119633" y="310896"/>
                  </a:lnTo>
                  <a:lnTo>
                    <a:pt x="156536" y="286935"/>
                  </a:lnTo>
                  <a:lnTo>
                    <a:pt x="193745" y="258910"/>
                  </a:lnTo>
                  <a:lnTo>
                    <a:pt x="229600" y="226885"/>
                  </a:lnTo>
                  <a:lnTo>
                    <a:pt x="241486" y="213868"/>
                  </a:lnTo>
                  <a:close/>
                </a:path>
                <a:path w="312420" h="311150">
                  <a:moveTo>
                    <a:pt x="203200" y="0"/>
                  </a:moveTo>
                  <a:lnTo>
                    <a:pt x="166032" y="18305"/>
                  </a:lnTo>
                  <a:lnTo>
                    <a:pt x="129746" y="42399"/>
                  </a:lnTo>
                  <a:lnTo>
                    <a:pt x="94646" y="72040"/>
                  </a:lnTo>
                  <a:lnTo>
                    <a:pt x="61091" y="106952"/>
                  </a:lnTo>
                  <a:lnTo>
                    <a:pt x="29427" y="146867"/>
                  </a:lnTo>
                  <a:lnTo>
                    <a:pt x="0" y="191516"/>
                  </a:lnTo>
                  <a:lnTo>
                    <a:pt x="28320" y="219837"/>
                  </a:lnTo>
                  <a:lnTo>
                    <a:pt x="35321" y="217350"/>
                  </a:lnTo>
                  <a:lnTo>
                    <a:pt x="42513" y="215471"/>
                  </a:lnTo>
                  <a:lnTo>
                    <a:pt x="49752" y="214282"/>
                  </a:lnTo>
                  <a:lnTo>
                    <a:pt x="56895" y="213868"/>
                  </a:lnTo>
                  <a:lnTo>
                    <a:pt x="241486" y="213868"/>
                  </a:lnTo>
                  <a:lnTo>
                    <a:pt x="259925" y="193675"/>
                  </a:lnTo>
                  <a:lnTo>
                    <a:pt x="178942" y="193675"/>
                  </a:lnTo>
                  <a:lnTo>
                    <a:pt x="166997" y="192535"/>
                  </a:lnTo>
                  <a:lnTo>
                    <a:pt x="120919" y="155025"/>
                  </a:lnTo>
                  <a:lnTo>
                    <a:pt x="116395" y="131587"/>
                  </a:lnTo>
                  <a:lnTo>
                    <a:pt x="120919" y="108078"/>
                  </a:lnTo>
                  <a:lnTo>
                    <a:pt x="155146" y="73707"/>
                  </a:lnTo>
                  <a:lnTo>
                    <a:pt x="178562" y="69214"/>
                  </a:lnTo>
                  <a:lnTo>
                    <a:pt x="240092" y="69214"/>
                  </a:lnTo>
                  <a:lnTo>
                    <a:pt x="226417" y="53631"/>
                  </a:lnTo>
                  <a:lnTo>
                    <a:pt x="215487" y="36337"/>
                  </a:lnTo>
                  <a:lnTo>
                    <a:pt x="207745" y="18296"/>
                  </a:lnTo>
                  <a:lnTo>
                    <a:pt x="203200" y="0"/>
                  </a:lnTo>
                  <a:close/>
                </a:path>
                <a:path w="312420" h="311150">
                  <a:moveTo>
                    <a:pt x="240092" y="69214"/>
                  </a:moveTo>
                  <a:lnTo>
                    <a:pt x="178562" y="69214"/>
                  </a:lnTo>
                  <a:lnTo>
                    <a:pt x="190507" y="70336"/>
                  </a:lnTo>
                  <a:lnTo>
                    <a:pt x="202120" y="73707"/>
                  </a:lnTo>
                  <a:lnTo>
                    <a:pt x="213066" y="79341"/>
                  </a:lnTo>
                  <a:lnTo>
                    <a:pt x="223012" y="87249"/>
                  </a:lnTo>
                  <a:lnTo>
                    <a:pt x="236585" y="108078"/>
                  </a:lnTo>
                  <a:lnTo>
                    <a:pt x="241109" y="131587"/>
                  </a:lnTo>
                  <a:lnTo>
                    <a:pt x="236585" y="155025"/>
                  </a:lnTo>
                  <a:lnTo>
                    <a:pt x="202358" y="189134"/>
                  </a:lnTo>
                  <a:lnTo>
                    <a:pt x="178942" y="193675"/>
                  </a:lnTo>
                  <a:lnTo>
                    <a:pt x="259925" y="193675"/>
                  </a:lnTo>
                  <a:lnTo>
                    <a:pt x="262438" y="190923"/>
                  </a:lnTo>
                  <a:lnTo>
                    <a:pt x="290598" y="151087"/>
                  </a:lnTo>
                  <a:lnTo>
                    <a:pt x="312419" y="107442"/>
                  </a:lnTo>
                  <a:lnTo>
                    <a:pt x="293526" y="103048"/>
                  </a:lnTo>
                  <a:lnTo>
                    <a:pt x="275002" y="95250"/>
                  </a:lnTo>
                  <a:lnTo>
                    <a:pt x="257216" y="84117"/>
                  </a:lnTo>
                  <a:lnTo>
                    <a:pt x="240537" y="69723"/>
                  </a:lnTo>
                  <a:lnTo>
                    <a:pt x="240092" y="69214"/>
                  </a:lnTo>
                  <a:close/>
                </a:path>
              </a:pathLst>
            </a:custGeom>
            <a:solidFill>
              <a:srgbClr val="47FF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3605784" y="1987295"/>
            <a:ext cx="429895" cy="428625"/>
          </a:xfrm>
          <a:custGeom>
            <a:avLst/>
            <a:gdLst/>
            <a:ahLst/>
            <a:cxnLst/>
            <a:rect l="l" t="t" r="r" b="b"/>
            <a:pathLst>
              <a:path w="429895" h="428625">
                <a:moveTo>
                  <a:pt x="215011" y="0"/>
                </a:moveTo>
                <a:lnTo>
                  <a:pt x="165591" y="5635"/>
                </a:lnTo>
                <a:lnTo>
                  <a:pt x="120288" y="21697"/>
                </a:lnTo>
                <a:lnTo>
                  <a:pt x="80373" y="46916"/>
                </a:lnTo>
                <a:lnTo>
                  <a:pt x="47116" y="80024"/>
                </a:lnTo>
                <a:lnTo>
                  <a:pt x="21787" y="119752"/>
                </a:lnTo>
                <a:lnTo>
                  <a:pt x="5658" y="164831"/>
                </a:lnTo>
                <a:lnTo>
                  <a:pt x="0" y="213995"/>
                </a:lnTo>
                <a:lnTo>
                  <a:pt x="5658" y="263252"/>
                </a:lnTo>
                <a:lnTo>
                  <a:pt x="21787" y="308399"/>
                </a:lnTo>
                <a:lnTo>
                  <a:pt x="47116" y="348172"/>
                </a:lnTo>
                <a:lnTo>
                  <a:pt x="80373" y="381307"/>
                </a:lnTo>
                <a:lnTo>
                  <a:pt x="120288" y="406540"/>
                </a:lnTo>
                <a:lnTo>
                  <a:pt x="165591" y="422607"/>
                </a:lnTo>
                <a:lnTo>
                  <a:pt x="215011" y="428244"/>
                </a:lnTo>
                <a:lnTo>
                  <a:pt x="264336" y="422607"/>
                </a:lnTo>
                <a:lnTo>
                  <a:pt x="309571" y="406540"/>
                </a:lnTo>
                <a:lnTo>
                  <a:pt x="349441" y="381307"/>
                </a:lnTo>
                <a:lnTo>
                  <a:pt x="382671" y="348172"/>
                </a:lnTo>
                <a:lnTo>
                  <a:pt x="405992" y="311531"/>
                </a:lnTo>
                <a:lnTo>
                  <a:pt x="172974" y="311531"/>
                </a:lnTo>
                <a:lnTo>
                  <a:pt x="170179" y="310896"/>
                </a:lnTo>
                <a:lnTo>
                  <a:pt x="169163" y="308864"/>
                </a:lnTo>
                <a:lnTo>
                  <a:pt x="92837" y="226949"/>
                </a:lnTo>
                <a:lnTo>
                  <a:pt x="90804" y="224917"/>
                </a:lnTo>
                <a:lnTo>
                  <a:pt x="88645" y="222504"/>
                </a:lnTo>
                <a:lnTo>
                  <a:pt x="87629" y="220091"/>
                </a:lnTo>
                <a:lnTo>
                  <a:pt x="87629" y="215646"/>
                </a:lnTo>
                <a:lnTo>
                  <a:pt x="88645" y="213233"/>
                </a:lnTo>
                <a:lnTo>
                  <a:pt x="90804" y="211201"/>
                </a:lnTo>
                <a:lnTo>
                  <a:pt x="104393" y="197612"/>
                </a:lnTo>
                <a:lnTo>
                  <a:pt x="106299" y="195580"/>
                </a:lnTo>
                <a:lnTo>
                  <a:pt x="108838" y="194564"/>
                </a:lnTo>
                <a:lnTo>
                  <a:pt x="238664" y="194564"/>
                </a:lnTo>
                <a:lnTo>
                  <a:pt x="310261" y="120396"/>
                </a:lnTo>
                <a:lnTo>
                  <a:pt x="311276" y="120396"/>
                </a:lnTo>
                <a:lnTo>
                  <a:pt x="313181" y="118618"/>
                </a:lnTo>
                <a:lnTo>
                  <a:pt x="315594" y="117602"/>
                </a:lnTo>
                <a:lnTo>
                  <a:pt x="406732" y="117602"/>
                </a:lnTo>
                <a:lnTo>
                  <a:pt x="382871" y="80024"/>
                </a:lnTo>
                <a:lnTo>
                  <a:pt x="349708" y="46916"/>
                </a:lnTo>
                <a:lnTo>
                  <a:pt x="309849" y="21697"/>
                </a:lnTo>
                <a:lnTo>
                  <a:pt x="264536" y="5635"/>
                </a:lnTo>
                <a:lnTo>
                  <a:pt x="215011" y="0"/>
                </a:lnTo>
                <a:close/>
              </a:path>
              <a:path w="429895" h="428625">
                <a:moveTo>
                  <a:pt x="406732" y="117602"/>
                </a:moveTo>
                <a:lnTo>
                  <a:pt x="320675" y="117602"/>
                </a:lnTo>
                <a:lnTo>
                  <a:pt x="323088" y="118618"/>
                </a:lnTo>
                <a:lnTo>
                  <a:pt x="324992" y="120396"/>
                </a:lnTo>
                <a:lnTo>
                  <a:pt x="338708" y="134112"/>
                </a:lnTo>
                <a:lnTo>
                  <a:pt x="343153" y="137160"/>
                </a:lnTo>
                <a:lnTo>
                  <a:pt x="343153" y="143383"/>
                </a:lnTo>
                <a:lnTo>
                  <a:pt x="338963" y="147066"/>
                </a:lnTo>
                <a:lnTo>
                  <a:pt x="182879" y="308864"/>
                </a:lnTo>
                <a:lnTo>
                  <a:pt x="180848" y="310896"/>
                </a:lnTo>
                <a:lnTo>
                  <a:pt x="179069" y="311531"/>
                </a:lnTo>
                <a:lnTo>
                  <a:pt x="405992" y="311531"/>
                </a:lnTo>
                <a:lnTo>
                  <a:pt x="407986" y="308399"/>
                </a:lnTo>
                <a:lnTo>
                  <a:pt x="424110" y="263252"/>
                </a:lnTo>
                <a:lnTo>
                  <a:pt x="429767" y="213995"/>
                </a:lnTo>
                <a:lnTo>
                  <a:pt x="424143" y="164831"/>
                </a:lnTo>
                <a:lnTo>
                  <a:pt x="408097" y="119752"/>
                </a:lnTo>
                <a:lnTo>
                  <a:pt x="406732" y="117602"/>
                </a:lnTo>
                <a:close/>
              </a:path>
              <a:path w="429895" h="428625">
                <a:moveTo>
                  <a:pt x="238664" y="194564"/>
                </a:moveTo>
                <a:lnTo>
                  <a:pt x="113791" y="194564"/>
                </a:lnTo>
                <a:lnTo>
                  <a:pt x="116204" y="195580"/>
                </a:lnTo>
                <a:lnTo>
                  <a:pt x="118110" y="197612"/>
                </a:lnTo>
                <a:lnTo>
                  <a:pt x="119125" y="198247"/>
                </a:lnTo>
                <a:lnTo>
                  <a:pt x="172592" y="255905"/>
                </a:lnTo>
                <a:lnTo>
                  <a:pt x="173608" y="256921"/>
                </a:lnTo>
                <a:lnTo>
                  <a:pt x="174878" y="257429"/>
                </a:lnTo>
                <a:lnTo>
                  <a:pt x="177164" y="257429"/>
                </a:lnTo>
                <a:lnTo>
                  <a:pt x="178435" y="256921"/>
                </a:lnTo>
                <a:lnTo>
                  <a:pt x="179450" y="255905"/>
                </a:lnTo>
                <a:lnTo>
                  <a:pt x="238664" y="194564"/>
                </a:lnTo>
                <a:close/>
              </a:path>
            </a:pathLst>
          </a:custGeom>
          <a:solidFill>
            <a:srgbClr val="47FF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5242814" y="1591182"/>
            <a:ext cx="433070" cy="433070"/>
            <a:chOff x="5228844" y="1918716"/>
            <a:chExt cx="433070" cy="433070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28844" y="1918716"/>
              <a:ext cx="137159" cy="34137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24500" y="1918716"/>
              <a:ext cx="137160" cy="33985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367528" y="2077212"/>
              <a:ext cx="157480" cy="274320"/>
            </a:xfrm>
            <a:custGeom>
              <a:avLst/>
              <a:gdLst/>
              <a:ahLst/>
              <a:cxnLst/>
              <a:rect l="l" t="t" r="r" b="b"/>
              <a:pathLst>
                <a:path w="157479" h="274319">
                  <a:moveTo>
                    <a:pt x="135889" y="0"/>
                  </a:moveTo>
                  <a:lnTo>
                    <a:pt x="21082" y="0"/>
                  </a:lnTo>
                  <a:lnTo>
                    <a:pt x="12751" y="1615"/>
                  </a:lnTo>
                  <a:lnTo>
                    <a:pt x="6064" y="6064"/>
                  </a:lnTo>
                  <a:lnTo>
                    <a:pt x="1615" y="12751"/>
                  </a:lnTo>
                  <a:lnTo>
                    <a:pt x="0" y="21081"/>
                  </a:lnTo>
                  <a:lnTo>
                    <a:pt x="0" y="131825"/>
                  </a:lnTo>
                  <a:lnTo>
                    <a:pt x="1686" y="140015"/>
                  </a:lnTo>
                  <a:lnTo>
                    <a:pt x="6254" y="146764"/>
                  </a:lnTo>
                  <a:lnTo>
                    <a:pt x="12965" y="151346"/>
                  </a:lnTo>
                  <a:lnTo>
                    <a:pt x="21082" y="153035"/>
                  </a:lnTo>
                  <a:lnTo>
                    <a:pt x="29337" y="153035"/>
                  </a:lnTo>
                  <a:lnTo>
                    <a:pt x="29337" y="253237"/>
                  </a:lnTo>
                  <a:lnTo>
                    <a:pt x="31003" y="261354"/>
                  </a:lnTo>
                  <a:lnTo>
                    <a:pt x="35528" y="268065"/>
                  </a:lnTo>
                  <a:lnTo>
                    <a:pt x="42195" y="272633"/>
                  </a:lnTo>
                  <a:lnTo>
                    <a:pt x="50292" y="274319"/>
                  </a:lnTo>
                  <a:lnTo>
                    <a:pt x="106680" y="274319"/>
                  </a:lnTo>
                  <a:lnTo>
                    <a:pt x="114855" y="272633"/>
                  </a:lnTo>
                  <a:lnTo>
                    <a:pt x="121697" y="268065"/>
                  </a:lnTo>
                  <a:lnTo>
                    <a:pt x="126396" y="261354"/>
                  </a:lnTo>
                  <a:lnTo>
                    <a:pt x="128143" y="253237"/>
                  </a:lnTo>
                  <a:lnTo>
                    <a:pt x="128143" y="152526"/>
                  </a:lnTo>
                  <a:lnTo>
                    <a:pt x="135889" y="152526"/>
                  </a:lnTo>
                  <a:lnTo>
                    <a:pt x="144006" y="150840"/>
                  </a:lnTo>
                  <a:lnTo>
                    <a:pt x="150717" y="146272"/>
                  </a:lnTo>
                  <a:lnTo>
                    <a:pt x="155285" y="139561"/>
                  </a:lnTo>
                  <a:lnTo>
                    <a:pt x="156972" y="131444"/>
                  </a:lnTo>
                  <a:lnTo>
                    <a:pt x="156972" y="21081"/>
                  </a:lnTo>
                  <a:lnTo>
                    <a:pt x="155285" y="12965"/>
                  </a:lnTo>
                  <a:lnTo>
                    <a:pt x="150717" y="6254"/>
                  </a:lnTo>
                  <a:lnTo>
                    <a:pt x="144006" y="1686"/>
                  </a:lnTo>
                  <a:lnTo>
                    <a:pt x="135889" y="0"/>
                  </a:lnTo>
                  <a:close/>
                </a:path>
              </a:pathLst>
            </a:custGeom>
            <a:solidFill>
              <a:srgbClr val="47FF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96484" y="1961388"/>
              <a:ext cx="97536" cy="97536"/>
            </a:xfrm>
            <a:prstGeom prst="rect">
              <a:avLst/>
            </a:prstGeom>
          </p:spPr>
        </p:pic>
      </p:grpSp>
      <p:sp>
        <p:nvSpPr>
          <p:cNvPr id="19" name="object 19"/>
          <p:cNvSpPr/>
          <p:nvPr/>
        </p:nvSpPr>
        <p:spPr>
          <a:xfrm>
            <a:off x="5207317" y="2171321"/>
            <a:ext cx="433070" cy="433070"/>
          </a:xfrm>
          <a:custGeom>
            <a:avLst/>
            <a:gdLst/>
            <a:ahLst/>
            <a:cxnLst/>
            <a:rect l="l" t="t" r="r" b="b"/>
            <a:pathLst>
              <a:path w="433070" h="433069">
                <a:moveTo>
                  <a:pt x="382270" y="0"/>
                </a:moveTo>
                <a:lnTo>
                  <a:pt x="212089" y="0"/>
                </a:lnTo>
                <a:lnTo>
                  <a:pt x="275589" y="63500"/>
                </a:lnTo>
                <a:lnTo>
                  <a:pt x="212089" y="126872"/>
                </a:lnTo>
                <a:lnTo>
                  <a:pt x="356997" y="126872"/>
                </a:lnTo>
                <a:lnTo>
                  <a:pt x="356997" y="204215"/>
                </a:lnTo>
                <a:lnTo>
                  <a:pt x="306070" y="204215"/>
                </a:lnTo>
                <a:lnTo>
                  <a:pt x="306070" y="254634"/>
                </a:lnTo>
                <a:lnTo>
                  <a:pt x="204597" y="254634"/>
                </a:lnTo>
                <a:lnTo>
                  <a:pt x="204597" y="305053"/>
                </a:lnTo>
                <a:lnTo>
                  <a:pt x="102362" y="305053"/>
                </a:lnTo>
                <a:lnTo>
                  <a:pt x="102362" y="355472"/>
                </a:lnTo>
                <a:lnTo>
                  <a:pt x="0" y="355472"/>
                </a:lnTo>
                <a:lnTo>
                  <a:pt x="0" y="432815"/>
                </a:lnTo>
                <a:lnTo>
                  <a:pt x="432815" y="432815"/>
                </a:lnTo>
                <a:lnTo>
                  <a:pt x="432815" y="204215"/>
                </a:lnTo>
                <a:lnTo>
                  <a:pt x="382270" y="204215"/>
                </a:lnTo>
                <a:lnTo>
                  <a:pt x="382270" y="0"/>
                </a:lnTo>
                <a:close/>
              </a:path>
            </a:pathLst>
          </a:custGeom>
          <a:solidFill>
            <a:srgbClr val="47FF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86045" y="1164463"/>
            <a:ext cx="475615" cy="281940"/>
          </a:xfrm>
          <a:custGeom>
            <a:avLst/>
            <a:gdLst/>
            <a:ahLst/>
            <a:cxnLst/>
            <a:rect l="l" t="t" r="r" b="b"/>
            <a:pathLst>
              <a:path w="475614" h="281940">
                <a:moveTo>
                  <a:pt x="237870" y="0"/>
                </a:moveTo>
                <a:lnTo>
                  <a:pt x="193488" y="4039"/>
                </a:lnTo>
                <a:lnTo>
                  <a:pt x="150861" y="15804"/>
                </a:lnTo>
                <a:lnTo>
                  <a:pt x="110331" y="34766"/>
                </a:lnTo>
                <a:lnTo>
                  <a:pt x="72234" y="60395"/>
                </a:lnTo>
                <a:lnTo>
                  <a:pt x="36911" y="92163"/>
                </a:lnTo>
                <a:lnTo>
                  <a:pt x="4699" y="129539"/>
                </a:lnTo>
                <a:lnTo>
                  <a:pt x="0" y="136398"/>
                </a:lnTo>
                <a:lnTo>
                  <a:pt x="0" y="145541"/>
                </a:lnTo>
                <a:lnTo>
                  <a:pt x="36690" y="189409"/>
                </a:lnTo>
                <a:lnTo>
                  <a:pt x="71952" y="221356"/>
                </a:lnTo>
                <a:lnTo>
                  <a:pt x="110093" y="247094"/>
                </a:lnTo>
                <a:lnTo>
                  <a:pt x="150720" y="266112"/>
                </a:lnTo>
                <a:lnTo>
                  <a:pt x="193476" y="277900"/>
                </a:lnTo>
                <a:lnTo>
                  <a:pt x="237870" y="281939"/>
                </a:lnTo>
                <a:lnTo>
                  <a:pt x="282307" y="277897"/>
                </a:lnTo>
                <a:lnTo>
                  <a:pt x="324977" y="266112"/>
                </a:lnTo>
                <a:lnTo>
                  <a:pt x="365426" y="247173"/>
                </a:lnTo>
                <a:lnTo>
                  <a:pt x="375085" y="240664"/>
                </a:lnTo>
                <a:lnTo>
                  <a:pt x="237489" y="240664"/>
                </a:lnTo>
                <a:lnTo>
                  <a:pt x="197417" y="232239"/>
                </a:lnTo>
                <a:lnTo>
                  <a:pt x="165131" y="209359"/>
                </a:lnTo>
                <a:lnTo>
                  <a:pt x="144228" y="175621"/>
                </a:lnTo>
                <a:lnTo>
                  <a:pt x="138302" y="134619"/>
                </a:lnTo>
                <a:lnTo>
                  <a:pt x="147129" y="99536"/>
                </a:lnTo>
                <a:lnTo>
                  <a:pt x="167290" y="70643"/>
                </a:lnTo>
                <a:lnTo>
                  <a:pt x="196167" y="50466"/>
                </a:lnTo>
                <a:lnTo>
                  <a:pt x="231139" y="41528"/>
                </a:lnTo>
                <a:lnTo>
                  <a:pt x="235457" y="41275"/>
                </a:lnTo>
                <a:lnTo>
                  <a:pt x="375074" y="41275"/>
                </a:lnTo>
                <a:lnTo>
                  <a:pt x="365426" y="34750"/>
                </a:lnTo>
                <a:lnTo>
                  <a:pt x="324927" y="15771"/>
                </a:lnTo>
                <a:lnTo>
                  <a:pt x="282296" y="4024"/>
                </a:lnTo>
                <a:lnTo>
                  <a:pt x="237870" y="0"/>
                </a:lnTo>
                <a:close/>
              </a:path>
              <a:path w="475614" h="281940">
                <a:moveTo>
                  <a:pt x="375074" y="41275"/>
                </a:moveTo>
                <a:lnTo>
                  <a:pt x="237616" y="41275"/>
                </a:lnTo>
                <a:lnTo>
                  <a:pt x="277766" y="49700"/>
                </a:lnTo>
                <a:lnTo>
                  <a:pt x="310118" y="72580"/>
                </a:lnTo>
                <a:lnTo>
                  <a:pt x="331110" y="106318"/>
                </a:lnTo>
                <a:lnTo>
                  <a:pt x="337185" y="147319"/>
                </a:lnTo>
                <a:lnTo>
                  <a:pt x="328247" y="182403"/>
                </a:lnTo>
                <a:lnTo>
                  <a:pt x="308070" y="211296"/>
                </a:lnTo>
                <a:lnTo>
                  <a:pt x="279177" y="231473"/>
                </a:lnTo>
                <a:lnTo>
                  <a:pt x="244093" y="240411"/>
                </a:lnTo>
                <a:lnTo>
                  <a:pt x="239775" y="240664"/>
                </a:lnTo>
                <a:lnTo>
                  <a:pt x="375085" y="240664"/>
                </a:lnTo>
                <a:lnTo>
                  <a:pt x="403460" y="221544"/>
                </a:lnTo>
                <a:lnTo>
                  <a:pt x="438692" y="189776"/>
                </a:lnTo>
                <a:lnTo>
                  <a:pt x="470788" y="152400"/>
                </a:lnTo>
                <a:lnTo>
                  <a:pt x="475488" y="145541"/>
                </a:lnTo>
                <a:lnTo>
                  <a:pt x="475488" y="136398"/>
                </a:lnTo>
                <a:lnTo>
                  <a:pt x="470788" y="130175"/>
                </a:lnTo>
                <a:lnTo>
                  <a:pt x="438692" y="92442"/>
                </a:lnTo>
                <a:lnTo>
                  <a:pt x="403460" y="60470"/>
                </a:lnTo>
                <a:lnTo>
                  <a:pt x="375074" y="41275"/>
                </a:lnTo>
                <a:close/>
              </a:path>
              <a:path w="475614" h="281940">
                <a:moveTo>
                  <a:pt x="237108" y="87375"/>
                </a:moveTo>
                <a:lnTo>
                  <a:pt x="235076" y="87375"/>
                </a:lnTo>
                <a:lnTo>
                  <a:pt x="234061" y="87502"/>
                </a:lnTo>
                <a:lnTo>
                  <a:pt x="215245" y="92321"/>
                </a:lnTo>
                <a:lnTo>
                  <a:pt x="199739" y="103187"/>
                </a:lnTo>
                <a:lnTo>
                  <a:pt x="188948" y="118721"/>
                </a:lnTo>
                <a:lnTo>
                  <a:pt x="184276" y="137540"/>
                </a:lnTo>
                <a:lnTo>
                  <a:pt x="187473" y="159791"/>
                </a:lnTo>
                <a:lnTo>
                  <a:pt x="198802" y="177911"/>
                </a:lnTo>
                <a:lnTo>
                  <a:pt x="216298" y="190101"/>
                </a:lnTo>
                <a:lnTo>
                  <a:pt x="237998" y="194563"/>
                </a:lnTo>
                <a:lnTo>
                  <a:pt x="240156" y="194563"/>
                </a:lnTo>
                <a:lnTo>
                  <a:pt x="275621" y="178895"/>
                </a:lnTo>
                <a:lnTo>
                  <a:pt x="291211" y="144399"/>
                </a:lnTo>
                <a:lnTo>
                  <a:pt x="287847" y="122148"/>
                </a:lnTo>
                <a:lnTo>
                  <a:pt x="276399" y="104028"/>
                </a:lnTo>
                <a:lnTo>
                  <a:pt x="258831" y="91838"/>
                </a:lnTo>
                <a:lnTo>
                  <a:pt x="237108" y="87375"/>
                </a:lnTo>
                <a:close/>
              </a:path>
            </a:pathLst>
          </a:custGeom>
          <a:solidFill>
            <a:srgbClr val="47FF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2420" y="803148"/>
            <a:ext cx="8521065" cy="0"/>
          </a:xfrm>
          <a:custGeom>
            <a:avLst/>
            <a:gdLst/>
            <a:ahLst/>
            <a:cxnLst/>
            <a:rect l="l" t="t" r="r" b="b"/>
            <a:pathLst>
              <a:path w="8521065">
                <a:moveTo>
                  <a:pt x="0" y="0"/>
                </a:moveTo>
                <a:lnTo>
                  <a:pt x="8520557" y="0"/>
                </a:lnTo>
              </a:path>
            </a:pathLst>
          </a:custGeom>
          <a:ln w="9525">
            <a:solidFill>
              <a:srgbClr val="47FF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97230" y="3462654"/>
            <a:ext cx="21558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Courier New"/>
                <a:cs typeface="Courier New"/>
              </a:rPr>
              <a:t>Resultados</a:t>
            </a:r>
            <a:r>
              <a:rPr sz="1400" b="1" spc="-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ourier New"/>
                <a:cs typeface="Courier New"/>
              </a:rPr>
              <a:t>Esperados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21816" y="4095699"/>
            <a:ext cx="17322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Courier New"/>
                <a:cs typeface="Courier New"/>
              </a:rPr>
              <a:t>Ideas</a:t>
            </a:r>
            <a:r>
              <a:rPr sz="1400" b="1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400" b="1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Defender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563493" y="3380232"/>
            <a:ext cx="420370" cy="421005"/>
          </a:xfrm>
          <a:custGeom>
            <a:avLst/>
            <a:gdLst/>
            <a:ahLst/>
            <a:cxnLst/>
            <a:rect l="l" t="t" r="r" b="b"/>
            <a:pathLst>
              <a:path w="420370" h="421004">
                <a:moveTo>
                  <a:pt x="301828" y="232638"/>
                </a:moveTo>
                <a:lnTo>
                  <a:pt x="290068" y="183007"/>
                </a:lnTo>
                <a:lnTo>
                  <a:pt x="268376" y="150622"/>
                </a:lnTo>
                <a:lnTo>
                  <a:pt x="259461" y="143256"/>
                </a:lnTo>
                <a:lnTo>
                  <a:pt x="216535" y="185293"/>
                </a:lnTo>
                <a:lnTo>
                  <a:pt x="211963" y="189865"/>
                </a:lnTo>
                <a:lnTo>
                  <a:pt x="211963" y="197739"/>
                </a:lnTo>
                <a:lnTo>
                  <a:pt x="216535" y="202311"/>
                </a:lnTo>
                <a:lnTo>
                  <a:pt x="224815" y="214274"/>
                </a:lnTo>
                <a:lnTo>
                  <a:pt x="227584" y="228346"/>
                </a:lnTo>
                <a:lnTo>
                  <a:pt x="224815" y="242430"/>
                </a:lnTo>
                <a:lnTo>
                  <a:pt x="216535" y="254381"/>
                </a:lnTo>
                <a:lnTo>
                  <a:pt x="136144" y="335026"/>
                </a:lnTo>
                <a:lnTo>
                  <a:pt x="109728" y="346075"/>
                </a:lnTo>
                <a:lnTo>
                  <a:pt x="102641" y="345389"/>
                </a:lnTo>
                <a:lnTo>
                  <a:pt x="73025" y="309308"/>
                </a:lnTo>
                <a:lnTo>
                  <a:pt x="75780" y="295275"/>
                </a:lnTo>
                <a:lnTo>
                  <a:pt x="84074" y="282829"/>
                </a:lnTo>
                <a:lnTo>
                  <a:pt x="107823" y="258953"/>
                </a:lnTo>
                <a:lnTo>
                  <a:pt x="100393" y="243738"/>
                </a:lnTo>
                <a:lnTo>
                  <a:pt x="95072" y="227355"/>
                </a:lnTo>
                <a:lnTo>
                  <a:pt x="91871" y="210324"/>
                </a:lnTo>
                <a:lnTo>
                  <a:pt x="90805" y="193167"/>
                </a:lnTo>
                <a:lnTo>
                  <a:pt x="90805" y="185293"/>
                </a:lnTo>
                <a:lnTo>
                  <a:pt x="91948" y="178435"/>
                </a:lnTo>
                <a:lnTo>
                  <a:pt x="93091" y="169418"/>
                </a:lnTo>
                <a:lnTo>
                  <a:pt x="33147" y="230632"/>
                </a:lnTo>
                <a:lnTo>
                  <a:pt x="8280" y="266725"/>
                </a:lnTo>
                <a:lnTo>
                  <a:pt x="0" y="308584"/>
                </a:lnTo>
                <a:lnTo>
                  <a:pt x="8280" y="350862"/>
                </a:lnTo>
                <a:lnTo>
                  <a:pt x="33147" y="388239"/>
                </a:lnTo>
                <a:lnTo>
                  <a:pt x="69659" y="412432"/>
                </a:lnTo>
                <a:lnTo>
                  <a:pt x="111887" y="420624"/>
                </a:lnTo>
                <a:lnTo>
                  <a:pt x="132842" y="418642"/>
                </a:lnTo>
                <a:lnTo>
                  <a:pt x="172250" y="402526"/>
                </a:lnTo>
                <a:lnTo>
                  <a:pt x="232422" y="346075"/>
                </a:lnTo>
                <a:lnTo>
                  <a:pt x="260756" y="317817"/>
                </a:lnTo>
                <a:lnTo>
                  <a:pt x="288925" y="280543"/>
                </a:lnTo>
                <a:lnTo>
                  <a:pt x="298513" y="257340"/>
                </a:lnTo>
                <a:lnTo>
                  <a:pt x="301828" y="232638"/>
                </a:lnTo>
                <a:close/>
              </a:path>
              <a:path w="420370" h="421004">
                <a:moveTo>
                  <a:pt x="420103" y="110998"/>
                </a:moveTo>
                <a:lnTo>
                  <a:pt x="411543" y="69303"/>
                </a:lnTo>
                <a:lnTo>
                  <a:pt x="386588" y="32258"/>
                </a:lnTo>
                <a:lnTo>
                  <a:pt x="350494" y="8089"/>
                </a:lnTo>
                <a:lnTo>
                  <a:pt x="308610" y="0"/>
                </a:lnTo>
                <a:lnTo>
                  <a:pt x="287147" y="2032"/>
                </a:lnTo>
                <a:lnTo>
                  <a:pt x="246595" y="18173"/>
                </a:lnTo>
                <a:lnTo>
                  <a:pt x="147193" y="116090"/>
                </a:lnTo>
                <a:lnTo>
                  <a:pt x="120789" y="158026"/>
                </a:lnTo>
                <a:lnTo>
                  <a:pt x="115163" y="204203"/>
                </a:lnTo>
                <a:lnTo>
                  <a:pt x="128092" y="247408"/>
                </a:lnTo>
                <a:lnTo>
                  <a:pt x="157353" y="280416"/>
                </a:lnTo>
                <a:lnTo>
                  <a:pt x="203835" y="233934"/>
                </a:lnTo>
                <a:lnTo>
                  <a:pt x="203835" y="227203"/>
                </a:lnTo>
                <a:lnTo>
                  <a:pt x="193116" y="213741"/>
                </a:lnTo>
                <a:lnTo>
                  <a:pt x="189522" y="205232"/>
                </a:lnTo>
                <a:lnTo>
                  <a:pt x="188290" y="197777"/>
                </a:lnTo>
                <a:lnTo>
                  <a:pt x="189103" y="193167"/>
                </a:lnTo>
                <a:lnTo>
                  <a:pt x="193929" y="176707"/>
                </a:lnTo>
                <a:lnTo>
                  <a:pt x="283337" y="85598"/>
                </a:lnTo>
                <a:lnTo>
                  <a:pt x="308610" y="74422"/>
                </a:lnTo>
                <a:lnTo>
                  <a:pt x="328955" y="80619"/>
                </a:lnTo>
                <a:lnTo>
                  <a:pt x="343408" y="96189"/>
                </a:lnTo>
                <a:lnTo>
                  <a:pt x="347179" y="116700"/>
                </a:lnTo>
                <a:lnTo>
                  <a:pt x="335534" y="137668"/>
                </a:lnTo>
                <a:lnTo>
                  <a:pt x="310515" y="162560"/>
                </a:lnTo>
                <a:lnTo>
                  <a:pt x="320548" y="185166"/>
                </a:lnTo>
                <a:lnTo>
                  <a:pt x="326605" y="207327"/>
                </a:lnTo>
                <a:lnTo>
                  <a:pt x="328612" y="229501"/>
                </a:lnTo>
                <a:lnTo>
                  <a:pt x="326517" y="252095"/>
                </a:lnTo>
                <a:lnTo>
                  <a:pt x="388874" y="189738"/>
                </a:lnTo>
                <a:lnTo>
                  <a:pt x="412483" y="152704"/>
                </a:lnTo>
                <a:lnTo>
                  <a:pt x="420103" y="110998"/>
                </a:lnTo>
                <a:close/>
              </a:path>
            </a:pathLst>
          </a:custGeom>
          <a:solidFill>
            <a:srgbClr val="5F7C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895092" y="3398596"/>
            <a:ext cx="3911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47FFD4"/>
                </a:solidFill>
                <a:latin typeface="Courier New"/>
                <a:cs typeface="Courier New"/>
              </a:rPr>
              <a:t>04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79217" y="4065828"/>
            <a:ext cx="391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47FFD4"/>
                </a:solidFill>
                <a:latin typeface="Courier New"/>
                <a:cs typeface="Courier New"/>
              </a:rPr>
              <a:t>05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547871" y="4093464"/>
            <a:ext cx="420370" cy="320040"/>
            <a:chOff x="3547871" y="4093464"/>
            <a:chExt cx="420370" cy="320040"/>
          </a:xfrm>
        </p:grpSpPr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47871" y="4168140"/>
              <a:ext cx="74675" cy="172173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640835" y="4093464"/>
              <a:ext cx="327025" cy="320040"/>
            </a:xfrm>
            <a:custGeom>
              <a:avLst/>
              <a:gdLst/>
              <a:ahLst/>
              <a:cxnLst/>
              <a:rect l="l" t="t" r="r" b="b"/>
              <a:pathLst>
                <a:path w="327025" h="320039">
                  <a:moveTo>
                    <a:pt x="225552" y="33566"/>
                  </a:moveTo>
                  <a:lnTo>
                    <a:pt x="124714" y="58877"/>
                  </a:lnTo>
                  <a:lnTo>
                    <a:pt x="124714" y="261137"/>
                  </a:lnTo>
                  <a:lnTo>
                    <a:pt x="117563" y="274586"/>
                  </a:lnTo>
                  <a:lnTo>
                    <a:pt x="106946" y="285369"/>
                  </a:lnTo>
                  <a:lnTo>
                    <a:pt x="93573" y="292544"/>
                  </a:lnTo>
                  <a:lnTo>
                    <a:pt x="78232" y="295135"/>
                  </a:lnTo>
                  <a:lnTo>
                    <a:pt x="58966" y="291172"/>
                  </a:lnTo>
                  <a:lnTo>
                    <a:pt x="43078" y="280403"/>
                  </a:lnTo>
                  <a:lnTo>
                    <a:pt x="32296" y="264541"/>
                  </a:lnTo>
                  <a:lnTo>
                    <a:pt x="28321" y="245287"/>
                  </a:lnTo>
                  <a:lnTo>
                    <a:pt x="30607" y="241909"/>
                  </a:lnTo>
                  <a:lnTo>
                    <a:pt x="30607" y="237375"/>
                  </a:lnTo>
                  <a:lnTo>
                    <a:pt x="124714" y="261137"/>
                  </a:lnTo>
                  <a:lnTo>
                    <a:pt x="124714" y="58877"/>
                  </a:lnTo>
                  <a:lnTo>
                    <a:pt x="0" y="90170"/>
                  </a:lnTo>
                  <a:lnTo>
                    <a:pt x="3429" y="95846"/>
                  </a:lnTo>
                  <a:lnTo>
                    <a:pt x="4572" y="102641"/>
                  </a:lnTo>
                  <a:lnTo>
                    <a:pt x="4572" y="217004"/>
                  </a:lnTo>
                  <a:lnTo>
                    <a:pt x="3429" y="223786"/>
                  </a:lnTo>
                  <a:lnTo>
                    <a:pt x="0" y="231698"/>
                  </a:lnTo>
                  <a:lnTo>
                    <a:pt x="5715" y="232854"/>
                  </a:lnTo>
                  <a:lnTo>
                    <a:pt x="4572" y="237375"/>
                  </a:lnTo>
                  <a:lnTo>
                    <a:pt x="4572" y="246430"/>
                  </a:lnTo>
                  <a:lnTo>
                    <a:pt x="10337" y="275615"/>
                  </a:lnTo>
                  <a:lnTo>
                    <a:pt x="26111" y="298958"/>
                  </a:lnTo>
                  <a:lnTo>
                    <a:pt x="49517" y="314439"/>
                  </a:lnTo>
                  <a:lnTo>
                    <a:pt x="78232" y="320040"/>
                  </a:lnTo>
                  <a:lnTo>
                    <a:pt x="102450" y="316369"/>
                  </a:lnTo>
                  <a:lnTo>
                    <a:pt x="123253" y="305892"/>
                  </a:lnTo>
                  <a:lnTo>
                    <a:pt x="133794" y="295135"/>
                  </a:lnTo>
                  <a:lnTo>
                    <a:pt x="139382" y="289458"/>
                  </a:lnTo>
                  <a:lnTo>
                    <a:pt x="149606" y="267931"/>
                  </a:lnTo>
                  <a:lnTo>
                    <a:pt x="225552" y="288340"/>
                  </a:lnTo>
                  <a:lnTo>
                    <a:pt x="225552" y="267931"/>
                  </a:lnTo>
                  <a:lnTo>
                    <a:pt x="225552" y="237375"/>
                  </a:lnTo>
                  <a:lnTo>
                    <a:pt x="225552" y="33566"/>
                  </a:lnTo>
                  <a:close/>
                </a:path>
                <a:path w="327025" h="320039">
                  <a:moveTo>
                    <a:pt x="327025" y="36017"/>
                  </a:moveTo>
                  <a:lnTo>
                    <a:pt x="324167" y="20599"/>
                  </a:lnTo>
                  <a:lnTo>
                    <a:pt x="315874" y="9309"/>
                  </a:lnTo>
                  <a:lnTo>
                    <a:pt x="303911" y="2362"/>
                  </a:lnTo>
                  <a:lnTo>
                    <a:pt x="290068" y="0"/>
                  </a:lnTo>
                  <a:lnTo>
                    <a:pt x="278853" y="1562"/>
                  </a:lnTo>
                  <a:lnTo>
                    <a:pt x="268516" y="6324"/>
                  </a:lnTo>
                  <a:lnTo>
                    <a:pt x="259969" y="14376"/>
                  </a:lnTo>
                  <a:lnTo>
                    <a:pt x="254127" y="25819"/>
                  </a:lnTo>
                  <a:lnTo>
                    <a:pt x="252984" y="29235"/>
                  </a:lnTo>
                  <a:lnTo>
                    <a:pt x="252984" y="289458"/>
                  </a:lnTo>
                  <a:lnTo>
                    <a:pt x="259676" y="303631"/>
                  </a:lnTo>
                  <a:lnTo>
                    <a:pt x="268097" y="311975"/>
                  </a:lnTo>
                  <a:lnTo>
                    <a:pt x="278409" y="316903"/>
                  </a:lnTo>
                  <a:lnTo>
                    <a:pt x="289687" y="318516"/>
                  </a:lnTo>
                  <a:lnTo>
                    <a:pt x="303390" y="316166"/>
                  </a:lnTo>
                  <a:lnTo>
                    <a:pt x="315353" y="309245"/>
                  </a:lnTo>
                  <a:lnTo>
                    <a:pt x="323811" y="298005"/>
                  </a:lnTo>
                  <a:lnTo>
                    <a:pt x="327025" y="282676"/>
                  </a:lnTo>
                  <a:lnTo>
                    <a:pt x="327025" y="36017"/>
                  </a:lnTo>
                  <a:close/>
                </a:path>
              </a:pathLst>
            </a:custGeom>
            <a:solidFill>
              <a:srgbClr val="5F7C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5321300" y="3282631"/>
            <a:ext cx="365125" cy="360045"/>
            <a:chOff x="5298313" y="3733800"/>
            <a:chExt cx="365125" cy="360045"/>
          </a:xfrm>
        </p:grpSpPr>
        <p:sp>
          <p:nvSpPr>
            <p:cNvPr id="31" name="object 31"/>
            <p:cNvSpPr/>
            <p:nvPr/>
          </p:nvSpPr>
          <p:spPr>
            <a:xfrm>
              <a:off x="5298313" y="3733799"/>
              <a:ext cx="363855" cy="360045"/>
            </a:xfrm>
            <a:custGeom>
              <a:avLst/>
              <a:gdLst/>
              <a:ahLst/>
              <a:cxnLst/>
              <a:rect l="l" t="t" r="r" b="b"/>
              <a:pathLst>
                <a:path w="363854" h="360045">
                  <a:moveTo>
                    <a:pt x="358775" y="292100"/>
                  </a:moveTo>
                  <a:lnTo>
                    <a:pt x="352425" y="286626"/>
                  </a:lnTo>
                  <a:lnTo>
                    <a:pt x="331470" y="286626"/>
                  </a:lnTo>
                  <a:lnTo>
                    <a:pt x="331470" y="312178"/>
                  </a:lnTo>
                  <a:lnTo>
                    <a:pt x="326440" y="321678"/>
                  </a:lnTo>
                  <a:lnTo>
                    <a:pt x="318617" y="329184"/>
                  </a:lnTo>
                  <a:lnTo>
                    <a:pt x="308584" y="334124"/>
                  </a:lnTo>
                  <a:lnTo>
                    <a:pt x="296926" y="335902"/>
                  </a:lnTo>
                  <a:lnTo>
                    <a:pt x="285877" y="334124"/>
                  </a:lnTo>
                  <a:lnTo>
                    <a:pt x="276263" y="329184"/>
                  </a:lnTo>
                  <a:lnTo>
                    <a:pt x="268541" y="321678"/>
                  </a:lnTo>
                  <a:lnTo>
                    <a:pt x="263144" y="312178"/>
                  </a:lnTo>
                  <a:lnTo>
                    <a:pt x="331470" y="312178"/>
                  </a:lnTo>
                  <a:lnTo>
                    <a:pt x="331470" y="286626"/>
                  </a:lnTo>
                  <a:lnTo>
                    <a:pt x="261366" y="286626"/>
                  </a:lnTo>
                  <a:lnTo>
                    <a:pt x="261366" y="263817"/>
                  </a:lnTo>
                  <a:lnTo>
                    <a:pt x="261366" y="216331"/>
                  </a:lnTo>
                  <a:lnTo>
                    <a:pt x="261366" y="35560"/>
                  </a:lnTo>
                  <a:lnTo>
                    <a:pt x="258635" y="21971"/>
                  </a:lnTo>
                  <a:lnTo>
                    <a:pt x="251218" y="10642"/>
                  </a:lnTo>
                  <a:lnTo>
                    <a:pt x="240195" y="2882"/>
                  </a:lnTo>
                  <a:lnTo>
                    <a:pt x="226695" y="0"/>
                  </a:lnTo>
                  <a:lnTo>
                    <a:pt x="214884" y="0"/>
                  </a:lnTo>
                  <a:lnTo>
                    <a:pt x="214884" y="53848"/>
                  </a:lnTo>
                  <a:lnTo>
                    <a:pt x="214884" y="67564"/>
                  </a:lnTo>
                  <a:lnTo>
                    <a:pt x="214884" y="282079"/>
                  </a:lnTo>
                  <a:lnTo>
                    <a:pt x="209423" y="286626"/>
                  </a:lnTo>
                  <a:lnTo>
                    <a:pt x="51943" y="286626"/>
                  </a:lnTo>
                  <a:lnTo>
                    <a:pt x="46482" y="281152"/>
                  </a:lnTo>
                  <a:lnTo>
                    <a:pt x="46482" y="268376"/>
                  </a:lnTo>
                  <a:lnTo>
                    <a:pt x="51943" y="263817"/>
                  </a:lnTo>
                  <a:lnTo>
                    <a:pt x="209423" y="263817"/>
                  </a:lnTo>
                  <a:lnTo>
                    <a:pt x="214884" y="269303"/>
                  </a:lnTo>
                  <a:lnTo>
                    <a:pt x="214884" y="211785"/>
                  </a:lnTo>
                  <a:lnTo>
                    <a:pt x="209423" y="216331"/>
                  </a:lnTo>
                  <a:lnTo>
                    <a:pt x="51943" y="216331"/>
                  </a:lnTo>
                  <a:lnTo>
                    <a:pt x="46482" y="210858"/>
                  </a:lnTo>
                  <a:lnTo>
                    <a:pt x="46482" y="197180"/>
                  </a:lnTo>
                  <a:lnTo>
                    <a:pt x="51943" y="192608"/>
                  </a:lnTo>
                  <a:lnTo>
                    <a:pt x="209423" y="192608"/>
                  </a:lnTo>
                  <a:lnTo>
                    <a:pt x="214884" y="198081"/>
                  </a:lnTo>
                  <a:lnTo>
                    <a:pt x="214884" y="138811"/>
                  </a:lnTo>
                  <a:lnTo>
                    <a:pt x="209423" y="144221"/>
                  </a:lnTo>
                  <a:lnTo>
                    <a:pt x="51943" y="144221"/>
                  </a:lnTo>
                  <a:lnTo>
                    <a:pt x="46482" y="138811"/>
                  </a:lnTo>
                  <a:lnTo>
                    <a:pt x="46482" y="125095"/>
                  </a:lnTo>
                  <a:lnTo>
                    <a:pt x="51943" y="120523"/>
                  </a:lnTo>
                  <a:lnTo>
                    <a:pt x="209423" y="120523"/>
                  </a:lnTo>
                  <a:lnTo>
                    <a:pt x="214884" y="125984"/>
                  </a:lnTo>
                  <a:lnTo>
                    <a:pt x="214884" y="67564"/>
                  </a:lnTo>
                  <a:lnTo>
                    <a:pt x="209423" y="72136"/>
                  </a:lnTo>
                  <a:lnTo>
                    <a:pt x="51943" y="72136"/>
                  </a:lnTo>
                  <a:lnTo>
                    <a:pt x="46482" y="66675"/>
                  </a:lnTo>
                  <a:lnTo>
                    <a:pt x="46482" y="52959"/>
                  </a:lnTo>
                  <a:lnTo>
                    <a:pt x="51943" y="48387"/>
                  </a:lnTo>
                  <a:lnTo>
                    <a:pt x="209423" y="48387"/>
                  </a:lnTo>
                  <a:lnTo>
                    <a:pt x="214884" y="53848"/>
                  </a:lnTo>
                  <a:lnTo>
                    <a:pt x="214884" y="0"/>
                  </a:lnTo>
                  <a:lnTo>
                    <a:pt x="35560" y="0"/>
                  </a:lnTo>
                  <a:lnTo>
                    <a:pt x="21526" y="2882"/>
                  </a:lnTo>
                  <a:lnTo>
                    <a:pt x="10248" y="10642"/>
                  </a:lnTo>
                  <a:lnTo>
                    <a:pt x="2730" y="21971"/>
                  </a:lnTo>
                  <a:lnTo>
                    <a:pt x="0" y="35560"/>
                  </a:lnTo>
                  <a:lnTo>
                    <a:pt x="0" y="299402"/>
                  </a:lnTo>
                  <a:lnTo>
                    <a:pt x="4254" y="322681"/>
                  </a:lnTo>
                  <a:lnTo>
                    <a:pt x="16967" y="341858"/>
                  </a:lnTo>
                  <a:lnTo>
                    <a:pt x="35979" y="354876"/>
                  </a:lnTo>
                  <a:lnTo>
                    <a:pt x="59182" y="359664"/>
                  </a:lnTo>
                  <a:lnTo>
                    <a:pt x="297815" y="359664"/>
                  </a:lnTo>
                  <a:lnTo>
                    <a:pt x="340906" y="341858"/>
                  </a:lnTo>
                  <a:lnTo>
                    <a:pt x="356133" y="312178"/>
                  </a:lnTo>
                  <a:lnTo>
                    <a:pt x="358775" y="299402"/>
                  </a:lnTo>
                  <a:lnTo>
                    <a:pt x="358775" y="292100"/>
                  </a:lnTo>
                  <a:close/>
                </a:path>
                <a:path w="363854" h="360045">
                  <a:moveTo>
                    <a:pt x="363347" y="208813"/>
                  </a:moveTo>
                  <a:lnTo>
                    <a:pt x="284099" y="208813"/>
                  </a:lnTo>
                  <a:lnTo>
                    <a:pt x="284099" y="209689"/>
                  </a:lnTo>
                  <a:lnTo>
                    <a:pt x="313309" y="265010"/>
                  </a:lnTo>
                  <a:lnTo>
                    <a:pt x="315976" y="267677"/>
                  </a:lnTo>
                  <a:lnTo>
                    <a:pt x="320548" y="271246"/>
                  </a:lnTo>
                  <a:lnTo>
                    <a:pt x="329692" y="271246"/>
                  </a:lnTo>
                  <a:lnTo>
                    <a:pt x="334137" y="269455"/>
                  </a:lnTo>
                  <a:lnTo>
                    <a:pt x="336042" y="265010"/>
                  </a:lnTo>
                  <a:lnTo>
                    <a:pt x="363347" y="209689"/>
                  </a:lnTo>
                  <a:lnTo>
                    <a:pt x="363347" y="208813"/>
                  </a:lnTo>
                  <a:close/>
                </a:path>
              </a:pathLst>
            </a:custGeom>
            <a:solidFill>
              <a:srgbClr val="5F7C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83936" y="3735323"/>
              <a:ext cx="79248" cy="182879"/>
            </a:xfrm>
            <a:prstGeom prst="rect">
              <a:avLst/>
            </a:prstGeom>
          </p:spPr>
        </p:pic>
      </p:grpSp>
      <p:sp>
        <p:nvSpPr>
          <p:cNvPr id="33" name="object 33"/>
          <p:cNvSpPr/>
          <p:nvPr/>
        </p:nvSpPr>
        <p:spPr>
          <a:xfrm>
            <a:off x="5321300" y="2809048"/>
            <a:ext cx="340360" cy="317500"/>
          </a:xfrm>
          <a:custGeom>
            <a:avLst/>
            <a:gdLst/>
            <a:ahLst/>
            <a:cxnLst/>
            <a:rect l="l" t="t" r="r" b="b"/>
            <a:pathLst>
              <a:path w="340360" h="317500">
                <a:moveTo>
                  <a:pt x="181356" y="217932"/>
                </a:moveTo>
                <a:lnTo>
                  <a:pt x="0" y="217932"/>
                </a:lnTo>
                <a:lnTo>
                  <a:pt x="0" y="227838"/>
                </a:lnTo>
                <a:lnTo>
                  <a:pt x="2336" y="239395"/>
                </a:lnTo>
                <a:lnTo>
                  <a:pt x="8737" y="248843"/>
                </a:lnTo>
                <a:lnTo>
                  <a:pt x="18262" y="255219"/>
                </a:lnTo>
                <a:lnTo>
                  <a:pt x="29972" y="257556"/>
                </a:lnTo>
                <a:lnTo>
                  <a:pt x="181356" y="257556"/>
                </a:lnTo>
                <a:lnTo>
                  <a:pt x="181356" y="217932"/>
                </a:lnTo>
                <a:close/>
              </a:path>
              <a:path w="340360" h="317500">
                <a:moveTo>
                  <a:pt x="195072" y="316992"/>
                </a:moveTo>
                <a:lnTo>
                  <a:pt x="189293" y="310807"/>
                </a:lnTo>
                <a:lnTo>
                  <a:pt x="185039" y="303618"/>
                </a:lnTo>
                <a:lnTo>
                  <a:pt x="182384" y="295694"/>
                </a:lnTo>
                <a:lnTo>
                  <a:pt x="181483" y="287274"/>
                </a:lnTo>
                <a:lnTo>
                  <a:pt x="181483" y="277368"/>
                </a:lnTo>
                <a:lnTo>
                  <a:pt x="110363" y="277368"/>
                </a:lnTo>
                <a:lnTo>
                  <a:pt x="103632" y="297180"/>
                </a:lnTo>
                <a:lnTo>
                  <a:pt x="65405" y="297180"/>
                </a:lnTo>
                <a:lnTo>
                  <a:pt x="60960" y="301625"/>
                </a:lnTo>
                <a:lnTo>
                  <a:pt x="60960" y="312547"/>
                </a:lnTo>
                <a:lnTo>
                  <a:pt x="65405" y="316992"/>
                </a:lnTo>
                <a:lnTo>
                  <a:pt x="195072" y="316992"/>
                </a:lnTo>
                <a:close/>
              </a:path>
              <a:path w="340360" h="317500">
                <a:moveTo>
                  <a:pt x="320014" y="158521"/>
                </a:moveTo>
                <a:lnTo>
                  <a:pt x="201168" y="158521"/>
                </a:lnTo>
                <a:lnTo>
                  <a:pt x="201168" y="257556"/>
                </a:lnTo>
                <a:lnTo>
                  <a:pt x="320014" y="257556"/>
                </a:lnTo>
                <a:lnTo>
                  <a:pt x="320014" y="158521"/>
                </a:lnTo>
                <a:close/>
              </a:path>
              <a:path w="340360" h="317500">
                <a:moveTo>
                  <a:pt x="320040" y="277368"/>
                </a:moveTo>
                <a:lnTo>
                  <a:pt x="201168" y="277368"/>
                </a:lnTo>
                <a:lnTo>
                  <a:pt x="201168" y="287528"/>
                </a:lnTo>
                <a:lnTo>
                  <a:pt x="202717" y="295427"/>
                </a:lnTo>
                <a:lnTo>
                  <a:pt x="206971" y="301879"/>
                </a:lnTo>
                <a:lnTo>
                  <a:pt x="213271" y="306247"/>
                </a:lnTo>
                <a:lnTo>
                  <a:pt x="220980" y="307848"/>
                </a:lnTo>
                <a:lnTo>
                  <a:pt x="300228" y="307848"/>
                </a:lnTo>
                <a:lnTo>
                  <a:pt x="307924" y="306247"/>
                </a:lnTo>
                <a:lnTo>
                  <a:pt x="314223" y="301879"/>
                </a:lnTo>
                <a:lnTo>
                  <a:pt x="318477" y="295427"/>
                </a:lnTo>
                <a:lnTo>
                  <a:pt x="320040" y="287528"/>
                </a:lnTo>
                <a:lnTo>
                  <a:pt x="320040" y="277368"/>
                </a:lnTo>
                <a:close/>
              </a:path>
              <a:path w="340360" h="317500">
                <a:moveTo>
                  <a:pt x="320040" y="128524"/>
                </a:moveTo>
                <a:lnTo>
                  <a:pt x="318477" y="120586"/>
                </a:lnTo>
                <a:lnTo>
                  <a:pt x="314223" y="114134"/>
                </a:lnTo>
                <a:lnTo>
                  <a:pt x="307924" y="109791"/>
                </a:lnTo>
                <a:lnTo>
                  <a:pt x="300228" y="108204"/>
                </a:lnTo>
                <a:lnTo>
                  <a:pt x="220980" y="108204"/>
                </a:lnTo>
                <a:lnTo>
                  <a:pt x="213271" y="109791"/>
                </a:lnTo>
                <a:lnTo>
                  <a:pt x="206971" y="114134"/>
                </a:lnTo>
                <a:lnTo>
                  <a:pt x="202717" y="120586"/>
                </a:lnTo>
                <a:lnTo>
                  <a:pt x="201168" y="128524"/>
                </a:lnTo>
                <a:lnTo>
                  <a:pt x="201168" y="138684"/>
                </a:lnTo>
                <a:lnTo>
                  <a:pt x="320040" y="138684"/>
                </a:lnTo>
                <a:lnTo>
                  <a:pt x="320040" y="128524"/>
                </a:lnTo>
                <a:close/>
              </a:path>
              <a:path w="340360" h="317500">
                <a:moveTo>
                  <a:pt x="339852" y="29718"/>
                </a:moveTo>
                <a:lnTo>
                  <a:pt x="337502" y="18173"/>
                </a:lnTo>
                <a:lnTo>
                  <a:pt x="331114" y="8724"/>
                </a:lnTo>
                <a:lnTo>
                  <a:pt x="321627" y="2349"/>
                </a:lnTo>
                <a:lnTo>
                  <a:pt x="310007" y="0"/>
                </a:lnTo>
                <a:lnTo>
                  <a:pt x="29845" y="0"/>
                </a:lnTo>
                <a:lnTo>
                  <a:pt x="18211" y="2349"/>
                </a:lnTo>
                <a:lnTo>
                  <a:pt x="8724" y="8724"/>
                </a:lnTo>
                <a:lnTo>
                  <a:pt x="2336" y="18173"/>
                </a:lnTo>
                <a:lnTo>
                  <a:pt x="0" y="29718"/>
                </a:lnTo>
                <a:lnTo>
                  <a:pt x="0" y="198120"/>
                </a:lnTo>
                <a:lnTo>
                  <a:pt x="180594" y="198120"/>
                </a:lnTo>
                <a:lnTo>
                  <a:pt x="180594" y="128778"/>
                </a:lnTo>
                <a:lnTo>
                  <a:pt x="183730" y="113372"/>
                </a:lnTo>
                <a:lnTo>
                  <a:pt x="192290" y="100774"/>
                </a:lnTo>
                <a:lnTo>
                  <a:pt x="204965" y="92278"/>
                </a:lnTo>
                <a:lnTo>
                  <a:pt x="220472" y="89154"/>
                </a:lnTo>
                <a:lnTo>
                  <a:pt x="300101" y="89154"/>
                </a:lnTo>
                <a:lnTo>
                  <a:pt x="314858" y="91986"/>
                </a:lnTo>
                <a:lnTo>
                  <a:pt x="327164" y="99733"/>
                </a:lnTo>
                <a:lnTo>
                  <a:pt x="335864" y="111340"/>
                </a:lnTo>
                <a:lnTo>
                  <a:pt x="339852" y="125730"/>
                </a:lnTo>
                <a:lnTo>
                  <a:pt x="339852" y="29718"/>
                </a:lnTo>
                <a:close/>
              </a:path>
            </a:pathLst>
          </a:custGeom>
          <a:solidFill>
            <a:srgbClr val="5F7C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840221" y="1131773"/>
            <a:ext cx="3074035" cy="34573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9595" indent="-455930">
              <a:lnSpc>
                <a:spcPct val="100000"/>
              </a:lnSpc>
              <a:spcBef>
                <a:spcPts val="100"/>
              </a:spcBef>
              <a:buClr>
                <a:srgbClr val="47FFD4"/>
              </a:buClr>
              <a:buSzPct val="150000"/>
              <a:buAutoNum type="arabicPeriod" startAt="6"/>
              <a:tabLst>
                <a:tab pos="570230" algn="l"/>
              </a:tabLst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Linea</a:t>
            </a:r>
            <a:r>
              <a:rPr sz="1600" b="1" spc="-5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de</a:t>
            </a:r>
            <a:r>
              <a:rPr sz="1600" b="1" spc="-6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Tiempo</a:t>
            </a:r>
            <a:endParaRPr sz="1600" dirty="0">
              <a:latin typeface="Courier New"/>
              <a:cs typeface="Courier New"/>
            </a:endParaRPr>
          </a:p>
          <a:p>
            <a:pPr marL="596265" indent="-469265">
              <a:lnSpc>
                <a:spcPct val="100000"/>
              </a:lnSpc>
              <a:spcBef>
                <a:spcPts val="2225"/>
              </a:spcBef>
              <a:buClr>
                <a:srgbClr val="47FFD4"/>
              </a:buClr>
              <a:buSzPct val="150000"/>
              <a:buAutoNum type="arabicPeriod" startAt="6"/>
              <a:tabLst>
                <a:tab pos="596265" algn="l"/>
              </a:tabLst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Acta</a:t>
            </a:r>
            <a:r>
              <a:rPr sz="1600" b="1" spc="-6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de</a:t>
            </a:r>
            <a:r>
              <a:rPr sz="1600" b="1" spc="-6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Reunion</a:t>
            </a:r>
            <a:endParaRPr sz="1600" dirty="0">
              <a:latin typeface="Courier New"/>
              <a:cs typeface="Courier New"/>
            </a:endParaRPr>
          </a:p>
          <a:p>
            <a:pPr marL="533400" indent="-424815">
              <a:lnSpc>
                <a:spcPts val="2780"/>
              </a:lnSpc>
              <a:spcBef>
                <a:spcPts val="1995"/>
              </a:spcBef>
              <a:buClr>
                <a:srgbClr val="47FFD4"/>
              </a:buClr>
              <a:buSzPct val="171428"/>
              <a:buAutoNum type="arabicPeriod" startAt="6"/>
              <a:tabLst>
                <a:tab pos="533400" algn="l"/>
              </a:tabLst>
            </a:pPr>
            <a:r>
              <a:rPr sz="1400" b="1" spc="-5" dirty="0">
                <a:solidFill>
                  <a:srgbClr val="FFFFFF"/>
                </a:solidFill>
                <a:latin typeface="Courier New"/>
                <a:cs typeface="Courier New"/>
              </a:rPr>
              <a:t>Especificación</a:t>
            </a:r>
            <a:r>
              <a:rPr sz="1400" b="1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ourier New"/>
                <a:cs typeface="Courier New"/>
              </a:rPr>
              <a:t>de</a:t>
            </a:r>
            <a:endParaRPr sz="1400" dirty="0">
              <a:latin typeface="Courier New"/>
              <a:cs typeface="Courier New"/>
            </a:endParaRPr>
          </a:p>
          <a:p>
            <a:pPr marL="533400">
              <a:lnSpc>
                <a:spcPts val="1580"/>
              </a:lnSpc>
            </a:pPr>
            <a:r>
              <a:rPr sz="1400" b="1" spc="-5" dirty="0">
                <a:solidFill>
                  <a:srgbClr val="FFFFFF"/>
                </a:solidFill>
                <a:latin typeface="Courier New"/>
                <a:cs typeface="Courier New"/>
              </a:rPr>
              <a:t>Requerimientos</a:t>
            </a:r>
            <a:endParaRPr sz="1400" dirty="0">
              <a:latin typeface="Courier New"/>
              <a:cs typeface="Courier New"/>
            </a:endParaRPr>
          </a:p>
          <a:p>
            <a:pPr marL="569595" indent="-443230">
              <a:lnSpc>
                <a:spcPct val="100000"/>
              </a:lnSpc>
              <a:spcBef>
                <a:spcPts val="1075"/>
              </a:spcBef>
              <a:buClr>
                <a:srgbClr val="47FFD4"/>
              </a:buClr>
              <a:buSzPct val="171428"/>
              <a:buAutoNum type="arabicPeriod" startAt="9"/>
              <a:tabLst>
                <a:tab pos="570230" algn="l"/>
              </a:tabLst>
            </a:pPr>
            <a:r>
              <a:rPr sz="1400" b="1" spc="-5" dirty="0" err="1">
                <a:solidFill>
                  <a:srgbClr val="FFFFFF"/>
                </a:solidFill>
                <a:latin typeface="Courier New"/>
                <a:cs typeface="Courier New"/>
              </a:rPr>
              <a:t>Diseño</a:t>
            </a:r>
            <a:r>
              <a:rPr lang="es-EC" sz="1400" b="1" spc="-5" dirty="0">
                <a:solidFill>
                  <a:srgbClr val="FFFFFF"/>
                </a:solidFill>
                <a:latin typeface="Courier New"/>
                <a:cs typeface="Courier New"/>
              </a:rPr>
              <a:t> CU</a:t>
            </a:r>
          </a:p>
          <a:p>
            <a:pPr marL="569595" indent="-443230">
              <a:lnSpc>
                <a:spcPct val="100000"/>
              </a:lnSpc>
              <a:spcBef>
                <a:spcPts val="1075"/>
              </a:spcBef>
              <a:buClr>
                <a:srgbClr val="47FFD4"/>
              </a:buClr>
              <a:buSzPct val="171428"/>
              <a:buAutoNum type="arabicPeriod" startAt="9"/>
              <a:tabLst>
                <a:tab pos="570230" algn="l"/>
              </a:tabLst>
            </a:pPr>
            <a:r>
              <a:rPr lang="es-EC" sz="1400" b="1" spc="-5" dirty="0">
                <a:solidFill>
                  <a:srgbClr val="FFFFFF"/>
                </a:solidFill>
                <a:latin typeface="Courier New"/>
                <a:cs typeface="Courier New"/>
              </a:rPr>
              <a:t>Backlog</a:t>
            </a:r>
          </a:p>
          <a:p>
            <a:pPr marL="569595" indent="-443230">
              <a:spcBef>
                <a:spcPts val="1075"/>
              </a:spcBef>
              <a:buClr>
                <a:srgbClr val="47FFD4"/>
              </a:buClr>
              <a:buSzPct val="171428"/>
              <a:buFontTx/>
              <a:buAutoNum type="arabicPeriod" startAt="9"/>
              <a:tabLst>
                <a:tab pos="570230" algn="l"/>
              </a:tabLst>
            </a:pPr>
            <a:r>
              <a:rPr lang="es-ES" sz="1400" b="1" spc="-5" dirty="0">
                <a:solidFill>
                  <a:srgbClr val="FFFFFF"/>
                </a:solidFill>
                <a:latin typeface="Courier New"/>
                <a:cs typeface="Courier New"/>
              </a:rPr>
              <a:t>Resultados</a:t>
            </a:r>
            <a:r>
              <a:rPr lang="es-ES" sz="1400" b="1" spc="-1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s-ES" sz="1400" b="1" spc="-5" dirty="0">
                <a:solidFill>
                  <a:srgbClr val="FFFFFF"/>
                </a:solidFill>
                <a:latin typeface="Courier New"/>
                <a:cs typeface="Courier New"/>
              </a:rPr>
              <a:t>del</a:t>
            </a:r>
            <a:r>
              <a:rPr lang="es-ES" sz="1400" b="1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s-ES" sz="1400" b="1" spc="-5" dirty="0">
                <a:solidFill>
                  <a:srgbClr val="FFFFFF"/>
                </a:solidFill>
                <a:latin typeface="Courier New"/>
                <a:cs typeface="Courier New"/>
              </a:rPr>
              <a:t>proyecto</a:t>
            </a:r>
          </a:p>
          <a:p>
            <a:pPr marL="569595" indent="-443230">
              <a:spcBef>
                <a:spcPts val="1075"/>
              </a:spcBef>
              <a:buClr>
                <a:srgbClr val="47FFD4"/>
              </a:buClr>
              <a:buSzPct val="171428"/>
              <a:buFontTx/>
              <a:buAutoNum type="arabicPeriod" startAt="9"/>
              <a:tabLst>
                <a:tab pos="570230" algn="l"/>
              </a:tabLst>
            </a:pPr>
            <a:r>
              <a:rPr sz="1400" b="1" spc="-5" dirty="0" err="1">
                <a:solidFill>
                  <a:srgbClr val="FFFFFF"/>
                </a:solidFill>
                <a:latin typeface="Courier New"/>
                <a:cs typeface="Courier New"/>
              </a:rPr>
              <a:t>Conclusiones</a:t>
            </a:r>
            <a:r>
              <a:rPr sz="1400" b="1" spc="-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endParaRPr sz="1400" dirty="0">
              <a:latin typeface="Courier New"/>
              <a:cs typeface="Courier New"/>
            </a:endParaRPr>
          </a:p>
          <a:p>
            <a:pPr marL="636905">
              <a:lnSpc>
                <a:spcPts val="1580"/>
              </a:lnSpc>
            </a:pP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recomendaciones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363210" y="3962361"/>
            <a:ext cx="312420" cy="414655"/>
          </a:xfrm>
          <a:custGeom>
            <a:avLst/>
            <a:gdLst/>
            <a:ahLst/>
            <a:cxnLst/>
            <a:rect l="l" t="t" r="r" b="b"/>
            <a:pathLst>
              <a:path w="312420" h="414654">
                <a:moveTo>
                  <a:pt x="308483" y="155422"/>
                </a:moveTo>
                <a:lnTo>
                  <a:pt x="3937" y="155422"/>
                </a:lnTo>
                <a:lnTo>
                  <a:pt x="0" y="159308"/>
                </a:lnTo>
                <a:lnTo>
                  <a:pt x="0" y="380009"/>
                </a:lnTo>
                <a:lnTo>
                  <a:pt x="2722" y="393407"/>
                </a:lnTo>
                <a:lnTo>
                  <a:pt x="10160" y="404383"/>
                </a:lnTo>
                <a:lnTo>
                  <a:pt x="21216" y="411802"/>
                </a:lnTo>
                <a:lnTo>
                  <a:pt x="34798" y="414528"/>
                </a:lnTo>
                <a:lnTo>
                  <a:pt x="277749" y="414528"/>
                </a:lnTo>
                <a:lnTo>
                  <a:pt x="291229" y="411802"/>
                </a:lnTo>
                <a:lnTo>
                  <a:pt x="302228" y="404431"/>
                </a:lnTo>
                <a:lnTo>
                  <a:pt x="309681" y="393461"/>
                </a:lnTo>
                <a:lnTo>
                  <a:pt x="312420" y="380009"/>
                </a:lnTo>
                <a:lnTo>
                  <a:pt x="312420" y="345427"/>
                </a:lnTo>
                <a:lnTo>
                  <a:pt x="136271" y="345427"/>
                </a:lnTo>
                <a:lnTo>
                  <a:pt x="133985" y="344385"/>
                </a:lnTo>
                <a:lnTo>
                  <a:pt x="130683" y="340639"/>
                </a:lnTo>
                <a:lnTo>
                  <a:pt x="129921" y="338239"/>
                </a:lnTo>
                <a:lnTo>
                  <a:pt x="130175" y="335775"/>
                </a:lnTo>
                <a:lnTo>
                  <a:pt x="135636" y="286816"/>
                </a:lnTo>
                <a:lnTo>
                  <a:pt x="129663" y="281351"/>
                </a:lnTo>
                <a:lnTo>
                  <a:pt x="125190" y="274729"/>
                </a:lnTo>
                <a:lnTo>
                  <a:pt x="122384" y="267207"/>
                </a:lnTo>
                <a:lnTo>
                  <a:pt x="121412" y="259041"/>
                </a:lnTo>
                <a:lnTo>
                  <a:pt x="124150" y="245580"/>
                </a:lnTo>
                <a:lnTo>
                  <a:pt x="131556" y="234611"/>
                </a:lnTo>
                <a:lnTo>
                  <a:pt x="142575" y="227186"/>
                </a:lnTo>
                <a:lnTo>
                  <a:pt x="156083" y="224459"/>
                </a:lnTo>
                <a:lnTo>
                  <a:pt x="312420" y="224459"/>
                </a:lnTo>
                <a:lnTo>
                  <a:pt x="312420" y="164096"/>
                </a:lnTo>
                <a:lnTo>
                  <a:pt x="312292" y="159308"/>
                </a:lnTo>
                <a:lnTo>
                  <a:pt x="308483" y="155422"/>
                </a:lnTo>
                <a:close/>
              </a:path>
              <a:path w="312420" h="414654">
                <a:moveTo>
                  <a:pt x="312420" y="224459"/>
                </a:moveTo>
                <a:lnTo>
                  <a:pt x="156083" y="224459"/>
                </a:lnTo>
                <a:lnTo>
                  <a:pt x="169623" y="227186"/>
                </a:lnTo>
                <a:lnTo>
                  <a:pt x="180689" y="234611"/>
                </a:lnTo>
                <a:lnTo>
                  <a:pt x="188146" y="245607"/>
                </a:lnTo>
                <a:lnTo>
                  <a:pt x="190880" y="259041"/>
                </a:lnTo>
                <a:lnTo>
                  <a:pt x="189908" y="267207"/>
                </a:lnTo>
                <a:lnTo>
                  <a:pt x="187102" y="274729"/>
                </a:lnTo>
                <a:lnTo>
                  <a:pt x="182629" y="281351"/>
                </a:lnTo>
                <a:lnTo>
                  <a:pt x="176657" y="286816"/>
                </a:lnTo>
                <a:lnTo>
                  <a:pt x="182117" y="335775"/>
                </a:lnTo>
                <a:lnTo>
                  <a:pt x="182372" y="338239"/>
                </a:lnTo>
                <a:lnTo>
                  <a:pt x="181610" y="340639"/>
                </a:lnTo>
                <a:lnTo>
                  <a:pt x="178308" y="344385"/>
                </a:lnTo>
                <a:lnTo>
                  <a:pt x="176022" y="345427"/>
                </a:lnTo>
                <a:lnTo>
                  <a:pt x="312420" y="345427"/>
                </a:lnTo>
                <a:lnTo>
                  <a:pt x="312420" y="224459"/>
                </a:lnTo>
                <a:close/>
              </a:path>
              <a:path w="312420" h="414654">
                <a:moveTo>
                  <a:pt x="156210" y="0"/>
                </a:moveTo>
                <a:lnTo>
                  <a:pt x="109003" y="9519"/>
                </a:lnTo>
                <a:lnTo>
                  <a:pt x="70405" y="35455"/>
                </a:lnTo>
                <a:lnTo>
                  <a:pt x="44356" y="73873"/>
                </a:lnTo>
                <a:lnTo>
                  <a:pt x="34798" y="120840"/>
                </a:lnTo>
                <a:lnTo>
                  <a:pt x="34798" y="155422"/>
                </a:lnTo>
                <a:lnTo>
                  <a:pt x="86867" y="155422"/>
                </a:lnTo>
                <a:lnTo>
                  <a:pt x="86867" y="120840"/>
                </a:lnTo>
                <a:lnTo>
                  <a:pt x="92327" y="93990"/>
                </a:lnTo>
                <a:lnTo>
                  <a:pt x="107203" y="72043"/>
                </a:lnTo>
                <a:lnTo>
                  <a:pt x="129248" y="57236"/>
                </a:lnTo>
                <a:lnTo>
                  <a:pt x="156210" y="51803"/>
                </a:lnTo>
                <a:lnTo>
                  <a:pt x="253098" y="51803"/>
                </a:lnTo>
                <a:lnTo>
                  <a:pt x="242014" y="35455"/>
                </a:lnTo>
                <a:lnTo>
                  <a:pt x="203416" y="9519"/>
                </a:lnTo>
                <a:lnTo>
                  <a:pt x="156210" y="0"/>
                </a:lnTo>
                <a:close/>
              </a:path>
              <a:path w="312420" h="414654">
                <a:moveTo>
                  <a:pt x="253098" y="51803"/>
                </a:moveTo>
                <a:lnTo>
                  <a:pt x="156210" y="51803"/>
                </a:lnTo>
                <a:lnTo>
                  <a:pt x="183171" y="57245"/>
                </a:lnTo>
                <a:lnTo>
                  <a:pt x="205216" y="72067"/>
                </a:lnTo>
                <a:lnTo>
                  <a:pt x="220092" y="94017"/>
                </a:lnTo>
                <a:lnTo>
                  <a:pt x="225551" y="120840"/>
                </a:lnTo>
                <a:lnTo>
                  <a:pt x="225551" y="155422"/>
                </a:lnTo>
                <a:lnTo>
                  <a:pt x="277622" y="155422"/>
                </a:lnTo>
                <a:lnTo>
                  <a:pt x="277622" y="120840"/>
                </a:lnTo>
                <a:lnTo>
                  <a:pt x="268063" y="73873"/>
                </a:lnTo>
                <a:lnTo>
                  <a:pt x="253098" y="51803"/>
                </a:lnTo>
                <a:close/>
              </a:path>
            </a:pathLst>
          </a:custGeom>
          <a:solidFill>
            <a:srgbClr val="47FFD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4721" y="432447"/>
            <a:ext cx="7770571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C" spc="-5" dirty="0"/>
              <a:t>12.</a:t>
            </a:r>
            <a:r>
              <a:rPr spc="-5" dirty="0" err="1"/>
              <a:t>Conclusiones</a:t>
            </a:r>
            <a:r>
              <a:rPr spc="-40" dirty="0"/>
              <a:t> </a:t>
            </a:r>
            <a:r>
              <a:rPr dirty="0"/>
              <a:t>y</a:t>
            </a:r>
            <a:r>
              <a:rPr spc="-50" dirty="0"/>
              <a:t> </a:t>
            </a:r>
            <a:r>
              <a:rPr spc="-5" dirty="0"/>
              <a:t>Recomendaciones</a:t>
            </a:r>
          </a:p>
        </p:txBody>
      </p:sp>
      <p:sp>
        <p:nvSpPr>
          <p:cNvPr id="3" name="object 3"/>
          <p:cNvSpPr/>
          <p:nvPr/>
        </p:nvSpPr>
        <p:spPr>
          <a:xfrm>
            <a:off x="379475" y="1251203"/>
            <a:ext cx="8521065" cy="0"/>
          </a:xfrm>
          <a:custGeom>
            <a:avLst/>
            <a:gdLst/>
            <a:ahLst/>
            <a:cxnLst/>
            <a:rect l="l" t="t" r="r" b="b"/>
            <a:pathLst>
              <a:path w="8521065">
                <a:moveTo>
                  <a:pt x="0" y="0"/>
                </a:moveTo>
                <a:lnTo>
                  <a:pt x="8520557" y="0"/>
                </a:lnTo>
              </a:path>
            </a:pathLst>
          </a:custGeom>
          <a:ln w="9525">
            <a:solidFill>
              <a:srgbClr val="47FF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69468" y="1500632"/>
            <a:ext cx="7173595" cy="1520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Conclusiones:</a:t>
            </a:r>
            <a:endParaRPr sz="1400">
              <a:latin typeface="Courier New"/>
              <a:cs typeface="Courier New"/>
            </a:endParaRPr>
          </a:p>
          <a:p>
            <a:pPr marL="299085" marR="5080" indent="-287020" algn="just">
              <a:lnSpc>
                <a:spcPct val="100000"/>
              </a:lnSpc>
              <a:buFont typeface="Arial MT"/>
              <a:buChar char="•"/>
              <a:tabLst>
                <a:tab pos="299720" algn="l"/>
              </a:tabLst>
            </a:pP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La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aplicación web desarrollada mediante la 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metodología</a:t>
            </a:r>
            <a:r>
              <a:rPr sz="1400" spc="819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ágil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 SCRUM 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ha demostrado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ser efectiva para optimizar el control de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agendamiento 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de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citas 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en la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estética.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La 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implementación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de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SCRUM </a:t>
            </a:r>
            <a:r>
              <a:rPr sz="1400" spc="-8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permitió</a:t>
            </a:r>
            <a:r>
              <a:rPr sz="1400" spc="2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una</a:t>
            </a:r>
            <a:r>
              <a:rPr sz="1400" spc="2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mayor</a:t>
            </a:r>
            <a:r>
              <a:rPr sz="1400" spc="2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colaboración</a:t>
            </a:r>
            <a:r>
              <a:rPr sz="1400" spc="2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sz="1400" spc="254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comunicación</a:t>
            </a:r>
            <a:r>
              <a:rPr sz="1400" spc="2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entre</a:t>
            </a:r>
            <a:r>
              <a:rPr sz="1400" spc="2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el</a:t>
            </a:r>
            <a:r>
              <a:rPr sz="1400" spc="254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equipo </a:t>
            </a:r>
            <a:r>
              <a:rPr sz="1400" spc="-8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de desarrollo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y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el personal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cargo, lo que contribuyó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minimizar</a:t>
            </a:r>
            <a:r>
              <a:rPr sz="1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errores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y a</a:t>
            </a:r>
            <a:r>
              <a:rPr sz="1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obtener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resultados más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 eficientes.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9468" y="3207461"/>
            <a:ext cx="223710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  <a:tab pos="676910" algn="l"/>
                <a:tab pos="2010410" algn="l"/>
              </a:tabLst>
            </a:pP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a	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u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1400" spc="-2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z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1400" spc="-20" dirty="0">
                <a:solidFill>
                  <a:srgbClr val="FFFFFF"/>
                </a:solidFill>
                <a:latin typeface="Courier New"/>
                <a:cs typeface="Courier New"/>
              </a:rPr>
              <a:t>ó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n	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de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46019" y="3207461"/>
            <a:ext cx="479615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27430" algn="l"/>
                <a:tab pos="1405255" algn="l"/>
                <a:tab pos="1997075" algn="l"/>
                <a:tab pos="2798445" algn="l"/>
                <a:tab pos="3069590" algn="l"/>
                <a:tab pos="3660775" algn="l"/>
                <a:tab pos="4356100" algn="l"/>
              </a:tabLst>
            </a:pP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é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sz="1400" spc="-2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s	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e	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caj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a	</a:t>
            </a:r>
            <a:r>
              <a:rPr sz="1400" spc="-20" dirty="0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sz="1400" spc="-20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a	y	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caj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a	</a:t>
            </a:r>
            <a:r>
              <a:rPr sz="1400" spc="-20" dirty="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1400" spc="-20" dirty="0">
                <a:solidFill>
                  <a:srgbClr val="FFFFFF"/>
                </a:solidFill>
                <a:latin typeface="Courier New"/>
                <a:cs typeface="Courier New"/>
              </a:rPr>
              <a:t>r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a	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para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6284" y="3421507"/>
            <a:ext cx="688467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elaborar casos de prueba resultó fundamental para 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garantizar </a:t>
            </a:r>
            <a:r>
              <a:rPr sz="1400" spc="-15" dirty="0">
                <a:solidFill>
                  <a:srgbClr val="FFFFFF"/>
                </a:solidFill>
                <a:latin typeface="Courier New"/>
                <a:cs typeface="Courier New"/>
              </a:rPr>
              <a:t>la 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calidad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y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funcionamiento adecuado del sistema 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de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registro de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clientes.</a:t>
            </a:r>
            <a:r>
              <a:rPr sz="1400" spc="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Estas</a:t>
            </a:r>
            <a:r>
              <a:rPr sz="1400" spc="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técnicas</a:t>
            </a:r>
            <a:r>
              <a:rPr sz="1400" spc="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permitieron</a:t>
            </a:r>
            <a:r>
              <a:rPr sz="1400" spc="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una</a:t>
            </a:r>
            <a:r>
              <a:rPr sz="1400" spc="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cobertura</a:t>
            </a:r>
            <a:r>
              <a:rPr sz="1400" spc="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exhaustiva</a:t>
            </a:r>
            <a:r>
              <a:rPr sz="1400" spc="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ourier New"/>
                <a:cs typeface="Courier New"/>
              </a:rPr>
              <a:t>de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6284" y="4061561"/>
            <a:ext cx="57480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9125" algn="l"/>
                <a:tab pos="1969135" algn="l"/>
                <a:tab pos="2362835" algn="l"/>
                <a:tab pos="4351655" algn="l"/>
              </a:tabLst>
            </a:pP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lo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s	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esc</a:t>
            </a:r>
            <a:r>
              <a:rPr sz="1400" spc="-2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nar</a:t>
            </a:r>
            <a:r>
              <a:rPr sz="1400" spc="-2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s	y	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func</a:t>
            </a:r>
            <a:r>
              <a:rPr sz="1400" spc="-15" dirty="0">
                <a:solidFill>
                  <a:srgbClr val="FFFFFF"/>
                </a:solidFill>
                <a:latin typeface="Courier New"/>
                <a:cs typeface="Courier New"/>
              </a:rPr>
              <a:t>io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nalida</a:t>
            </a:r>
            <a:r>
              <a:rPr sz="1400" spc="-15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es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,	</a:t>
            </a:r>
            <a:r>
              <a:rPr sz="1400" spc="-15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dentif</a:t>
            </a:r>
            <a:r>
              <a:rPr sz="1400" spc="-15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can</a:t>
            </a:r>
            <a:r>
              <a:rPr sz="1400" spc="-20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62953" y="4061561"/>
            <a:ext cx="8801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posibles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6284" y="4274616"/>
            <a:ext cx="688594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66825" algn="l"/>
                <a:tab pos="2094230" algn="l"/>
                <a:tab pos="2603500" algn="l"/>
                <a:tab pos="3110865" algn="l"/>
                <a:tab pos="4897120" algn="l"/>
                <a:tab pos="5299710" algn="l"/>
                <a:tab pos="6659245" algn="l"/>
              </a:tabLst>
            </a:pP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r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1400" spc="-20" dirty="0">
                <a:solidFill>
                  <a:srgbClr val="FFFFFF"/>
                </a:solidFill>
                <a:latin typeface="Courier New"/>
                <a:cs typeface="Courier New"/>
              </a:rPr>
              <a:t>m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s	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400" spc="-20" dirty="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s	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e	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a	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impleme</a:t>
            </a:r>
            <a:r>
              <a:rPr sz="1400" spc="-20" dirty="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ta</a:t>
            </a:r>
            <a:r>
              <a:rPr sz="1400" spc="-20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ió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n	y	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1400" spc="-20" dirty="0">
                <a:solidFill>
                  <a:srgbClr val="FFFFFF"/>
                </a:solidFill>
                <a:latin typeface="Courier New"/>
                <a:cs typeface="Courier New"/>
              </a:rPr>
              <a:t>gu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r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o	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la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confiabilidad</a:t>
            </a:r>
            <a:r>
              <a:rPr sz="1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del</a:t>
            </a: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sistema.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Conclusiones</a:t>
            </a:r>
            <a:r>
              <a:rPr spc="-40" dirty="0"/>
              <a:t> </a:t>
            </a:r>
            <a:r>
              <a:rPr dirty="0"/>
              <a:t>y</a:t>
            </a:r>
            <a:r>
              <a:rPr spc="-50" dirty="0"/>
              <a:t> </a:t>
            </a:r>
            <a:r>
              <a:rPr spc="-5" dirty="0"/>
              <a:t>Recomendaciones</a:t>
            </a:r>
          </a:p>
        </p:txBody>
      </p:sp>
      <p:sp>
        <p:nvSpPr>
          <p:cNvPr id="3" name="object 3"/>
          <p:cNvSpPr/>
          <p:nvPr/>
        </p:nvSpPr>
        <p:spPr>
          <a:xfrm>
            <a:off x="379475" y="1251203"/>
            <a:ext cx="8521065" cy="0"/>
          </a:xfrm>
          <a:custGeom>
            <a:avLst/>
            <a:gdLst/>
            <a:ahLst/>
            <a:cxnLst/>
            <a:rect l="l" t="t" r="r" b="b"/>
            <a:pathLst>
              <a:path w="8521065">
                <a:moveTo>
                  <a:pt x="0" y="0"/>
                </a:moveTo>
                <a:lnTo>
                  <a:pt x="8520557" y="0"/>
                </a:lnTo>
              </a:path>
            </a:pathLst>
          </a:custGeom>
          <a:ln w="9525">
            <a:solidFill>
              <a:srgbClr val="47FF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69468" y="1500632"/>
            <a:ext cx="7980045" cy="28035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Recomendaciones:</a:t>
            </a:r>
            <a:endParaRPr sz="1400" dirty="0">
              <a:latin typeface="Courier New"/>
              <a:cs typeface="Courier New"/>
            </a:endParaRPr>
          </a:p>
          <a:p>
            <a:pPr marL="299085" marR="5080" indent="-287020" algn="just">
              <a:lnSpc>
                <a:spcPct val="100000"/>
              </a:lnSpc>
              <a:buFont typeface="Arial MT"/>
              <a:buChar char="•"/>
              <a:tabLst>
                <a:tab pos="299720" algn="l"/>
              </a:tabLst>
            </a:pP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Continuar utilizando la metodología ágil SCRUM 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en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futuros proyectos de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desarrollo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de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 aplicaciones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web.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Además,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 se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debe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mantener</a:t>
            </a:r>
            <a:r>
              <a:rPr sz="1400" spc="8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una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 comunicación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cercana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con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 el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personal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 a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cargo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 para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identificar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oportunidades de mejora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y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realizar ajustes en 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el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desarrollo de la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aplicación</a:t>
            </a:r>
            <a:r>
              <a:rPr sz="1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de</a:t>
            </a:r>
            <a:r>
              <a:rPr sz="1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acuerdo</a:t>
            </a:r>
            <a:r>
              <a:rPr sz="1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con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 las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 necesidades</a:t>
            </a:r>
            <a:r>
              <a:rPr sz="1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del 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negocio.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Arial MT"/>
              <a:buChar char="•"/>
            </a:pPr>
            <a:endParaRPr sz="1450" dirty="0">
              <a:latin typeface="Courier New"/>
              <a:cs typeface="Courier New"/>
            </a:endParaRPr>
          </a:p>
          <a:p>
            <a:pPr marL="299085" marR="5080" indent="-287020" algn="just">
              <a:lnSpc>
                <a:spcPct val="100299"/>
              </a:lnSpc>
              <a:buFont typeface="Arial MT"/>
              <a:buChar char="•"/>
              <a:tabLst>
                <a:tab pos="299720" algn="l"/>
              </a:tabLst>
            </a:pP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Implementar 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una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estrategia 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de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pruebas 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de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manera regular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y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sistemática en </a:t>
            </a:r>
            <a:r>
              <a:rPr sz="1400" spc="-8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todas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las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etapas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del 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desarrollo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y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actualización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de 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la aplicación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web.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La </a:t>
            </a:r>
            <a:r>
              <a:rPr sz="1400" spc="-8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utilización 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de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técnicas de caja blanca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y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caja 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negra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demostró 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ser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 efectiva, por lo que se recomienda seguir aplicando 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estas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prácticas 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para </a:t>
            </a:r>
            <a:r>
              <a:rPr sz="1400" spc="-8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garantizar la calidad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y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funcionamiento 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óptimo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del sistema de registro de </a:t>
            </a:r>
            <a:r>
              <a:rPr sz="1400" spc="-8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clientes.</a:t>
            </a:r>
            <a:endParaRPr sz="1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79475" y="1251203"/>
            <a:ext cx="8521065" cy="0"/>
          </a:xfrm>
          <a:custGeom>
            <a:avLst/>
            <a:gdLst/>
            <a:ahLst/>
            <a:cxnLst/>
            <a:rect l="l" t="t" r="r" b="b"/>
            <a:pathLst>
              <a:path w="8521065">
                <a:moveTo>
                  <a:pt x="0" y="0"/>
                </a:moveTo>
                <a:lnTo>
                  <a:pt x="8520557" y="0"/>
                </a:lnTo>
              </a:path>
            </a:pathLst>
          </a:custGeom>
          <a:ln w="9525">
            <a:solidFill>
              <a:srgbClr val="47FF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7200" y="895350"/>
            <a:ext cx="798004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EC" sz="1400" spc="-5" dirty="0">
                <a:solidFill>
                  <a:srgbClr val="FFFFFF"/>
                </a:solidFill>
                <a:latin typeface="Courier New"/>
                <a:cs typeface="Courier New"/>
              </a:rPr>
              <a:t>Link de acceso a la página: </a:t>
            </a:r>
            <a:r>
              <a:rPr lang="es-EC" sz="1400" spc="-5" dirty="0">
                <a:solidFill>
                  <a:srgbClr val="FFFFFF"/>
                </a:solidFill>
                <a:latin typeface="Courier New"/>
                <a:cs typeface="Courier New"/>
                <a:hlinkClick r:id="rId2"/>
              </a:rPr>
              <a:t>https://beautifulnail.000webhostapp.com/</a:t>
            </a:r>
            <a:r>
              <a:rPr lang="es-EC" sz="14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endParaRPr sz="1400" dirty="0">
              <a:latin typeface="Courier New"/>
              <a:cs typeface="Courier New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7F17A3E-26AC-5A4F-6C32-9E5F79500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59098"/>
            <a:ext cx="7315200" cy="375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062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18659" y="592582"/>
            <a:ext cx="3691827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C" sz="2100" spc="-10" dirty="0"/>
              <a:t>1. </a:t>
            </a:r>
            <a:r>
              <a:rPr sz="2100" spc="-10" dirty="0" err="1"/>
              <a:t>Objetivo</a:t>
            </a:r>
            <a:r>
              <a:rPr sz="2100" spc="-55" dirty="0"/>
              <a:t> </a:t>
            </a:r>
            <a:r>
              <a:rPr sz="2100" spc="-10" dirty="0"/>
              <a:t>Principal</a:t>
            </a:r>
            <a:endParaRPr sz="2100" dirty="0"/>
          </a:p>
        </p:txBody>
      </p:sp>
      <p:sp>
        <p:nvSpPr>
          <p:cNvPr id="3" name="object 3"/>
          <p:cNvSpPr txBox="1"/>
          <p:nvPr/>
        </p:nvSpPr>
        <p:spPr>
          <a:xfrm>
            <a:off x="4717541" y="1414504"/>
            <a:ext cx="4163695" cy="711200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27940">
              <a:lnSpc>
                <a:spcPct val="100000"/>
              </a:lnSpc>
              <a:spcBef>
                <a:spcPts val="994"/>
              </a:spcBef>
              <a:tabLst>
                <a:tab pos="554990" algn="l"/>
                <a:tab pos="1882775" algn="l"/>
                <a:tab pos="2409825" algn="l"/>
                <a:tab pos="2936875" algn="l"/>
                <a:tab pos="3921760" algn="l"/>
              </a:tabLst>
            </a:pP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un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a	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aplicació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n	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we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b	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qu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e	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permit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a	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el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clientes</a:t>
            </a:r>
            <a:r>
              <a:rPr sz="1500" spc="204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500" spc="2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través</a:t>
            </a:r>
            <a:r>
              <a:rPr sz="1500" spc="2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de</a:t>
            </a:r>
            <a:r>
              <a:rPr sz="1500" spc="2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la</a:t>
            </a:r>
            <a:r>
              <a:rPr sz="1500" spc="2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ourier New"/>
                <a:cs typeface="Courier New"/>
              </a:rPr>
              <a:t>metodología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90696" y="1414504"/>
            <a:ext cx="1315085" cy="1054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50100"/>
              </a:lnSpc>
              <a:spcBef>
                <a:spcPts val="95"/>
              </a:spcBef>
            </a:pP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Desarrollar </a:t>
            </a:r>
            <a:r>
              <a:rPr sz="1500" spc="-8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registro de </a:t>
            </a:r>
            <a:r>
              <a:rPr sz="1500" spc="-8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ágil</a:t>
            </a:r>
            <a:r>
              <a:rPr sz="1500" spc="1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SCRUM,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90696" y="2557398"/>
            <a:ext cx="13970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involucrados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26685" y="2100198"/>
            <a:ext cx="415417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130" marR="5080" indent="-139065">
              <a:lnSpc>
                <a:spcPct val="150000"/>
              </a:lnSpc>
              <a:spcBef>
                <a:spcPts val="100"/>
              </a:spcBef>
              <a:tabLst>
                <a:tab pos="810895" algn="l"/>
                <a:tab pos="1356360" algn="l"/>
                <a:tab pos="2360930" algn="l"/>
              </a:tabLst>
            </a:pP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donde</a:t>
            </a:r>
            <a:r>
              <a:rPr sz="1500" spc="229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se</a:t>
            </a:r>
            <a:r>
              <a:rPr sz="1500" spc="229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identificarán</a:t>
            </a:r>
            <a:r>
              <a:rPr sz="1500" spc="229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los</a:t>
            </a:r>
            <a:r>
              <a:rPr sz="1500" spc="229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procesos </a:t>
            </a:r>
            <a:r>
              <a:rPr sz="1500" spc="-8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para	que	permita	el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90696" y="2443098"/>
            <a:ext cx="558927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215765">
              <a:lnSpc>
                <a:spcPct val="150000"/>
              </a:lnSpc>
              <a:spcBef>
                <a:spcPts val="100"/>
              </a:spcBef>
              <a:tabLst>
                <a:tab pos="1308100" algn="l"/>
                <a:tab pos="2146300" algn="l"/>
                <a:tab pos="3556000" algn="l"/>
                <a:tab pos="4165600" algn="l"/>
                <a:tab pos="5347335" algn="l"/>
              </a:tabLst>
            </a:pP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r</a:t>
            </a:r>
            <a:r>
              <a:rPr sz="15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gistr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o	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de  cliente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s	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par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a	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optimiza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r	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l	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contro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l	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de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90696" y="3129152"/>
            <a:ext cx="559054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agendamiento de citas en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una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estética con el fin </a:t>
            </a:r>
            <a:r>
              <a:rPr sz="1500" spc="-8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de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agilizarlos,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mejorar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su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eficiencia</a:t>
            </a:r>
            <a:r>
              <a:rPr sz="1500" spc="894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y 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minimizar</a:t>
            </a:r>
            <a:r>
              <a:rPr sz="1500" spc="2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los</a:t>
            </a:r>
            <a:r>
              <a:rPr sz="1500" spc="2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errores</a:t>
            </a:r>
            <a:r>
              <a:rPr sz="1500" spc="2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cometidos</a:t>
            </a:r>
            <a:r>
              <a:rPr sz="1500" spc="2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por</a:t>
            </a:r>
            <a:r>
              <a:rPr sz="1500" spc="2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el</a:t>
            </a:r>
            <a:r>
              <a:rPr sz="1500" spc="2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personal </a:t>
            </a:r>
            <a:r>
              <a:rPr sz="1500" spc="-8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5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cargo.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39284" y="1168717"/>
            <a:ext cx="4204970" cy="9525"/>
          </a:xfrm>
          <a:custGeom>
            <a:avLst/>
            <a:gdLst/>
            <a:ahLst/>
            <a:cxnLst/>
            <a:rect l="l" t="t" r="r" b="b"/>
            <a:pathLst>
              <a:path w="4204970" h="9525">
                <a:moveTo>
                  <a:pt x="0" y="9525"/>
                </a:moveTo>
                <a:lnTo>
                  <a:pt x="4204716" y="9525"/>
                </a:lnTo>
                <a:lnTo>
                  <a:pt x="420471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47FF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3514" y="832738"/>
            <a:ext cx="2320925" cy="1625600"/>
          </a:xfrm>
          <a:custGeom>
            <a:avLst/>
            <a:gdLst/>
            <a:ahLst/>
            <a:cxnLst/>
            <a:rect l="l" t="t" r="r" b="b"/>
            <a:pathLst>
              <a:path w="2320925" h="1625600">
                <a:moveTo>
                  <a:pt x="951103" y="1344485"/>
                </a:moveTo>
                <a:lnTo>
                  <a:pt x="942403" y="1306195"/>
                </a:lnTo>
                <a:lnTo>
                  <a:pt x="919048" y="1272133"/>
                </a:lnTo>
                <a:lnTo>
                  <a:pt x="889914" y="1252918"/>
                </a:lnTo>
                <a:lnTo>
                  <a:pt x="889914" y="1342085"/>
                </a:lnTo>
                <a:lnTo>
                  <a:pt x="886904" y="1356868"/>
                </a:lnTo>
                <a:lnTo>
                  <a:pt x="874953" y="1374241"/>
                </a:lnTo>
                <a:lnTo>
                  <a:pt x="856970" y="1381683"/>
                </a:lnTo>
                <a:lnTo>
                  <a:pt x="837425" y="1378826"/>
                </a:lnTo>
                <a:lnTo>
                  <a:pt x="820813" y="1365250"/>
                </a:lnTo>
                <a:lnTo>
                  <a:pt x="814362" y="1345958"/>
                </a:lnTo>
                <a:lnTo>
                  <a:pt x="818870" y="1326769"/>
                </a:lnTo>
                <a:lnTo>
                  <a:pt x="832065" y="1312075"/>
                </a:lnTo>
                <a:lnTo>
                  <a:pt x="851725" y="1306195"/>
                </a:lnTo>
                <a:lnTo>
                  <a:pt x="855916" y="1306195"/>
                </a:lnTo>
                <a:lnTo>
                  <a:pt x="889914" y="1342085"/>
                </a:lnTo>
                <a:lnTo>
                  <a:pt x="889914" y="1252918"/>
                </a:lnTo>
                <a:lnTo>
                  <a:pt x="886904" y="1251331"/>
                </a:lnTo>
                <a:lnTo>
                  <a:pt x="867727" y="1246886"/>
                </a:lnTo>
                <a:lnTo>
                  <a:pt x="848423" y="1246111"/>
                </a:lnTo>
                <a:lnTo>
                  <a:pt x="829360" y="1249032"/>
                </a:lnTo>
                <a:lnTo>
                  <a:pt x="810971" y="1255649"/>
                </a:lnTo>
                <a:lnTo>
                  <a:pt x="777900" y="1279652"/>
                </a:lnTo>
                <a:lnTo>
                  <a:pt x="758736" y="1312075"/>
                </a:lnTo>
                <a:lnTo>
                  <a:pt x="753313" y="1348473"/>
                </a:lnTo>
                <a:lnTo>
                  <a:pt x="761492" y="1384401"/>
                </a:lnTo>
                <a:lnTo>
                  <a:pt x="783094" y="1415402"/>
                </a:lnTo>
                <a:lnTo>
                  <a:pt x="817994" y="1437005"/>
                </a:lnTo>
                <a:lnTo>
                  <a:pt x="822223" y="1438402"/>
                </a:lnTo>
                <a:lnTo>
                  <a:pt x="822223" y="1625473"/>
                </a:lnTo>
                <a:lnTo>
                  <a:pt x="882713" y="1625473"/>
                </a:lnTo>
                <a:lnTo>
                  <a:pt x="882713" y="1438402"/>
                </a:lnTo>
                <a:lnTo>
                  <a:pt x="919226" y="1417116"/>
                </a:lnTo>
                <a:lnTo>
                  <a:pt x="942809" y="1384096"/>
                </a:lnTo>
                <a:lnTo>
                  <a:pt x="943317" y="1381683"/>
                </a:lnTo>
                <a:lnTo>
                  <a:pt x="951103" y="1344485"/>
                </a:lnTo>
                <a:close/>
              </a:path>
              <a:path w="2320925" h="1625600">
                <a:moveTo>
                  <a:pt x="1486725" y="818311"/>
                </a:moveTo>
                <a:lnTo>
                  <a:pt x="1478902" y="786130"/>
                </a:lnTo>
                <a:lnTo>
                  <a:pt x="1478026" y="782497"/>
                </a:lnTo>
                <a:lnTo>
                  <a:pt x="1457325" y="751928"/>
                </a:lnTo>
                <a:lnTo>
                  <a:pt x="1426540" y="731558"/>
                </a:lnTo>
                <a:lnTo>
                  <a:pt x="1426540" y="822185"/>
                </a:lnTo>
                <a:lnTo>
                  <a:pt x="1421358" y="843127"/>
                </a:lnTo>
                <a:lnTo>
                  <a:pt x="1404175" y="857885"/>
                </a:lnTo>
                <a:lnTo>
                  <a:pt x="1381442" y="860882"/>
                </a:lnTo>
                <a:lnTo>
                  <a:pt x="1362392" y="851509"/>
                </a:lnTo>
                <a:lnTo>
                  <a:pt x="1351229" y="833704"/>
                </a:lnTo>
                <a:lnTo>
                  <a:pt x="1352232" y="811403"/>
                </a:lnTo>
                <a:lnTo>
                  <a:pt x="1353629" y="810006"/>
                </a:lnTo>
                <a:lnTo>
                  <a:pt x="1358519" y="800392"/>
                </a:lnTo>
                <a:lnTo>
                  <a:pt x="1366456" y="792835"/>
                </a:lnTo>
                <a:lnTo>
                  <a:pt x="1376768" y="787908"/>
                </a:lnTo>
                <a:lnTo>
                  <a:pt x="1388808" y="786130"/>
                </a:lnTo>
                <a:lnTo>
                  <a:pt x="1397190" y="786130"/>
                </a:lnTo>
                <a:lnTo>
                  <a:pt x="1401381" y="787527"/>
                </a:lnTo>
                <a:lnTo>
                  <a:pt x="1419834" y="801509"/>
                </a:lnTo>
                <a:lnTo>
                  <a:pt x="1426540" y="822185"/>
                </a:lnTo>
                <a:lnTo>
                  <a:pt x="1426540" y="731558"/>
                </a:lnTo>
                <a:lnTo>
                  <a:pt x="1425765" y="731037"/>
                </a:lnTo>
                <a:lnTo>
                  <a:pt x="1384490" y="724281"/>
                </a:lnTo>
                <a:lnTo>
                  <a:pt x="1343431" y="734275"/>
                </a:lnTo>
                <a:lnTo>
                  <a:pt x="1313395" y="757643"/>
                </a:lnTo>
                <a:lnTo>
                  <a:pt x="1295095" y="789813"/>
                </a:lnTo>
                <a:lnTo>
                  <a:pt x="1289240" y="826236"/>
                </a:lnTo>
                <a:lnTo>
                  <a:pt x="1296568" y="862368"/>
                </a:lnTo>
                <a:lnTo>
                  <a:pt x="1317790" y="893660"/>
                </a:lnTo>
                <a:lnTo>
                  <a:pt x="1353629" y="915543"/>
                </a:lnTo>
                <a:lnTo>
                  <a:pt x="1357820" y="916940"/>
                </a:lnTo>
                <a:lnTo>
                  <a:pt x="1357820" y="1226185"/>
                </a:lnTo>
                <a:lnTo>
                  <a:pt x="1123251" y="1386459"/>
                </a:lnTo>
                <a:lnTo>
                  <a:pt x="1123251" y="1151636"/>
                </a:lnTo>
                <a:lnTo>
                  <a:pt x="1123251" y="676529"/>
                </a:lnTo>
                <a:lnTo>
                  <a:pt x="1160653" y="654939"/>
                </a:lnTo>
                <a:lnTo>
                  <a:pt x="1183119" y="623443"/>
                </a:lnTo>
                <a:lnTo>
                  <a:pt x="1183957" y="619683"/>
                </a:lnTo>
                <a:lnTo>
                  <a:pt x="1191298" y="586816"/>
                </a:lnTo>
                <a:lnTo>
                  <a:pt x="1185900" y="549795"/>
                </a:lnTo>
                <a:lnTo>
                  <a:pt x="1182827" y="544322"/>
                </a:lnTo>
                <a:lnTo>
                  <a:pt x="1167599" y="517144"/>
                </a:lnTo>
                <a:lnTo>
                  <a:pt x="1137081" y="493585"/>
                </a:lnTo>
                <a:lnTo>
                  <a:pt x="1130757" y="492125"/>
                </a:lnTo>
                <a:lnTo>
                  <a:pt x="1130757" y="580199"/>
                </a:lnTo>
                <a:lnTo>
                  <a:pt x="1130388" y="587590"/>
                </a:lnTo>
                <a:lnTo>
                  <a:pt x="1128839" y="594995"/>
                </a:lnTo>
                <a:lnTo>
                  <a:pt x="1121143" y="607796"/>
                </a:lnTo>
                <a:lnTo>
                  <a:pt x="1109675" y="616242"/>
                </a:lnTo>
                <a:lnTo>
                  <a:pt x="1095844" y="619683"/>
                </a:lnTo>
                <a:lnTo>
                  <a:pt x="1081087" y="617474"/>
                </a:lnTo>
                <a:lnTo>
                  <a:pt x="1055370" y="582993"/>
                </a:lnTo>
                <a:lnTo>
                  <a:pt x="1056170" y="575614"/>
                </a:lnTo>
                <a:lnTo>
                  <a:pt x="1082484" y="546100"/>
                </a:lnTo>
                <a:lnTo>
                  <a:pt x="1093660" y="544322"/>
                </a:lnTo>
                <a:lnTo>
                  <a:pt x="1104074" y="545858"/>
                </a:lnTo>
                <a:lnTo>
                  <a:pt x="1130757" y="580199"/>
                </a:lnTo>
                <a:lnTo>
                  <a:pt x="1130757" y="492125"/>
                </a:lnTo>
                <a:lnTo>
                  <a:pt x="1095057" y="483870"/>
                </a:lnTo>
                <a:lnTo>
                  <a:pt x="1053134" y="491959"/>
                </a:lnTo>
                <a:lnTo>
                  <a:pt x="1021943" y="514261"/>
                </a:lnTo>
                <a:lnTo>
                  <a:pt x="1002372" y="546100"/>
                </a:lnTo>
                <a:lnTo>
                  <a:pt x="995362" y="582625"/>
                </a:lnTo>
                <a:lnTo>
                  <a:pt x="1001776" y="619252"/>
                </a:lnTo>
                <a:lnTo>
                  <a:pt x="1022553" y="651192"/>
                </a:lnTo>
                <a:lnTo>
                  <a:pt x="1058608" y="673735"/>
                </a:lnTo>
                <a:lnTo>
                  <a:pt x="1062799" y="675132"/>
                </a:lnTo>
                <a:lnTo>
                  <a:pt x="1062799" y="1151636"/>
                </a:lnTo>
                <a:lnTo>
                  <a:pt x="882967" y="1064514"/>
                </a:lnTo>
                <a:lnTo>
                  <a:pt x="882967" y="839597"/>
                </a:lnTo>
                <a:lnTo>
                  <a:pt x="887158" y="838200"/>
                </a:lnTo>
                <a:lnTo>
                  <a:pt x="889952" y="838200"/>
                </a:lnTo>
                <a:lnTo>
                  <a:pt x="894143" y="836803"/>
                </a:lnTo>
                <a:lnTo>
                  <a:pt x="928243" y="811517"/>
                </a:lnTo>
                <a:lnTo>
                  <a:pt x="943102" y="785190"/>
                </a:lnTo>
                <a:lnTo>
                  <a:pt x="946950" y="778383"/>
                </a:lnTo>
                <a:lnTo>
                  <a:pt x="943698" y="710184"/>
                </a:lnTo>
                <a:lnTo>
                  <a:pt x="922020" y="675741"/>
                </a:lnTo>
                <a:lnTo>
                  <a:pt x="891133" y="655472"/>
                </a:lnTo>
                <a:lnTo>
                  <a:pt x="891133" y="745197"/>
                </a:lnTo>
                <a:lnTo>
                  <a:pt x="885977" y="766394"/>
                </a:lnTo>
                <a:lnTo>
                  <a:pt x="868870" y="781939"/>
                </a:lnTo>
                <a:lnTo>
                  <a:pt x="853833" y="785190"/>
                </a:lnTo>
                <a:lnTo>
                  <a:pt x="839343" y="782802"/>
                </a:lnTo>
                <a:lnTo>
                  <a:pt x="826960" y="775411"/>
                </a:lnTo>
                <a:lnTo>
                  <a:pt x="818273" y="763651"/>
                </a:lnTo>
                <a:lnTo>
                  <a:pt x="818273" y="762254"/>
                </a:lnTo>
                <a:lnTo>
                  <a:pt x="815263" y="743458"/>
                </a:lnTo>
                <a:lnTo>
                  <a:pt x="821601" y="726744"/>
                </a:lnTo>
                <a:lnTo>
                  <a:pt x="835050" y="714768"/>
                </a:lnTo>
                <a:lnTo>
                  <a:pt x="853376" y="710184"/>
                </a:lnTo>
                <a:lnTo>
                  <a:pt x="861885" y="710184"/>
                </a:lnTo>
                <a:lnTo>
                  <a:pt x="866076" y="711581"/>
                </a:lnTo>
                <a:lnTo>
                  <a:pt x="884453" y="724776"/>
                </a:lnTo>
                <a:lnTo>
                  <a:pt x="891133" y="745197"/>
                </a:lnTo>
                <a:lnTo>
                  <a:pt x="891133" y="655472"/>
                </a:lnTo>
                <a:lnTo>
                  <a:pt x="890460" y="655027"/>
                </a:lnTo>
                <a:lnTo>
                  <a:pt x="849185" y="648335"/>
                </a:lnTo>
                <a:lnTo>
                  <a:pt x="808101" y="658266"/>
                </a:lnTo>
                <a:lnTo>
                  <a:pt x="778052" y="681443"/>
                </a:lnTo>
                <a:lnTo>
                  <a:pt x="759752" y="713422"/>
                </a:lnTo>
                <a:lnTo>
                  <a:pt x="753910" y="749706"/>
                </a:lnTo>
                <a:lnTo>
                  <a:pt x="761238" y="785812"/>
                </a:lnTo>
                <a:lnTo>
                  <a:pt x="782447" y="817270"/>
                </a:lnTo>
                <a:lnTo>
                  <a:pt x="818273" y="839597"/>
                </a:lnTo>
                <a:lnTo>
                  <a:pt x="822502" y="840994"/>
                </a:lnTo>
                <a:lnTo>
                  <a:pt x="822502" y="1102487"/>
                </a:lnTo>
                <a:lnTo>
                  <a:pt x="1062799" y="1220597"/>
                </a:lnTo>
                <a:lnTo>
                  <a:pt x="1062799" y="1625473"/>
                </a:lnTo>
                <a:lnTo>
                  <a:pt x="1123251" y="1625473"/>
                </a:lnTo>
                <a:lnTo>
                  <a:pt x="1123251" y="1459611"/>
                </a:lnTo>
                <a:lnTo>
                  <a:pt x="1230591" y="1386459"/>
                </a:lnTo>
                <a:lnTo>
                  <a:pt x="1418272" y="1258570"/>
                </a:lnTo>
                <a:lnTo>
                  <a:pt x="1418272" y="916940"/>
                </a:lnTo>
                <a:lnTo>
                  <a:pt x="1422463" y="915543"/>
                </a:lnTo>
                <a:lnTo>
                  <a:pt x="1425257" y="914146"/>
                </a:lnTo>
                <a:lnTo>
                  <a:pt x="1429575" y="912622"/>
                </a:lnTo>
                <a:lnTo>
                  <a:pt x="1463624" y="887818"/>
                </a:lnTo>
                <a:lnTo>
                  <a:pt x="1478902" y="860882"/>
                </a:lnTo>
                <a:lnTo>
                  <a:pt x="1482305" y="854900"/>
                </a:lnTo>
                <a:lnTo>
                  <a:pt x="1486725" y="818311"/>
                </a:lnTo>
                <a:close/>
              </a:path>
              <a:path w="2320925" h="1625600">
                <a:moveTo>
                  <a:pt x="1498434" y="1455267"/>
                </a:moveTo>
                <a:lnTo>
                  <a:pt x="1490294" y="1423416"/>
                </a:lnTo>
                <a:lnTo>
                  <a:pt x="1489163" y="1419009"/>
                </a:lnTo>
                <a:lnTo>
                  <a:pt x="1466989" y="1388795"/>
                </a:lnTo>
                <a:lnTo>
                  <a:pt x="1437538" y="1370901"/>
                </a:lnTo>
                <a:lnTo>
                  <a:pt x="1437538" y="1459103"/>
                </a:lnTo>
                <a:lnTo>
                  <a:pt x="1435290" y="1473835"/>
                </a:lnTo>
                <a:lnTo>
                  <a:pt x="1401648" y="1498244"/>
                </a:lnTo>
                <a:lnTo>
                  <a:pt x="1394383" y="1497876"/>
                </a:lnTo>
                <a:lnTo>
                  <a:pt x="1387665" y="1496314"/>
                </a:lnTo>
                <a:lnTo>
                  <a:pt x="1374863" y="1488414"/>
                </a:lnTo>
                <a:lnTo>
                  <a:pt x="1366418" y="1476463"/>
                </a:lnTo>
                <a:lnTo>
                  <a:pt x="1362976" y="1462151"/>
                </a:lnTo>
                <a:lnTo>
                  <a:pt x="1365186" y="1447165"/>
                </a:lnTo>
                <a:lnTo>
                  <a:pt x="1370850" y="1437563"/>
                </a:lnTo>
                <a:lnTo>
                  <a:pt x="1379042" y="1430058"/>
                </a:lnTo>
                <a:lnTo>
                  <a:pt x="1389062" y="1425168"/>
                </a:lnTo>
                <a:lnTo>
                  <a:pt x="1400238" y="1423416"/>
                </a:lnTo>
                <a:lnTo>
                  <a:pt x="1408747" y="1423416"/>
                </a:lnTo>
                <a:lnTo>
                  <a:pt x="1412938" y="1424813"/>
                </a:lnTo>
                <a:lnTo>
                  <a:pt x="1425676" y="1433258"/>
                </a:lnTo>
                <a:lnTo>
                  <a:pt x="1434109" y="1445133"/>
                </a:lnTo>
                <a:lnTo>
                  <a:pt x="1437538" y="1459103"/>
                </a:lnTo>
                <a:lnTo>
                  <a:pt x="1437538" y="1370901"/>
                </a:lnTo>
                <a:lnTo>
                  <a:pt x="1433893" y="1368679"/>
                </a:lnTo>
                <a:lnTo>
                  <a:pt x="1395463" y="1362024"/>
                </a:lnTo>
                <a:lnTo>
                  <a:pt x="1362265" y="1369021"/>
                </a:lnTo>
                <a:lnTo>
                  <a:pt x="1335379" y="1386725"/>
                </a:lnTo>
                <a:lnTo>
                  <a:pt x="1315872" y="1412176"/>
                </a:lnTo>
                <a:lnTo>
                  <a:pt x="1304810" y="1442427"/>
                </a:lnTo>
                <a:lnTo>
                  <a:pt x="1303286" y="1474520"/>
                </a:lnTo>
                <a:lnTo>
                  <a:pt x="1312354" y="1505508"/>
                </a:lnTo>
                <a:lnTo>
                  <a:pt x="1333093" y="1532420"/>
                </a:lnTo>
                <a:lnTo>
                  <a:pt x="1366583" y="1552321"/>
                </a:lnTo>
                <a:lnTo>
                  <a:pt x="1369377" y="1552321"/>
                </a:lnTo>
                <a:lnTo>
                  <a:pt x="1369377" y="1622425"/>
                </a:lnTo>
                <a:lnTo>
                  <a:pt x="1431099" y="1622425"/>
                </a:lnTo>
                <a:lnTo>
                  <a:pt x="1431099" y="1552321"/>
                </a:lnTo>
                <a:lnTo>
                  <a:pt x="1433893" y="1552321"/>
                </a:lnTo>
                <a:lnTo>
                  <a:pt x="1472145" y="1526768"/>
                </a:lnTo>
                <a:lnTo>
                  <a:pt x="1490459" y="1498244"/>
                </a:lnTo>
                <a:lnTo>
                  <a:pt x="1492821" y="1493520"/>
                </a:lnTo>
                <a:lnTo>
                  <a:pt x="1498434" y="1455267"/>
                </a:lnTo>
                <a:close/>
              </a:path>
              <a:path w="2320925" h="1625600">
                <a:moveTo>
                  <a:pt x="2320353" y="1143000"/>
                </a:moveTo>
                <a:lnTo>
                  <a:pt x="2316784" y="1079500"/>
                </a:lnTo>
                <a:lnTo>
                  <a:pt x="2306523" y="1016000"/>
                </a:lnTo>
                <a:lnTo>
                  <a:pt x="2290254" y="965200"/>
                </a:lnTo>
                <a:lnTo>
                  <a:pt x="2268639" y="914400"/>
                </a:lnTo>
                <a:lnTo>
                  <a:pt x="2242362" y="876300"/>
                </a:lnTo>
                <a:lnTo>
                  <a:pt x="2212073" y="838200"/>
                </a:lnTo>
                <a:lnTo>
                  <a:pt x="2178469" y="800100"/>
                </a:lnTo>
                <a:lnTo>
                  <a:pt x="2142223" y="774700"/>
                </a:lnTo>
                <a:lnTo>
                  <a:pt x="2103983" y="736600"/>
                </a:lnTo>
                <a:lnTo>
                  <a:pt x="2064435" y="711200"/>
                </a:lnTo>
                <a:lnTo>
                  <a:pt x="2024265" y="698500"/>
                </a:lnTo>
                <a:lnTo>
                  <a:pt x="1984133" y="673100"/>
                </a:lnTo>
                <a:lnTo>
                  <a:pt x="1944712" y="660400"/>
                </a:lnTo>
                <a:lnTo>
                  <a:pt x="1906663" y="647700"/>
                </a:lnTo>
                <a:lnTo>
                  <a:pt x="1870684" y="635000"/>
                </a:lnTo>
                <a:lnTo>
                  <a:pt x="1837436" y="635000"/>
                </a:lnTo>
                <a:lnTo>
                  <a:pt x="1807591" y="622300"/>
                </a:lnTo>
                <a:lnTo>
                  <a:pt x="1760791" y="622300"/>
                </a:lnTo>
                <a:lnTo>
                  <a:pt x="1756918" y="571500"/>
                </a:lnTo>
                <a:lnTo>
                  <a:pt x="1749628" y="520700"/>
                </a:lnTo>
                <a:lnTo>
                  <a:pt x="1739049" y="482600"/>
                </a:lnTo>
                <a:lnTo>
                  <a:pt x="1725282" y="431800"/>
                </a:lnTo>
                <a:lnTo>
                  <a:pt x="1708467" y="393700"/>
                </a:lnTo>
                <a:lnTo>
                  <a:pt x="1688719" y="342900"/>
                </a:lnTo>
                <a:lnTo>
                  <a:pt x="1666163" y="304800"/>
                </a:lnTo>
                <a:lnTo>
                  <a:pt x="1640928" y="266700"/>
                </a:lnTo>
                <a:lnTo>
                  <a:pt x="1613115" y="228600"/>
                </a:lnTo>
                <a:lnTo>
                  <a:pt x="1582877" y="203200"/>
                </a:lnTo>
                <a:lnTo>
                  <a:pt x="1550301" y="165100"/>
                </a:lnTo>
                <a:lnTo>
                  <a:pt x="1515541" y="139700"/>
                </a:lnTo>
                <a:lnTo>
                  <a:pt x="1478699" y="114300"/>
                </a:lnTo>
                <a:lnTo>
                  <a:pt x="1439913" y="88900"/>
                </a:lnTo>
                <a:lnTo>
                  <a:pt x="1399298" y="63500"/>
                </a:lnTo>
                <a:lnTo>
                  <a:pt x="1356969" y="50800"/>
                </a:lnTo>
                <a:lnTo>
                  <a:pt x="1313053" y="25400"/>
                </a:lnTo>
                <a:lnTo>
                  <a:pt x="1267675" y="12700"/>
                </a:lnTo>
                <a:lnTo>
                  <a:pt x="1220965" y="12700"/>
                </a:lnTo>
                <a:lnTo>
                  <a:pt x="1173035" y="0"/>
                </a:lnTo>
                <a:lnTo>
                  <a:pt x="1030071" y="0"/>
                </a:lnTo>
                <a:lnTo>
                  <a:pt x="938796" y="25400"/>
                </a:lnTo>
                <a:lnTo>
                  <a:pt x="852093" y="50800"/>
                </a:lnTo>
                <a:lnTo>
                  <a:pt x="810818" y="76200"/>
                </a:lnTo>
                <a:lnTo>
                  <a:pt x="771131" y="88900"/>
                </a:lnTo>
                <a:lnTo>
                  <a:pt x="733158" y="114300"/>
                </a:lnTo>
                <a:lnTo>
                  <a:pt x="697039" y="152400"/>
                </a:lnTo>
                <a:lnTo>
                  <a:pt x="662952" y="177800"/>
                </a:lnTo>
                <a:lnTo>
                  <a:pt x="631012" y="215900"/>
                </a:lnTo>
                <a:lnTo>
                  <a:pt x="601370" y="241300"/>
                </a:lnTo>
                <a:lnTo>
                  <a:pt x="574167" y="279400"/>
                </a:lnTo>
                <a:lnTo>
                  <a:pt x="549554" y="317500"/>
                </a:lnTo>
                <a:lnTo>
                  <a:pt x="527685" y="368300"/>
                </a:lnTo>
                <a:lnTo>
                  <a:pt x="508685" y="406400"/>
                </a:lnTo>
                <a:lnTo>
                  <a:pt x="492709" y="457200"/>
                </a:lnTo>
                <a:lnTo>
                  <a:pt x="479907" y="495300"/>
                </a:lnTo>
                <a:lnTo>
                  <a:pt x="385330" y="520700"/>
                </a:lnTo>
                <a:lnTo>
                  <a:pt x="340804" y="533400"/>
                </a:lnTo>
                <a:lnTo>
                  <a:pt x="298310" y="558800"/>
                </a:lnTo>
                <a:lnTo>
                  <a:pt x="258013" y="584200"/>
                </a:lnTo>
                <a:lnTo>
                  <a:pt x="220052" y="609600"/>
                </a:lnTo>
                <a:lnTo>
                  <a:pt x="184581" y="635000"/>
                </a:lnTo>
                <a:lnTo>
                  <a:pt x="151752" y="673100"/>
                </a:lnTo>
                <a:lnTo>
                  <a:pt x="121729" y="711200"/>
                </a:lnTo>
                <a:lnTo>
                  <a:pt x="94627" y="749300"/>
                </a:lnTo>
                <a:lnTo>
                  <a:pt x="70624" y="787400"/>
                </a:lnTo>
                <a:lnTo>
                  <a:pt x="49872" y="825500"/>
                </a:lnTo>
                <a:lnTo>
                  <a:pt x="32512" y="876300"/>
                </a:lnTo>
                <a:lnTo>
                  <a:pt x="18694" y="914400"/>
                </a:lnTo>
                <a:lnTo>
                  <a:pt x="8559" y="965200"/>
                </a:lnTo>
                <a:lnTo>
                  <a:pt x="2286" y="1016000"/>
                </a:lnTo>
                <a:lnTo>
                  <a:pt x="0" y="1054100"/>
                </a:lnTo>
                <a:lnTo>
                  <a:pt x="1866" y="1104900"/>
                </a:lnTo>
                <a:lnTo>
                  <a:pt x="7912" y="1155700"/>
                </a:lnTo>
                <a:lnTo>
                  <a:pt x="17970" y="1206500"/>
                </a:lnTo>
                <a:lnTo>
                  <a:pt x="31851" y="1244600"/>
                </a:lnTo>
                <a:lnTo>
                  <a:pt x="49364" y="1295400"/>
                </a:lnTo>
                <a:lnTo>
                  <a:pt x="70345" y="1333500"/>
                </a:lnTo>
                <a:lnTo>
                  <a:pt x="94602" y="1371600"/>
                </a:lnTo>
                <a:lnTo>
                  <a:pt x="121945" y="1409700"/>
                </a:lnTo>
                <a:lnTo>
                  <a:pt x="152196" y="1447800"/>
                </a:lnTo>
                <a:lnTo>
                  <a:pt x="185166" y="1485900"/>
                </a:lnTo>
                <a:lnTo>
                  <a:pt x="220675" y="1511300"/>
                </a:lnTo>
                <a:lnTo>
                  <a:pt x="258533" y="1536700"/>
                </a:lnTo>
                <a:lnTo>
                  <a:pt x="298577" y="1562100"/>
                </a:lnTo>
                <a:lnTo>
                  <a:pt x="340601" y="1587500"/>
                </a:lnTo>
                <a:lnTo>
                  <a:pt x="384429" y="1600200"/>
                </a:lnTo>
                <a:lnTo>
                  <a:pt x="476758" y="1625600"/>
                </a:lnTo>
                <a:lnTo>
                  <a:pt x="678154" y="1625600"/>
                </a:lnTo>
                <a:lnTo>
                  <a:pt x="678154" y="1574800"/>
                </a:lnTo>
                <a:lnTo>
                  <a:pt x="678154" y="1181100"/>
                </a:lnTo>
                <a:lnTo>
                  <a:pt x="686536" y="1168400"/>
                </a:lnTo>
                <a:lnTo>
                  <a:pt x="702259" y="1168400"/>
                </a:lnTo>
                <a:lnTo>
                  <a:pt x="709079" y="1155700"/>
                </a:lnTo>
                <a:lnTo>
                  <a:pt x="723290" y="1143000"/>
                </a:lnTo>
                <a:lnTo>
                  <a:pt x="734212" y="1130300"/>
                </a:lnTo>
                <a:lnTo>
                  <a:pt x="737958" y="1117600"/>
                </a:lnTo>
                <a:lnTo>
                  <a:pt x="741705" y="1104900"/>
                </a:lnTo>
                <a:lnTo>
                  <a:pt x="745642" y="1092200"/>
                </a:lnTo>
                <a:lnTo>
                  <a:pt x="740371" y="1041400"/>
                </a:lnTo>
                <a:lnTo>
                  <a:pt x="716686" y="1003300"/>
                </a:lnTo>
                <a:lnTo>
                  <a:pt x="685190" y="992276"/>
                </a:lnTo>
                <a:lnTo>
                  <a:pt x="685190" y="1079500"/>
                </a:lnTo>
                <a:lnTo>
                  <a:pt x="683577" y="1092200"/>
                </a:lnTo>
                <a:lnTo>
                  <a:pt x="680783" y="1104900"/>
                </a:lnTo>
                <a:lnTo>
                  <a:pt x="671118" y="1104900"/>
                </a:lnTo>
                <a:lnTo>
                  <a:pt x="649808" y="1117600"/>
                </a:lnTo>
                <a:lnTo>
                  <a:pt x="629285" y="1117600"/>
                </a:lnTo>
                <a:lnTo>
                  <a:pt x="614565" y="1104900"/>
                </a:lnTo>
                <a:lnTo>
                  <a:pt x="610666" y="1079500"/>
                </a:lnTo>
                <a:lnTo>
                  <a:pt x="614400" y="1066800"/>
                </a:lnTo>
                <a:lnTo>
                  <a:pt x="622617" y="1054100"/>
                </a:lnTo>
                <a:lnTo>
                  <a:pt x="633984" y="1041400"/>
                </a:lnTo>
                <a:lnTo>
                  <a:pt x="665988" y="1041400"/>
                </a:lnTo>
                <a:lnTo>
                  <a:pt x="677265" y="1054100"/>
                </a:lnTo>
                <a:lnTo>
                  <a:pt x="684060" y="1066800"/>
                </a:lnTo>
                <a:lnTo>
                  <a:pt x="685190" y="1079500"/>
                </a:lnTo>
                <a:lnTo>
                  <a:pt x="685190" y="992276"/>
                </a:lnTo>
                <a:lnTo>
                  <a:pt x="680440" y="990600"/>
                </a:lnTo>
                <a:lnTo>
                  <a:pt x="637514" y="977900"/>
                </a:lnTo>
                <a:lnTo>
                  <a:pt x="593788" y="990600"/>
                </a:lnTo>
                <a:lnTo>
                  <a:pt x="562127" y="1028700"/>
                </a:lnTo>
                <a:lnTo>
                  <a:pt x="549363" y="1066800"/>
                </a:lnTo>
                <a:lnTo>
                  <a:pt x="554812" y="1117600"/>
                </a:lnTo>
                <a:lnTo>
                  <a:pt x="577811" y="1155700"/>
                </a:lnTo>
                <a:lnTo>
                  <a:pt x="617689" y="1168400"/>
                </a:lnTo>
                <a:lnTo>
                  <a:pt x="617689" y="1574800"/>
                </a:lnTo>
                <a:lnTo>
                  <a:pt x="574103" y="1574800"/>
                </a:lnTo>
                <a:lnTo>
                  <a:pt x="527227" y="1562100"/>
                </a:lnTo>
                <a:lnTo>
                  <a:pt x="481507" y="1562100"/>
                </a:lnTo>
                <a:lnTo>
                  <a:pt x="437134" y="1549400"/>
                </a:lnTo>
                <a:lnTo>
                  <a:pt x="394322" y="1536700"/>
                </a:lnTo>
                <a:lnTo>
                  <a:pt x="353237" y="1524000"/>
                </a:lnTo>
                <a:lnTo>
                  <a:pt x="314083" y="1498600"/>
                </a:lnTo>
                <a:lnTo>
                  <a:pt x="277063" y="1473200"/>
                </a:lnTo>
                <a:lnTo>
                  <a:pt x="242366" y="1447800"/>
                </a:lnTo>
                <a:lnTo>
                  <a:pt x="210185" y="1409700"/>
                </a:lnTo>
                <a:lnTo>
                  <a:pt x="180708" y="1384300"/>
                </a:lnTo>
                <a:lnTo>
                  <a:pt x="154127" y="1346200"/>
                </a:lnTo>
                <a:lnTo>
                  <a:pt x="130657" y="1308100"/>
                </a:lnTo>
                <a:lnTo>
                  <a:pt x="110477" y="1270000"/>
                </a:lnTo>
                <a:lnTo>
                  <a:pt x="93776" y="1231900"/>
                </a:lnTo>
                <a:lnTo>
                  <a:pt x="80759" y="1181100"/>
                </a:lnTo>
                <a:lnTo>
                  <a:pt x="71615" y="1143000"/>
                </a:lnTo>
                <a:lnTo>
                  <a:pt x="66548" y="1092200"/>
                </a:lnTo>
                <a:lnTo>
                  <a:pt x="65722" y="1041400"/>
                </a:lnTo>
                <a:lnTo>
                  <a:pt x="69113" y="1003300"/>
                </a:lnTo>
                <a:lnTo>
                  <a:pt x="76555" y="952500"/>
                </a:lnTo>
                <a:lnTo>
                  <a:pt x="87845" y="914400"/>
                </a:lnTo>
                <a:lnTo>
                  <a:pt x="102844" y="863600"/>
                </a:lnTo>
                <a:lnTo>
                  <a:pt x="121373" y="825500"/>
                </a:lnTo>
                <a:lnTo>
                  <a:pt x="143256" y="787400"/>
                </a:lnTo>
                <a:lnTo>
                  <a:pt x="168325" y="749300"/>
                </a:lnTo>
                <a:lnTo>
                  <a:pt x="196418" y="723900"/>
                </a:lnTo>
                <a:lnTo>
                  <a:pt x="227368" y="685800"/>
                </a:lnTo>
                <a:lnTo>
                  <a:pt x="260985" y="660400"/>
                </a:lnTo>
                <a:lnTo>
                  <a:pt x="297103" y="635000"/>
                </a:lnTo>
                <a:lnTo>
                  <a:pt x="335572" y="609600"/>
                </a:lnTo>
                <a:lnTo>
                  <a:pt x="376212" y="596900"/>
                </a:lnTo>
                <a:lnTo>
                  <a:pt x="418846" y="571500"/>
                </a:lnTo>
                <a:lnTo>
                  <a:pt x="463308" y="558800"/>
                </a:lnTo>
                <a:lnTo>
                  <a:pt x="509435" y="558800"/>
                </a:lnTo>
                <a:lnTo>
                  <a:pt x="530517" y="546100"/>
                </a:lnTo>
                <a:lnTo>
                  <a:pt x="534746" y="533400"/>
                </a:lnTo>
                <a:lnTo>
                  <a:pt x="545833" y="482600"/>
                </a:lnTo>
                <a:lnTo>
                  <a:pt x="560362" y="444500"/>
                </a:lnTo>
                <a:lnTo>
                  <a:pt x="578154" y="393700"/>
                </a:lnTo>
                <a:lnTo>
                  <a:pt x="599033" y="355600"/>
                </a:lnTo>
                <a:lnTo>
                  <a:pt x="622858" y="317500"/>
                </a:lnTo>
                <a:lnTo>
                  <a:pt x="649439" y="279400"/>
                </a:lnTo>
                <a:lnTo>
                  <a:pt x="678611" y="254000"/>
                </a:lnTo>
                <a:lnTo>
                  <a:pt x="710209" y="215900"/>
                </a:lnTo>
                <a:lnTo>
                  <a:pt x="744080" y="190500"/>
                </a:lnTo>
                <a:lnTo>
                  <a:pt x="780034" y="165100"/>
                </a:lnTo>
                <a:lnTo>
                  <a:pt x="817918" y="139700"/>
                </a:lnTo>
                <a:lnTo>
                  <a:pt x="857554" y="114300"/>
                </a:lnTo>
                <a:lnTo>
                  <a:pt x="898791" y="101600"/>
                </a:lnTo>
                <a:lnTo>
                  <a:pt x="985367" y="76200"/>
                </a:lnTo>
                <a:lnTo>
                  <a:pt x="1030363" y="63500"/>
                </a:lnTo>
                <a:lnTo>
                  <a:pt x="1216914" y="63500"/>
                </a:lnTo>
                <a:lnTo>
                  <a:pt x="1306220" y="88900"/>
                </a:lnTo>
                <a:lnTo>
                  <a:pt x="1348562" y="114300"/>
                </a:lnTo>
                <a:lnTo>
                  <a:pt x="1389189" y="127000"/>
                </a:lnTo>
                <a:lnTo>
                  <a:pt x="1427962" y="152400"/>
                </a:lnTo>
                <a:lnTo>
                  <a:pt x="1464741" y="177800"/>
                </a:lnTo>
                <a:lnTo>
                  <a:pt x="1499387" y="203200"/>
                </a:lnTo>
                <a:lnTo>
                  <a:pt x="1531772" y="241300"/>
                </a:lnTo>
                <a:lnTo>
                  <a:pt x="1561731" y="266700"/>
                </a:lnTo>
                <a:lnTo>
                  <a:pt x="1589151" y="304800"/>
                </a:lnTo>
                <a:lnTo>
                  <a:pt x="1613890" y="342900"/>
                </a:lnTo>
                <a:lnTo>
                  <a:pt x="1635810" y="381000"/>
                </a:lnTo>
                <a:lnTo>
                  <a:pt x="1654771" y="419100"/>
                </a:lnTo>
                <a:lnTo>
                  <a:pt x="1670621" y="469900"/>
                </a:lnTo>
                <a:lnTo>
                  <a:pt x="1683245" y="508000"/>
                </a:lnTo>
                <a:lnTo>
                  <a:pt x="1692503" y="558800"/>
                </a:lnTo>
                <a:lnTo>
                  <a:pt x="1698244" y="596900"/>
                </a:lnTo>
                <a:lnTo>
                  <a:pt x="1700339" y="647700"/>
                </a:lnTo>
                <a:lnTo>
                  <a:pt x="1700339" y="673100"/>
                </a:lnTo>
                <a:lnTo>
                  <a:pt x="1728406" y="673100"/>
                </a:lnTo>
                <a:lnTo>
                  <a:pt x="1774571" y="685800"/>
                </a:lnTo>
                <a:lnTo>
                  <a:pt x="1820214" y="685800"/>
                </a:lnTo>
                <a:lnTo>
                  <a:pt x="1909838" y="711200"/>
                </a:lnTo>
                <a:lnTo>
                  <a:pt x="1953742" y="736600"/>
                </a:lnTo>
                <a:lnTo>
                  <a:pt x="1997011" y="749300"/>
                </a:lnTo>
                <a:lnTo>
                  <a:pt x="2046325" y="774700"/>
                </a:lnTo>
                <a:lnTo>
                  <a:pt x="2090572" y="800100"/>
                </a:lnTo>
                <a:lnTo>
                  <a:pt x="2129713" y="838200"/>
                </a:lnTo>
                <a:lnTo>
                  <a:pt x="2163724" y="876300"/>
                </a:lnTo>
                <a:lnTo>
                  <a:pt x="2192566" y="914400"/>
                </a:lnTo>
                <a:lnTo>
                  <a:pt x="2216226" y="952500"/>
                </a:lnTo>
                <a:lnTo>
                  <a:pt x="2234679" y="990600"/>
                </a:lnTo>
                <a:lnTo>
                  <a:pt x="2247900" y="1041400"/>
                </a:lnTo>
                <a:lnTo>
                  <a:pt x="2255837" y="1092200"/>
                </a:lnTo>
                <a:lnTo>
                  <a:pt x="2258504" y="1143000"/>
                </a:lnTo>
                <a:lnTo>
                  <a:pt x="2255697" y="1181100"/>
                </a:lnTo>
                <a:lnTo>
                  <a:pt x="2247531" y="1231900"/>
                </a:lnTo>
                <a:lnTo>
                  <a:pt x="2234387" y="1282700"/>
                </a:lnTo>
                <a:lnTo>
                  <a:pt x="2216620" y="1320800"/>
                </a:lnTo>
                <a:lnTo>
                  <a:pt x="2194610" y="1358900"/>
                </a:lnTo>
                <a:lnTo>
                  <a:pt x="2168715" y="1397000"/>
                </a:lnTo>
                <a:lnTo>
                  <a:pt x="2139315" y="1435100"/>
                </a:lnTo>
                <a:lnTo>
                  <a:pt x="2106765" y="1473200"/>
                </a:lnTo>
                <a:lnTo>
                  <a:pt x="2071446" y="1498600"/>
                </a:lnTo>
                <a:lnTo>
                  <a:pt x="2033727" y="1524000"/>
                </a:lnTo>
                <a:lnTo>
                  <a:pt x="1993963" y="1549400"/>
                </a:lnTo>
                <a:lnTo>
                  <a:pt x="1952548" y="1562100"/>
                </a:lnTo>
                <a:lnTo>
                  <a:pt x="1909838" y="1562100"/>
                </a:lnTo>
                <a:lnTo>
                  <a:pt x="1866201" y="1574800"/>
                </a:lnTo>
                <a:lnTo>
                  <a:pt x="1652460" y="1574800"/>
                </a:lnTo>
                <a:lnTo>
                  <a:pt x="1652460" y="1244600"/>
                </a:lnTo>
                <a:lnTo>
                  <a:pt x="1687385" y="1231900"/>
                </a:lnTo>
                <a:lnTo>
                  <a:pt x="1711121" y="1206500"/>
                </a:lnTo>
                <a:lnTo>
                  <a:pt x="1719668" y="1181100"/>
                </a:lnTo>
                <a:lnTo>
                  <a:pt x="1723948" y="1168400"/>
                </a:lnTo>
                <a:lnTo>
                  <a:pt x="1726133" y="1143000"/>
                </a:lnTo>
                <a:lnTo>
                  <a:pt x="1717967" y="1104900"/>
                </a:lnTo>
                <a:lnTo>
                  <a:pt x="1699729" y="1079500"/>
                </a:lnTo>
                <a:lnTo>
                  <a:pt x="1671701" y="1054100"/>
                </a:lnTo>
                <a:lnTo>
                  <a:pt x="1665135" y="1054100"/>
                </a:lnTo>
                <a:lnTo>
                  <a:pt x="1665135" y="1143000"/>
                </a:lnTo>
                <a:lnTo>
                  <a:pt x="1660461" y="1168400"/>
                </a:lnTo>
                <a:lnTo>
                  <a:pt x="1645488" y="1181100"/>
                </a:lnTo>
                <a:lnTo>
                  <a:pt x="1609229" y="1181100"/>
                </a:lnTo>
                <a:lnTo>
                  <a:pt x="1598371" y="1168400"/>
                </a:lnTo>
                <a:lnTo>
                  <a:pt x="1591716" y="1155700"/>
                </a:lnTo>
                <a:lnTo>
                  <a:pt x="1590611" y="1143000"/>
                </a:lnTo>
                <a:lnTo>
                  <a:pt x="1594332" y="1130300"/>
                </a:lnTo>
                <a:lnTo>
                  <a:pt x="1602562" y="1117600"/>
                </a:lnTo>
                <a:lnTo>
                  <a:pt x="1613941" y="1117600"/>
                </a:lnTo>
                <a:lnTo>
                  <a:pt x="1627187" y="1104900"/>
                </a:lnTo>
                <a:lnTo>
                  <a:pt x="1631378" y="1104900"/>
                </a:lnTo>
                <a:lnTo>
                  <a:pt x="1638719" y="1117600"/>
                </a:lnTo>
                <a:lnTo>
                  <a:pt x="1651787" y="1117600"/>
                </a:lnTo>
                <a:lnTo>
                  <a:pt x="1656778" y="1130300"/>
                </a:lnTo>
                <a:lnTo>
                  <a:pt x="1665135" y="1143000"/>
                </a:lnTo>
                <a:lnTo>
                  <a:pt x="1665135" y="1054100"/>
                </a:lnTo>
                <a:lnTo>
                  <a:pt x="1596161" y="1054100"/>
                </a:lnTo>
                <a:lnTo>
                  <a:pt x="1565910" y="1066800"/>
                </a:lnTo>
                <a:lnTo>
                  <a:pt x="1544180" y="1092200"/>
                </a:lnTo>
                <a:lnTo>
                  <a:pt x="1531759" y="1130300"/>
                </a:lnTo>
                <a:lnTo>
                  <a:pt x="1529410" y="1155700"/>
                </a:lnTo>
                <a:lnTo>
                  <a:pt x="1537919" y="1193800"/>
                </a:lnTo>
                <a:lnTo>
                  <a:pt x="1558061" y="1219200"/>
                </a:lnTo>
                <a:lnTo>
                  <a:pt x="1590611" y="1244600"/>
                </a:lnTo>
                <a:lnTo>
                  <a:pt x="1590611" y="1625600"/>
                </a:lnTo>
                <a:lnTo>
                  <a:pt x="1956066" y="1625600"/>
                </a:lnTo>
                <a:lnTo>
                  <a:pt x="1998649" y="1612900"/>
                </a:lnTo>
                <a:lnTo>
                  <a:pt x="2039759" y="1587500"/>
                </a:lnTo>
                <a:lnTo>
                  <a:pt x="2079129" y="1574800"/>
                </a:lnTo>
                <a:lnTo>
                  <a:pt x="2116493" y="1549400"/>
                </a:lnTo>
                <a:lnTo>
                  <a:pt x="2151583" y="1511300"/>
                </a:lnTo>
                <a:lnTo>
                  <a:pt x="2184120" y="1485900"/>
                </a:lnTo>
                <a:lnTo>
                  <a:pt x="2213851" y="1447800"/>
                </a:lnTo>
                <a:lnTo>
                  <a:pt x="2240483" y="1409700"/>
                </a:lnTo>
                <a:lnTo>
                  <a:pt x="2263762" y="1371600"/>
                </a:lnTo>
                <a:lnTo>
                  <a:pt x="2283409" y="1320800"/>
                </a:lnTo>
                <a:lnTo>
                  <a:pt x="2299170" y="1282700"/>
                </a:lnTo>
                <a:lnTo>
                  <a:pt x="2310752" y="1231900"/>
                </a:lnTo>
                <a:lnTo>
                  <a:pt x="2317902" y="1181100"/>
                </a:lnTo>
                <a:lnTo>
                  <a:pt x="2320353" y="1143000"/>
                </a:lnTo>
                <a:close/>
              </a:path>
            </a:pathLst>
          </a:custGeom>
          <a:solidFill>
            <a:srgbClr val="47FF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65810" y="2580893"/>
            <a:ext cx="2159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47FFD4"/>
                </a:solidFill>
                <a:latin typeface="Courier New"/>
                <a:cs typeface="Courier New"/>
              </a:rPr>
              <a:t>GRUPO</a:t>
            </a:r>
            <a:r>
              <a:rPr sz="4000" b="1" spc="-85" dirty="0">
                <a:solidFill>
                  <a:srgbClr val="47FFD4"/>
                </a:solidFill>
                <a:latin typeface="Courier New"/>
                <a:cs typeface="Courier New"/>
              </a:rPr>
              <a:t> </a:t>
            </a:r>
            <a:r>
              <a:rPr sz="4000" b="1" spc="-5" dirty="0">
                <a:solidFill>
                  <a:srgbClr val="47FFD4"/>
                </a:solidFill>
                <a:latin typeface="Courier New"/>
                <a:cs typeface="Courier New"/>
              </a:rPr>
              <a:t>3</a:t>
            </a:r>
            <a:endParaRPr sz="4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228684"/>
            <a:ext cx="6688076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EC" sz="3200" dirty="0"/>
              <a:t>2. </a:t>
            </a:r>
            <a:r>
              <a:rPr sz="3200" dirty="0" err="1"/>
              <a:t>Objetivos</a:t>
            </a:r>
            <a:r>
              <a:rPr sz="3200" spc="-80" dirty="0"/>
              <a:t> </a:t>
            </a:r>
            <a:r>
              <a:rPr sz="3200" dirty="0"/>
              <a:t>Especificos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420" y="2214428"/>
            <a:ext cx="2262505" cy="666750"/>
          </a:xfrm>
          <a:prstGeom prst="rect">
            <a:avLst/>
          </a:prstGeom>
        </p:spPr>
        <p:txBody>
          <a:bodyPr vert="horz" wrap="square" lIns="0" tIns="1200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Realizar</a:t>
            </a: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Matriz</a:t>
            </a: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de</a:t>
            </a: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HU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basada</a:t>
            </a:r>
            <a:r>
              <a:rPr sz="1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en</a:t>
            </a: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5W+2</a:t>
            </a:r>
            <a:r>
              <a:rPr lang="es-EC" sz="1400" spc="-10" dirty="0">
                <a:solidFill>
                  <a:srgbClr val="FFFFFF"/>
                </a:solidFill>
                <a:latin typeface="Courier New"/>
                <a:cs typeface="Courier New"/>
              </a:rPr>
              <a:t>H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52794" y="2217778"/>
            <a:ext cx="2291080" cy="2404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5"/>
              </a:spcBef>
            </a:pPr>
            <a:r>
              <a:rPr sz="1300" spc="-10" dirty="0">
                <a:solidFill>
                  <a:srgbClr val="FFFFFF"/>
                </a:solidFill>
                <a:latin typeface="Courier New"/>
                <a:cs typeface="Courier New"/>
              </a:rPr>
              <a:t>Desarrollar un sistema </a:t>
            </a:r>
            <a:r>
              <a:rPr sz="1300" spc="-5" dirty="0">
                <a:solidFill>
                  <a:srgbClr val="FFFFFF"/>
                </a:solidFill>
                <a:latin typeface="Courier New"/>
                <a:cs typeface="Courier New"/>
              </a:rPr>
              <a:t> de </a:t>
            </a:r>
            <a:r>
              <a:rPr sz="1300" spc="-10" dirty="0">
                <a:solidFill>
                  <a:srgbClr val="FFFFFF"/>
                </a:solidFill>
                <a:latin typeface="Courier New"/>
                <a:cs typeface="Courier New"/>
              </a:rPr>
              <a:t>registro de clientes </a:t>
            </a:r>
            <a:r>
              <a:rPr sz="1300" spc="-7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ourier New"/>
                <a:cs typeface="Courier New"/>
              </a:rPr>
              <a:t>que </a:t>
            </a:r>
            <a:r>
              <a:rPr sz="1300" spc="-10" dirty="0">
                <a:solidFill>
                  <a:srgbClr val="FFFFFF"/>
                </a:solidFill>
                <a:latin typeface="Courier New"/>
                <a:cs typeface="Courier New"/>
              </a:rPr>
              <a:t>permita almacenar </a:t>
            </a:r>
            <a:r>
              <a:rPr sz="1300" spc="-5" dirty="0">
                <a:solidFill>
                  <a:srgbClr val="FFFFFF"/>
                </a:solidFill>
                <a:latin typeface="Courier New"/>
                <a:cs typeface="Courier New"/>
              </a:rPr>
              <a:t>y </a:t>
            </a:r>
            <a:r>
              <a:rPr sz="1300" spc="-7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ourier New"/>
                <a:cs typeface="Courier New"/>
              </a:rPr>
              <a:t>gestionar </a:t>
            </a:r>
            <a:r>
              <a:rPr sz="1300" spc="-5" dirty="0">
                <a:solidFill>
                  <a:srgbClr val="FFFFFF"/>
                </a:solidFill>
                <a:latin typeface="Courier New"/>
                <a:cs typeface="Courier New"/>
              </a:rPr>
              <a:t>de </a:t>
            </a:r>
            <a:r>
              <a:rPr sz="1300" spc="-10" dirty="0">
                <a:solidFill>
                  <a:srgbClr val="FFFFFF"/>
                </a:solidFill>
                <a:latin typeface="Courier New"/>
                <a:cs typeface="Courier New"/>
              </a:rPr>
              <a:t>manera </a:t>
            </a:r>
            <a:r>
              <a:rPr sz="13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ourier New"/>
                <a:cs typeface="Courier New"/>
              </a:rPr>
              <a:t>eficiente</a:t>
            </a:r>
            <a:r>
              <a:rPr sz="1300" spc="1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ourier New"/>
                <a:cs typeface="Courier New"/>
              </a:rPr>
              <a:t>la </a:t>
            </a:r>
            <a:r>
              <a:rPr sz="13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ourier New"/>
                <a:cs typeface="Courier New"/>
              </a:rPr>
              <a:t>información personal, </a:t>
            </a:r>
            <a:r>
              <a:rPr sz="13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ourier New"/>
                <a:cs typeface="Courier New"/>
              </a:rPr>
              <a:t>preferencias </a:t>
            </a:r>
            <a:r>
              <a:rPr sz="1300" spc="-5" dirty="0">
                <a:solidFill>
                  <a:srgbClr val="FFFFFF"/>
                </a:solidFill>
                <a:latin typeface="Courier New"/>
                <a:cs typeface="Courier New"/>
              </a:rPr>
              <a:t>y </a:t>
            </a:r>
            <a:r>
              <a:rPr sz="1300" spc="-10" dirty="0">
                <a:solidFill>
                  <a:srgbClr val="FFFFFF"/>
                </a:solidFill>
                <a:latin typeface="Courier New"/>
                <a:cs typeface="Courier New"/>
              </a:rPr>
              <a:t>citas </a:t>
            </a:r>
            <a:r>
              <a:rPr sz="13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ourier New"/>
                <a:cs typeface="Courier New"/>
              </a:rPr>
              <a:t>programadas.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81705" y="2214428"/>
            <a:ext cx="3006725" cy="986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Elaborar</a:t>
            </a: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casos</a:t>
            </a:r>
            <a:r>
              <a:rPr sz="1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de</a:t>
            </a:r>
            <a:r>
              <a:rPr sz="1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prueba</a:t>
            </a:r>
            <a:r>
              <a:rPr sz="1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con </a:t>
            </a:r>
            <a:r>
              <a:rPr sz="1400" spc="-8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técnicas</a:t>
            </a:r>
            <a:r>
              <a:rPr sz="14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de</a:t>
            </a:r>
            <a:r>
              <a:rPr sz="14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caja</a:t>
            </a:r>
            <a:r>
              <a:rPr sz="14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banca</a:t>
            </a:r>
            <a:r>
              <a:rPr sz="14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y 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caja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negra.</a:t>
            </a:r>
            <a:endParaRPr sz="1400" dirty="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966971" y="1298447"/>
            <a:ext cx="995680" cy="830580"/>
            <a:chOff x="3966971" y="1298447"/>
            <a:chExt cx="995680" cy="830580"/>
          </a:xfrm>
        </p:grpSpPr>
        <p:sp>
          <p:nvSpPr>
            <p:cNvPr id="7" name="object 7"/>
            <p:cNvSpPr/>
            <p:nvPr/>
          </p:nvSpPr>
          <p:spPr>
            <a:xfrm>
              <a:off x="3966971" y="1298447"/>
              <a:ext cx="995680" cy="830580"/>
            </a:xfrm>
            <a:custGeom>
              <a:avLst/>
              <a:gdLst/>
              <a:ahLst/>
              <a:cxnLst/>
              <a:rect l="l" t="t" r="r" b="b"/>
              <a:pathLst>
                <a:path w="995679" h="830580">
                  <a:moveTo>
                    <a:pt x="676782" y="776985"/>
                  </a:moveTo>
                  <a:lnTo>
                    <a:pt x="317880" y="776985"/>
                  </a:lnTo>
                  <a:lnTo>
                    <a:pt x="307371" y="779047"/>
                  </a:lnTo>
                  <a:lnTo>
                    <a:pt x="298862" y="784717"/>
                  </a:lnTo>
                  <a:lnTo>
                    <a:pt x="293163" y="793220"/>
                  </a:lnTo>
                  <a:lnTo>
                    <a:pt x="291083" y="803782"/>
                  </a:lnTo>
                  <a:lnTo>
                    <a:pt x="293163" y="814345"/>
                  </a:lnTo>
                  <a:lnTo>
                    <a:pt x="298862" y="822848"/>
                  </a:lnTo>
                  <a:lnTo>
                    <a:pt x="307371" y="828518"/>
                  </a:lnTo>
                  <a:lnTo>
                    <a:pt x="317880" y="830579"/>
                  </a:lnTo>
                  <a:lnTo>
                    <a:pt x="676782" y="830579"/>
                  </a:lnTo>
                  <a:lnTo>
                    <a:pt x="687445" y="828518"/>
                  </a:lnTo>
                  <a:lnTo>
                    <a:pt x="696166" y="822848"/>
                  </a:lnTo>
                  <a:lnTo>
                    <a:pt x="702054" y="814345"/>
                  </a:lnTo>
                  <a:lnTo>
                    <a:pt x="704214" y="803782"/>
                  </a:lnTo>
                  <a:lnTo>
                    <a:pt x="702054" y="793220"/>
                  </a:lnTo>
                  <a:lnTo>
                    <a:pt x="696166" y="784717"/>
                  </a:lnTo>
                  <a:lnTo>
                    <a:pt x="687445" y="779047"/>
                  </a:lnTo>
                  <a:lnTo>
                    <a:pt x="676782" y="776985"/>
                  </a:lnTo>
                  <a:close/>
                </a:path>
                <a:path w="995679" h="830580">
                  <a:moveTo>
                    <a:pt x="615950" y="696087"/>
                  </a:moveTo>
                  <a:lnTo>
                    <a:pt x="378713" y="696087"/>
                  </a:lnTo>
                  <a:lnTo>
                    <a:pt x="378713" y="776985"/>
                  </a:lnTo>
                  <a:lnTo>
                    <a:pt x="615950" y="776985"/>
                  </a:lnTo>
                  <a:lnTo>
                    <a:pt x="615950" y="696087"/>
                  </a:lnTo>
                  <a:close/>
                </a:path>
                <a:path w="995679" h="830580">
                  <a:moveTo>
                    <a:pt x="941197" y="0"/>
                  </a:moveTo>
                  <a:lnTo>
                    <a:pt x="53466" y="0"/>
                  </a:lnTo>
                  <a:lnTo>
                    <a:pt x="53466" y="1397"/>
                  </a:lnTo>
                  <a:lnTo>
                    <a:pt x="33486" y="6594"/>
                  </a:lnTo>
                  <a:lnTo>
                    <a:pt x="17256" y="18113"/>
                  </a:lnTo>
                  <a:lnTo>
                    <a:pt x="5764" y="34418"/>
                  </a:lnTo>
                  <a:lnTo>
                    <a:pt x="0" y="53975"/>
                  </a:lnTo>
                  <a:lnTo>
                    <a:pt x="0" y="637285"/>
                  </a:lnTo>
                  <a:lnTo>
                    <a:pt x="17236" y="679317"/>
                  </a:lnTo>
                  <a:lnTo>
                    <a:pt x="58419" y="696087"/>
                  </a:lnTo>
                  <a:lnTo>
                    <a:pt x="936370" y="696087"/>
                  </a:lnTo>
                  <a:lnTo>
                    <a:pt x="977465" y="679370"/>
                  </a:lnTo>
                  <a:lnTo>
                    <a:pt x="994576" y="645027"/>
                  </a:lnTo>
                  <a:lnTo>
                    <a:pt x="994800" y="642112"/>
                  </a:lnTo>
                  <a:lnTo>
                    <a:pt x="54990" y="642112"/>
                  </a:lnTo>
                  <a:lnTo>
                    <a:pt x="53466" y="640714"/>
                  </a:lnTo>
                  <a:lnTo>
                    <a:pt x="53466" y="53975"/>
                  </a:lnTo>
                  <a:lnTo>
                    <a:pt x="995172" y="53975"/>
                  </a:lnTo>
                  <a:lnTo>
                    <a:pt x="989185" y="34418"/>
                  </a:lnTo>
                  <a:lnTo>
                    <a:pt x="977280" y="18113"/>
                  </a:lnTo>
                  <a:lnTo>
                    <a:pt x="960828" y="6594"/>
                  </a:lnTo>
                  <a:lnTo>
                    <a:pt x="941197" y="1397"/>
                  </a:lnTo>
                  <a:lnTo>
                    <a:pt x="941197" y="0"/>
                  </a:lnTo>
                  <a:close/>
                </a:path>
                <a:path w="995679" h="830580">
                  <a:moveTo>
                    <a:pt x="995172" y="53975"/>
                  </a:moveTo>
                  <a:lnTo>
                    <a:pt x="941069" y="53975"/>
                  </a:lnTo>
                  <a:lnTo>
                    <a:pt x="941197" y="58927"/>
                  </a:lnTo>
                  <a:lnTo>
                    <a:pt x="941197" y="640714"/>
                  </a:lnTo>
                  <a:lnTo>
                    <a:pt x="939800" y="642112"/>
                  </a:lnTo>
                  <a:lnTo>
                    <a:pt x="994800" y="642112"/>
                  </a:lnTo>
                  <a:lnTo>
                    <a:pt x="995172" y="637285"/>
                  </a:lnTo>
                  <a:lnTo>
                    <a:pt x="995172" y="53975"/>
                  </a:lnTo>
                  <a:close/>
                </a:path>
              </a:pathLst>
            </a:custGeom>
            <a:solidFill>
              <a:srgbClr val="47FF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3872" y="1623059"/>
              <a:ext cx="175183" cy="17526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255331" y="1414271"/>
              <a:ext cx="389890" cy="457200"/>
            </a:xfrm>
            <a:custGeom>
              <a:avLst/>
              <a:gdLst/>
              <a:ahLst/>
              <a:cxnLst/>
              <a:rect l="l" t="t" r="r" b="b"/>
              <a:pathLst>
                <a:path w="389889" h="457200">
                  <a:moveTo>
                    <a:pt x="201860" y="0"/>
                  </a:moveTo>
                  <a:lnTo>
                    <a:pt x="187636" y="0"/>
                  </a:lnTo>
                  <a:lnTo>
                    <a:pt x="180524" y="2539"/>
                  </a:lnTo>
                  <a:lnTo>
                    <a:pt x="174809" y="7747"/>
                  </a:lnTo>
                  <a:lnTo>
                    <a:pt x="174555" y="8127"/>
                  </a:lnTo>
                  <a:lnTo>
                    <a:pt x="147286" y="30402"/>
                  </a:lnTo>
                  <a:lnTo>
                    <a:pt x="117278" y="46688"/>
                  </a:lnTo>
                  <a:lnTo>
                    <a:pt x="83937" y="57187"/>
                  </a:lnTo>
                  <a:lnTo>
                    <a:pt x="46666" y="62102"/>
                  </a:lnTo>
                  <a:lnTo>
                    <a:pt x="28930" y="66629"/>
                  </a:lnTo>
                  <a:lnTo>
                    <a:pt x="14503" y="76977"/>
                  </a:lnTo>
                  <a:lnTo>
                    <a:pt x="4697" y="91731"/>
                  </a:lnTo>
                  <a:lnTo>
                    <a:pt x="819" y="109474"/>
                  </a:lnTo>
                  <a:lnTo>
                    <a:pt x="692" y="119252"/>
                  </a:lnTo>
                  <a:lnTo>
                    <a:pt x="439" y="123678"/>
                  </a:lnTo>
                  <a:lnTo>
                    <a:pt x="0" y="166866"/>
                  </a:lnTo>
                  <a:lnTo>
                    <a:pt x="1692" y="212343"/>
                  </a:lnTo>
                  <a:lnTo>
                    <a:pt x="7743" y="259155"/>
                  </a:lnTo>
                  <a:lnTo>
                    <a:pt x="20377" y="305562"/>
                  </a:lnTo>
                  <a:lnTo>
                    <a:pt x="43475" y="352075"/>
                  </a:lnTo>
                  <a:lnTo>
                    <a:pt x="75622" y="391540"/>
                  </a:lnTo>
                  <a:lnTo>
                    <a:pt x="123612" y="427958"/>
                  </a:lnTo>
                  <a:lnTo>
                    <a:pt x="183699" y="455422"/>
                  </a:lnTo>
                  <a:lnTo>
                    <a:pt x="188017" y="456564"/>
                  </a:lnTo>
                  <a:lnTo>
                    <a:pt x="190176" y="457073"/>
                  </a:lnTo>
                  <a:lnTo>
                    <a:pt x="192335" y="457200"/>
                  </a:lnTo>
                  <a:lnTo>
                    <a:pt x="196653" y="457200"/>
                  </a:lnTo>
                  <a:lnTo>
                    <a:pt x="198812" y="456945"/>
                  </a:lnTo>
                  <a:lnTo>
                    <a:pt x="200971" y="456564"/>
                  </a:lnTo>
                  <a:lnTo>
                    <a:pt x="202495" y="456183"/>
                  </a:lnTo>
                  <a:lnTo>
                    <a:pt x="204146" y="455929"/>
                  </a:lnTo>
                  <a:lnTo>
                    <a:pt x="265471" y="427847"/>
                  </a:lnTo>
                  <a:lnTo>
                    <a:pt x="313239" y="391413"/>
                  </a:lnTo>
                  <a:lnTo>
                    <a:pt x="345386" y="351821"/>
                  </a:lnTo>
                  <a:lnTo>
                    <a:pt x="350496" y="342773"/>
                  </a:lnTo>
                  <a:lnTo>
                    <a:pt x="195002" y="342773"/>
                  </a:lnTo>
                  <a:lnTo>
                    <a:pt x="150701" y="333775"/>
                  </a:lnTo>
                  <a:lnTo>
                    <a:pt x="114532" y="309276"/>
                  </a:lnTo>
                  <a:lnTo>
                    <a:pt x="90150" y="273014"/>
                  </a:lnTo>
                  <a:lnTo>
                    <a:pt x="81210" y="228726"/>
                  </a:lnTo>
                  <a:lnTo>
                    <a:pt x="90185" y="184439"/>
                  </a:lnTo>
                  <a:lnTo>
                    <a:pt x="114627" y="148177"/>
                  </a:lnTo>
                  <a:lnTo>
                    <a:pt x="150808" y="123678"/>
                  </a:lnTo>
                  <a:lnTo>
                    <a:pt x="195002" y="114680"/>
                  </a:lnTo>
                  <a:lnTo>
                    <a:pt x="388811" y="114680"/>
                  </a:lnTo>
                  <a:lnTo>
                    <a:pt x="388677" y="109474"/>
                  </a:lnTo>
                  <a:lnTo>
                    <a:pt x="360709" y="66629"/>
                  </a:lnTo>
                  <a:lnTo>
                    <a:pt x="305722" y="57187"/>
                  </a:lnTo>
                  <a:lnTo>
                    <a:pt x="272345" y="46688"/>
                  </a:lnTo>
                  <a:lnTo>
                    <a:pt x="242302" y="30402"/>
                  </a:lnTo>
                  <a:lnTo>
                    <a:pt x="215068" y="8127"/>
                  </a:lnTo>
                  <a:lnTo>
                    <a:pt x="214687" y="7747"/>
                  </a:lnTo>
                  <a:lnTo>
                    <a:pt x="208972" y="2539"/>
                  </a:lnTo>
                  <a:lnTo>
                    <a:pt x="201860" y="0"/>
                  </a:lnTo>
                  <a:close/>
                </a:path>
                <a:path w="389889" h="457200">
                  <a:moveTo>
                    <a:pt x="388811" y="114680"/>
                  </a:moveTo>
                  <a:lnTo>
                    <a:pt x="195002" y="114680"/>
                  </a:lnTo>
                  <a:lnTo>
                    <a:pt x="239303" y="123678"/>
                  </a:lnTo>
                  <a:lnTo>
                    <a:pt x="275472" y="148177"/>
                  </a:lnTo>
                  <a:lnTo>
                    <a:pt x="299854" y="184439"/>
                  </a:lnTo>
                  <a:lnTo>
                    <a:pt x="308794" y="228726"/>
                  </a:lnTo>
                  <a:lnTo>
                    <a:pt x="299854" y="273014"/>
                  </a:lnTo>
                  <a:lnTo>
                    <a:pt x="275472" y="309276"/>
                  </a:lnTo>
                  <a:lnTo>
                    <a:pt x="239303" y="333775"/>
                  </a:lnTo>
                  <a:lnTo>
                    <a:pt x="195002" y="342773"/>
                  </a:lnTo>
                  <a:lnTo>
                    <a:pt x="350496" y="342773"/>
                  </a:lnTo>
                  <a:lnTo>
                    <a:pt x="368484" y="305180"/>
                  </a:lnTo>
                  <a:lnTo>
                    <a:pt x="381488" y="258881"/>
                  </a:lnTo>
                  <a:lnTo>
                    <a:pt x="387740" y="212058"/>
                  </a:lnTo>
                  <a:lnTo>
                    <a:pt x="389540" y="166520"/>
                  </a:lnTo>
                  <a:lnTo>
                    <a:pt x="389185" y="124078"/>
                  </a:lnTo>
                  <a:lnTo>
                    <a:pt x="389058" y="119252"/>
                  </a:lnTo>
                  <a:lnTo>
                    <a:pt x="388811" y="114680"/>
                  </a:lnTo>
                  <a:close/>
                </a:path>
              </a:pathLst>
            </a:custGeom>
            <a:solidFill>
              <a:srgbClr val="47FF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6877811" y="1290827"/>
            <a:ext cx="1003300" cy="838200"/>
          </a:xfrm>
          <a:custGeom>
            <a:avLst/>
            <a:gdLst/>
            <a:ahLst/>
            <a:cxnLst/>
            <a:rect l="l" t="t" r="r" b="b"/>
            <a:pathLst>
              <a:path w="1003300" h="838200">
                <a:moveTo>
                  <a:pt x="524002" y="436372"/>
                </a:moveTo>
                <a:lnTo>
                  <a:pt x="520077" y="417029"/>
                </a:lnTo>
                <a:lnTo>
                  <a:pt x="509397" y="401193"/>
                </a:lnTo>
                <a:lnTo>
                  <a:pt x="493560" y="390512"/>
                </a:lnTo>
                <a:lnTo>
                  <a:pt x="474218" y="386588"/>
                </a:lnTo>
                <a:lnTo>
                  <a:pt x="474218" y="401193"/>
                </a:lnTo>
                <a:lnTo>
                  <a:pt x="487832" y="403961"/>
                </a:lnTo>
                <a:lnTo>
                  <a:pt x="498970" y="411505"/>
                </a:lnTo>
                <a:lnTo>
                  <a:pt x="506501" y="422681"/>
                </a:lnTo>
                <a:lnTo>
                  <a:pt x="509270" y="436372"/>
                </a:lnTo>
                <a:lnTo>
                  <a:pt x="524002" y="436372"/>
                </a:lnTo>
                <a:close/>
              </a:path>
              <a:path w="1003300" h="838200">
                <a:moveTo>
                  <a:pt x="549783" y="436372"/>
                </a:moveTo>
                <a:lnTo>
                  <a:pt x="527608" y="382714"/>
                </a:lnTo>
                <a:lnTo>
                  <a:pt x="474218" y="360553"/>
                </a:lnTo>
                <a:lnTo>
                  <a:pt x="474218" y="375285"/>
                </a:lnTo>
                <a:lnTo>
                  <a:pt x="497954" y="380085"/>
                </a:lnTo>
                <a:lnTo>
                  <a:pt x="517372" y="393166"/>
                </a:lnTo>
                <a:lnTo>
                  <a:pt x="530491" y="412584"/>
                </a:lnTo>
                <a:lnTo>
                  <a:pt x="535305" y="436372"/>
                </a:lnTo>
                <a:lnTo>
                  <a:pt x="549783" y="436372"/>
                </a:lnTo>
                <a:close/>
              </a:path>
              <a:path w="1003300" h="838200">
                <a:moveTo>
                  <a:pt x="574929" y="436118"/>
                </a:moveTo>
                <a:lnTo>
                  <a:pt x="566978" y="397052"/>
                </a:lnTo>
                <a:lnTo>
                  <a:pt x="545338" y="365061"/>
                </a:lnTo>
                <a:lnTo>
                  <a:pt x="513308" y="343471"/>
                </a:lnTo>
                <a:lnTo>
                  <a:pt x="474218" y="335534"/>
                </a:lnTo>
                <a:lnTo>
                  <a:pt x="474218" y="349885"/>
                </a:lnTo>
                <a:lnTo>
                  <a:pt x="507644" y="356679"/>
                </a:lnTo>
                <a:lnTo>
                  <a:pt x="535025" y="375196"/>
                </a:lnTo>
                <a:lnTo>
                  <a:pt x="553529" y="402615"/>
                </a:lnTo>
                <a:lnTo>
                  <a:pt x="560324" y="436118"/>
                </a:lnTo>
                <a:lnTo>
                  <a:pt x="574929" y="436118"/>
                </a:lnTo>
                <a:close/>
              </a:path>
              <a:path w="1003300" h="838200">
                <a:moveTo>
                  <a:pt x="685800" y="419227"/>
                </a:moveTo>
                <a:lnTo>
                  <a:pt x="684110" y="410705"/>
                </a:lnTo>
                <a:lnTo>
                  <a:pt x="679488" y="403720"/>
                </a:lnTo>
                <a:lnTo>
                  <a:pt x="672553" y="398995"/>
                </a:lnTo>
                <a:lnTo>
                  <a:pt x="663956" y="397256"/>
                </a:lnTo>
                <a:lnTo>
                  <a:pt x="617982" y="397256"/>
                </a:lnTo>
                <a:lnTo>
                  <a:pt x="609523" y="398995"/>
                </a:lnTo>
                <a:lnTo>
                  <a:pt x="602576" y="403720"/>
                </a:lnTo>
                <a:lnTo>
                  <a:pt x="597865" y="410705"/>
                </a:lnTo>
                <a:lnTo>
                  <a:pt x="596138" y="419227"/>
                </a:lnTo>
                <a:lnTo>
                  <a:pt x="596138" y="421513"/>
                </a:lnTo>
                <a:lnTo>
                  <a:pt x="597827" y="430098"/>
                </a:lnTo>
                <a:lnTo>
                  <a:pt x="602488" y="437070"/>
                </a:lnTo>
                <a:lnTo>
                  <a:pt x="609422" y="441769"/>
                </a:lnTo>
                <a:lnTo>
                  <a:pt x="617982" y="443484"/>
                </a:lnTo>
                <a:lnTo>
                  <a:pt x="663956" y="443484"/>
                </a:lnTo>
                <a:lnTo>
                  <a:pt x="672426" y="441769"/>
                </a:lnTo>
                <a:lnTo>
                  <a:pt x="679348" y="437121"/>
                </a:lnTo>
                <a:lnTo>
                  <a:pt x="684060" y="430149"/>
                </a:lnTo>
                <a:lnTo>
                  <a:pt x="685800" y="421513"/>
                </a:lnTo>
                <a:lnTo>
                  <a:pt x="685800" y="419227"/>
                </a:lnTo>
                <a:close/>
              </a:path>
              <a:path w="1003300" h="838200">
                <a:moveTo>
                  <a:pt x="685800" y="364490"/>
                </a:moveTo>
                <a:lnTo>
                  <a:pt x="684060" y="356108"/>
                </a:lnTo>
                <a:lnTo>
                  <a:pt x="679348" y="349288"/>
                </a:lnTo>
                <a:lnTo>
                  <a:pt x="672401" y="344703"/>
                </a:lnTo>
                <a:lnTo>
                  <a:pt x="663956" y="343027"/>
                </a:lnTo>
                <a:lnTo>
                  <a:pt x="617982" y="343027"/>
                </a:lnTo>
                <a:lnTo>
                  <a:pt x="596138" y="367030"/>
                </a:lnTo>
                <a:lnTo>
                  <a:pt x="597827" y="375589"/>
                </a:lnTo>
                <a:lnTo>
                  <a:pt x="602488" y="382524"/>
                </a:lnTo>
                <a:lnTo>
                  <a:pt x="609422" y="387184"/>
                </a:lnTo>
                <a:lnTo>
                  <a:pt x="617982" y="388874"/>
                </a:lnTo>
                <a:lnTo>
                  <a:pt x="663956" y="388874"/>
                </a:lnTo>
                <a:lnTo>
                  <a:pt x="685800" y="367030"/>
                </a:lnTo>
                <a:lnTo>
                  <a:pt x="685800" y="364490"/>
                </a:lnTo>
                <a:close/>
              </a:path>
              <a:path w="1003300" h="838200">
                <a:moveTo>
                  <a:pt x="685800" y="312801"/>
                </a:moveTo>
                <a:lnTo>
                  <a:pt x="664718" y="288671"/>
                </a:lnTo>
                <a:lnTo>
                  <a:pt x="654685" y="288671"/>
                </a:lnTo>
                <a:lnTo>
                  <a:pt x="654685" y="199136"/>
                </a:lnTo>
                <a:lnTo>
                  <a:pt x="654685" y="183007"/>
                </a:lnTo>
                <a:lnTo>
                  <a:pt x="654418" y="181737"/>
                </a:lnTo>
                <a:lnTo>
                  <a:pt x="653072" y="175133"/>
                </a:lnTo>
                <a:lnTo>
                  <a:pt x="652500" y="172326"/>
                </a:lnTo>
                <a:lnTo>
                  <a:pt x="646569" y="163563"/>
                </a:lnTo>
                <a:lnTo>
                  <a:pt x="637806" y="157632"/>
                </a:lnTo>
                <a:lnTo>
                  <a:pt x="627126" y="155448"/>
                </a:lnTo>
                <a:lnTo>
                  <a:pt x="568325" y="155448"/>
                </a:lnTo>
                <a:lnTo>
                  <a:pt x="568325" y="176784"/>
                </a:lnTo>
                <a:lnTo>
                  <a:pt x="568325" y="180340"/>
                </a:lnTo>
                <a:lnTo>
                  <a:pt x="566928" y="181737"/>
                </a:lnTo>
                <a:lnTo>
                  <a:pt x="505206" y="181737"/>
                </a:lnTo>
                <a:lnTo>
                  <a:pt x="503809" y="180340"/>
                </a:lnTo>
                <a:lnTo>
                  <a:pt x="503809" y="176784"/>
                </a:lnTo>
                <a:lnTo>
                  <a:pt x="505206" y="175133"/>
                </a:lnTo>
                <a:lnTo>
                  <a:pt x="566928" y="175133"/>
                </a:lnTo>
                <a:lnTo>
                  <a:pt x="568325" y="176784"/>
                </a:lnTo>
                <a:lnTo>
                  <a:pt x="568325" y="155448"/>
                </a:lnTo>
                <a:lnTo>
                  <a:pt x="445389" y="155448"/>
                </a:lnTo>
                <a:lnTo>
                  <a:pt x="434695" y="157632"/>
                </a:lnTo>
                <a:lnTo>
                  <a:pt x="425932" y="163563"/>
                </a:lnTo>
                <a:lnTo>
                  <a:pt x="420001" y="172326"/>
                </a:lnTo>
                <a:lnTo>
                  <a:pt x="417830" y="183007"/>
                </a:lnTo>
                <a:lnTo>
                  <a:pt x="417830" y="258826"/>
                </a:lnTo>
                <a:lnTo>
                  <a:pt x="354215" y="295046"/>
                </a:lnTo>
                <a:lnTo>
                  <a:pt x="310210" y="330479"/>
                </a:lnTo>
                <a:lnTo>
                  <a:pt x="292646" y="401193"/>
                </a:lnTo>
                <a:lnTo>
                  <a:pt x="292608" y="407416"/>
                </a:lnTo>
                <a:lnTo>
                  <a:pt x="292862" y="412750"/>
                </a:lnTo>
                <a:lnTo>
                  <a:pt x="293370" y="417830"/>
                </a:lnTo>
                <a:lnTo>
                  <a:pt x="293928" y="422681"/>
                </a:lnTo>
                <a:lnTo>
                  <a:pt x="294386" y="426085"/>
                </a:lnTo>
                <a:lnTo>
                  <a:pt x="295910" y="433070"/>
                </a:lnTo>
                <a:lnTo>
                  <a:pt x="296418" y="435610"/>
                </a:lnTo>
                <a:lnTo>
                  <a:pt x="297688" y="440563"/>
                </a:lnTo>
                <a:lnTo>
                  <a:pt x="298831" y="444373"/>
                </a:lnTo>
                <a:lnTo>
                  <a:pt x="300355" y="447802"/>
                </a:lnTo>
                <a:lnTo>
                  <a:pt x="301752" y="451104"/>
                </a:lnTo>
                <a:lnTo>
                  <a:pt x="303530" y="454660"/>
                </a:lnTo>
                <a:lnTo>
                  <a:pt x="305168" y="458203"/>
                </a:lnTo>
                <a:lnTo>
                  <a:pt x="306070" y="459994"/>
                </a:lnTo>
                <a:lnTo>
                  <a:pt x="307086" y="461645"/>
                </a:lnTo>
                <a:lnTo>
                  <a:pt x="308229" y="463423"/>
                </a:lnTo>
                <a:lnTo>
                  <a:pt x="308483" y="463931"/>
                </a:lnTo>
                <a:lnTo>
                  <a:pt x="308737" y="464185"/>
                </a:lnTo>
                <a:lnTo>
                  <a:pt x="308991" y="464693"/>
                </a:lnTo>
                <a:lnTo>
                  <a:pt x="332028" y="487845"/>
                </a:lnTo>
                <a:lnTo>
                  <a:pt x="356704" y="499770"/>
                </a:lnTo>
                <a:lnTo>
                  <a:pt x="376389" y="504190"/>
                </a:lnTo>
                <a:lnTo>
                  <a:pt x="384429" y="504825"/>
                </a:lnTo>
                <a:lnTo>
                  <a:pt x="417703" y="504825"/>
                </a:lnTo>
                <a:lnTo>
                  <a:pt x="417703" y="536321"/>
                </a:lnTo>
                <a:lnTo>
                  <a:pt x="419874" y="547014"/>
                </a:lnTo>
                <a:lnTo>
                  <a:pt x="425805" y="555777"/>
                </a:lnTo>
                <a:lnTo>
                  <a:pt x="434568" y="561708"/>
                </a:lnTo>
                <a:lnTo>
                  <a:pt x="445262" y="563892"/>
                </a:lnTo>
                <a:lnTo>
                  <a:pt x="626745" y="563892"/>
                </a:lnTo>
                <a:lnTo>
                  <a:pt x="637527" y="561708"/>
                </a:lnTo>
                <a:lnTo>
                  <a:pt x="646277" y="555777"/>
                </a:lnTo>
                <a:lnTo>
                  <a:pt x="650201" y="549910"/>
                </a:lnTo>
                <a:lnTo>
                  <a:pt x="652157" y="547014"/>
                </a:lnTo>
                <a:lnTo>
                  <a:pt x="654304" y="536321"/>
                </a:lnTo>
                <a:lnTo>
                  <a:pt x="654304" y="522351"/>
                </a:lnTo>
                <a:lnTo>
                  <a:pt x="654304" y="512699"/>
                </a:lnTo>
                <a:lnTo>
                  <a:pt x="654304" y="498094"/>
                </a:lnTo>
                <a:lnTo>
                  <a:pt x="663956" y="498094"/>
                </a:lnTo>
                <a:lnTo>
                  <a:pt x="672553" y="496366"/>
                </a:lnTo>
                <a:lnTo>
                  <a:pt x="679488" y="491642"/>
                </a:lnTo>
                <a:lnTo>
                  <a:pt x="684110" y="484657"/>
                </a:lnTo>
                <a:lnTo>
                  <a:pt x="685800" y="476123"/>
                </a:lnTo>
                <a:lnTo>
                  <a:pt x="685800" y="473710"/>
                </a:lnTo>
                <a:lnTo>
                  <a:pt x="684060" y="465137"/>
                </a:lnTo>
                <a:lnTo>
                  <a:pt x="679348" y="458152"/>
                </a:lnTo>
                <a:lnTo>
                  <a:pt x="672401" y="453466"/>
                </a:lnTo>
                <a:lnTo>
                  <a:pt x="663956" y="451739"/>
                </a:lnTo>
                <a:lnTo>
                  <a:pt x="617982" y="451739"/>
                </a:lnTo>
                <a:lnTo>
                  <a:pt x="609422" y="453478"/>
                </a:lnTo>
                <a:lnTo>
                  <a:pt x="602488" y="458203"/>
                </a:lnTo>
                <a:lnTo>
                  <a:pt x="597827" y="465188"/>
                </a:lnTo>
                <a:lnTo>
                  <a:pt x="596138" y="473710"/>
                </a:lnTo>
                <a:lnTo>
                  <a:pt x="596138" y="476123"/>
                </a:lnTo>
                <a:lnTo>
                  <a:pt x="597865" y="484657"/>
                </a:lnTo>
                <a:lnTo>
                  <a:pt x="602576" y="491642"/>
                </a:lnTo>
                <a:lnTo>
                  <a:pt x="609523" y="496366"/>
                </a:lnTo>
                <a:lnTo>
                  <a:pt x="617982" y="498094"/>
                </a:lnTo>
                <a:lnTo>
                  <a:pt x="635127" y="498094"/>
                </a:lnTo>
                <a:lnTo>
                  <a:pt x="635127" y="512699"/>
                </a:lnTo>
                <a:lnTo>
                  <a:pt x="549656" y="512699"/>
                </a:lnTo>
                <a:lnTo>
                  <a:pt x="549656" y="528447"/>
                </a:lnTo>
                <a:lnTo>
                  <a:pt x="549656" y="543814"/>
                </a:lnTo>
                <a:lnTo>
                  <a:pt x="543814" y="549910"/>
                </a:lnTo>
                <a:lnTo>
                  <a:pt x="528574" y="549910"/>
                </a:lnTo>
                <a:lnTo>
                  <a:pt x="522224" y="543814"/>
                </a:lnTo>
                <a:lnTo>
                  <a:pt x="522224" y="528447"/>
                </a:lnTo>
                <a:lnTo>
                  <a:pt x="528320" y="522351"/>
                </a:lnTo>
                <a:lnTo>
                  <a:pt x="543687" y="522351"/>
                </a:lnTo>
                <a:lnTo>
                  <a:pt x="549656" y="528447"/>
                </a:lnTo>
                <a:lnTo>
                  <a:pt x="549656" y="512699"/>
                </a:lnTo>
                <a:lnTo>
                  <a:pt x="436753" y="512699"/>
                </a:lnTo>
                <a:lnTo>
                  <a:pt x="436753" y="314579"/>
                </a:lnTo>
                <a:lnTo>
                  <a:pt x="444004" y="309918"/>
                </a:lnTo>
                <a:lnTo>
                  <a:pt x="450697" y="305523"/>
                </a:lnTo>
                <a:lnTo>
                  <a:pt x="497586" y="269900"/>
                </a:lnTo>
                <a:lnTo>
                  <a:pt x="515531" y="247777"/>
                </a:lnTo>
                <a:lnTo>
                  <a:pt x="516509" y="245999"/>
                </a:lnTo>
                <a:lnTo>
                  <a:pt x="517029" y="235648"/>
                </a:lnTo>
                <a:lnTo>
                  <a:pt x="513867" y="226987"/>
                </a:lnTo>
                <a:lnTo>
                  <a:pt x="507326" y="221043"/>
                </a:lnTo>
                <a:lnTo>
                  <a:pt x="497713" y="218821"/>
                </a:lnTo>
                <a:lnTo>
                  <a:pt x="492760" y="218821"/>
                </a:lnTo>
                <a:lnTo>
                  <a:pt x="486918" y="220345"/>
                </a:lnTo>
                <a:lnTo>
                  <a:pt x="480441" y="223647"/>
                </a:lnTo>
                <a:lnTo>
                  <a:pt x="472846" y="227761"/>
                </a:lnTo>
                <a:lnTo>
                  <a:pt x="436753" y="247777"/>
                </a:lnTo>
                <a:lnTo>
                  <a:pt x="436753" y="199136"/>
                </a:lnTo>
                <a:lnTo>
                  <a:pt x="635127" y="199136"/>
                </a:lnTo>
                <a:lnTo>
                  <a:pt x="635127" y="288544"/>
                </a:lnTo>
                <a:lnTo>
                  <a:pt x="617982" y="288544"/>
                </a:lnTo>
                <a:lnTo>
                  <a:pt x="609523" y="290283"/>
                </a:lnTo>
                <a:lnTo>
                  <a:pt x="602576" y="294995"/>
                </a:lnTo>
                <a:lnTo>
                  <a:pt x="597865" y="301942"/>
                </a:lnTo>
                <a:lnTo>
                  <a:pt x="596226" y="309918"/>
                </a:lnTo>
                <a:lnTo>
                  <a:pt x="596138" y="312801"/>
                </a:lnTo>
                <a:lnTo>
                  <a:pt x="597865" y="321284"/>
                </a:lnTo>
                <a:lnTo>
                  <a:pt x="602576" y="328193"/>
                </a:lnTo>
                <a:lnTo>
                  <a:pt x="609523" y="332828"/>
                </a:lnTo>
                <a:lnTo>
                  <a:pt x="617982" y="334518"/>
                </a:lnTo>
                <a:lnTo>
                  <a:pt x="663956" y="334518"/>
                </a:lnTo>
                <a:lnTo>
                  <a:pt x="672553" y="332803"/>
                </a:lnTo>
                <a:lnTo>
                  <a:pt x="679488" y="328142"/>
                </a:lnTo>
                <a:lnTo>
                  <a:pt x="684110" y="321233"/>
                </a:lnTo>
                <a:lnTo>
                  <a:pt x="685800" y="312801"/>
                </a:lnTo>
                <a:close/>
              </a:path>
              <a:path w="1003300" h="838200">
                <a:moveTo>
                  <a:pt x="1002792" y="54483"/>
                </a:moveTo>
                <a:lnTo>
                  <a:pt x="996734" y="34747"/>
                </a:lnTo>
                <a:lnTo>
                  <a:pt x="984681" y="18275"/>
                </a:lnTo>
                <a:lnTo>
                  <a:pt x="968070" y="6642"/>
                </a:lnTo>
                <a:lnTo>
                  <a:pt x="948309" y="1397"/>
                </a:lnTo>
                <a:lnTo>
                  <a:pt x="948309" y="54483"/>
                </a:lnTo>
                <a:lnTo>
                  <a:pt x="948309" y="646557"/>
                </a:lnTo>
                <a:lnTo>
                  <a:pt x="946658" y="647954"/>
                </a:lnTo>
                <a:lnTo>
                  <a:pt x="55372" y="647954"/>
                </a:lnTo>
                <a:lnTo>
                  <a:pt x="53848" y="646557"/>
                </a:lnTo>
                <a:lnTo>
                  <a:pt x="53848" y="54483"/>
                </a:lnTo>
                <a:lnTo>
                  <a:pt x="948309" y="54483"/>
                </a:lnTo>
                <a:lnTo>
                  <a:pt x="948309" y="1397"/>
                </a:lnTo>
                <a:lnTo>
                  <a:pt x="948309" y="0"/>
                </a:lnTo>
                <a:lnTo>
                  <a:pt x="53848" y="0"/>
                </a:lnTo>
                <a:lnTo>
                  <a:pt x="53848" y="1397"/>
                </a:lnTo>
                <a:lnTo>
                  <a:pt x="33693" y="6642"/>
                </a:lnTo>
                <a:lnTo>
                  <a:pt x="17348" y="18275"/>
                </a:lnTo>
                <a:lnTo>
                  <a:pt x="5778" y="34747"/>
                </a:lnTo>
                <a:lnTo>
                  <a:pt x="0" y="54483"/>
                </a:lnTo>
                <a:lnTo>
                  <a:pt x="0" y="643128"/>
                </a:lnTo>
                <a:lnTo>
                  <a:pt x="17373" y="685571"/>
                </a:lnTo>
                <a:lnTo>
                  <a:pt x="58801" y="702437"/>
                </a:lnTo>
                <a:lnTo>
                  <a:pt x="381635" y="702437"/>
                </a:lnTo>
                <a:lnTo>
                  <a:pt x="381635" y="784098"/>
                </a:lnTo>
                <a:lnTo>
                  <a:pt x="320421" y="784098"/>
                </a:lnTo>
                <a:lnTo>
                  <a:pt x="309689" y="786193"/>
                </a:lnTo>
                <a:lnTo>
                  <a:pt x="301066" y="791908"/>
                </a:lnTo>
                <a:lnTo>
                  <a:pt x="295325" y="800493"/>
                </a:lnTo>
                <a:lnTo>
                  <a:pt x="293243" y="811149"/>
                </a:lnTo>
                <a:lnTo>
                  <a:pt x="295325" y="821817"/>
                </a:lnTo>
                <a:lnTo>
                  <a:pt x="301066" y="830389"/>
                </a:lnTo>
                <a:lnTo>
                  <a:pt x="309689" y="836117"/>
                </a:lnTo>
                <a:lnTo>
                  <a:pt x="320421" y="838200"/>
                </a:lnTo>
                <a:lnTo>
                  <a:pt x="681863" y="838200"/>
                </a:lnTo>
                <a:lnTo>
                  <a:pt x="692645" y="836117"/>
                </a:lnTo>
                <a:lnTo>
                  <a:pt x="701395" y="830389"/>
                </a:lnTo>
                <a:lnTo>
                  <a:pt x="707275" y="821817"/>
                </a:lnTo>
                <a:lnTo>
                  <a:pt x="709422" y="811149"/>
                </a:lnTo>
                <a:lnTo>
                  <a:pt x="707275" y="800493"/>
                </a:lnTo>
                <a:lnTo>
                  <a:pt x="701395" y="791908"/>
                </a:lnTo>
                <a:lnTo>
                  <a:pt x="692645" y="786193"/>
                </a:lnTo>
                <a:lnTo>
                  <a:pt x="681863" y="784098"/>
                </a:lnTo>
                <a:lnTo>
                  <a:pt x="620649" y="784098"/>
                </a:lnTo>
                <a:lnTo>
                  <a:pt x="620649" y="702437"/>
                </a:lnTo>
                <a:lnTo>
                  <a:pt x="943356" y="702437"/>
                </a:lnTo>
                <a:lnTo>
                  <a:pt x="959599" y="700570"/>
                </a:lnTo>
                <a:lnTo>
                  <a:pt x="994410" y="672465"/>
                </a:lnTo>
                <a:lnTo>
                  <a:pt x="1002423" y="647954"/>
                </a:lnTo>
                <a:lnTo>
                  <a:pt x="1002792" y="643128"/>
                </a:lnTo>
                <a:lnTo>
                  <a:pt x="1002792" y="54483"/>
                </a:lnTo>
                <a:close/>
              </a:path>
            </a:pathLst>
          </a:custGeom>
          <a:solidFill>
            <a:srgbClr val="47FF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63396" y="1298447"/>
            <a:ext cx="995680" cy="830580"/>
          </a:xfrm>
          <a:custGeom>
            <a:avLst/>
            <a:gdLst/>
            <a:ahLst/>
            <a:cxnLst/>
            <a:rect l="l" t="t" r="r" b="b"/>
            <a:pathLst>
              <a:path w="995680" h="830580">
                <a:moveTo>
                  <a:pt x="652272" y="382905"/>
                </a:moveTo>
                <a:lnTo>
                  <a:pt x="652145" y="317754"/>
                </a:lnTo>
                <a:lnTo>
                  <a:pt x="648335" y="313944"/>
                </a:lnTo>
                <a:lnTo>
                  <a:pt x="617601" y="313944"/>
                </a:lnTo>
                <a:lnTo>
                  <a:pt x="617601" y="279400"/>
                </a:lnTo>
                <a:lnTo>
                  <a:pt x="608076" y="232384"/>
                </a:lnTo>
                <a:lnTo>
                  <a:pt x="593204" y="210312"/>
                </a:lnTo>
                <a:lnTo>
                  <a:pt x="582168" y="193954"/>
                </a:lnTo>
                <a:lnTo>
                  <a:pt x="565785" y="182892"/>
                </a:lnTo>
                <a:lnTo>
                  <a:pt x="565785" y="279400"/>
                </a:lnTo>
                <a:lnTo>
                  <a:pt x="565785" y="313944"/>
                </a:lnTo>
                <a:lnTo>
                  <a:pt x="531368" y="313944"/>
                </a:lnTo>
                <a:lnTo>
                  <a:pt x="531368" y="417576"/>
                </a:lnTo>
                <a:lnTo>
                  <a:pt x="530390" y="425729"/>
                </a:lnTo>
                <a:lnTo>
                  <a:pt x="527583" y="433235"/>
                </a:lnTo>
                <a:lnTo>
                  <a:pt x="523113" y="439839"/>
                </a:lnTo>
                <a:lnTo>
                  <a:pt x="517144" y="445262"/>
                </a:lnTo>
                <a:lnTo>
                  <a:pt x="522605" y="494284"/>
                </a:lnTo>
                <a:lnTo>
                  <a:pt x="522859" y="496697"/>
                </a:lnTo>
                <a:lnTo>
                  <a:pt x="522097" y="499110"/>
                </a:lnTo>
                <a:lnTo>
                  <a:pt x="518795" y="502920"/>
                </a:lnTo>
                <a:lnTo>
                  <a:pt x="516509" y="503936"/>
                </a:lnTo>
                <a:lnTo>
                  <a:pt x="477012" y="503936"/>
                </a:lnTo>
                <a:lnTo>
                  <a:pt x="474726" y="502920"/>
                </a:lnTo>
                <a:lnTo>
                  <a:pt x="471424" y="499110"/>
                </a:lnTo>
                <a:lnTo>
                  <a:pt x="470662" y="496697"/>
                </a:lnTo>
                <a:lnTo>
                  <a:pt x="470916" y="494284"/>
                </a:lnTo>
                <a:lnTo>
                  <a:pt x="476377" y="445262"/>
                </a:lnTo>
                <a:lnTo>
                  <a:pt x="470395" y="439839"/>
                </a:lnTo>
                <a:lnTo>
                  <a:pt x="465924" y="433235"/>
                </a:lnTo>
                <a:lnTo>
                  <a:pt x="463118" y="425729"/>
                </a:lnTo>
                <a:lnTo>
                  <a:pt x="462153" y="417576"/>
                </a:lnTo>
                <a:lnTo>
                  <a:pt x="464870" y="404126"/>
                </a:lnTo>
                <a:lnTo>
                  <a:pt x="472274" y="393103"/>
                </a:lnTo>
                <a:lnTo>
                  <a:pt x="483260" y="385648"/>
                </a:lnTo>
                <a:lnTo>
                  <a:pt x="496697" y="382905"/>
                </a:lnTo>
                <a:lnTo>
                  <a:pt x="510222" y="385648"/>
                </a:lnTo>
                <a:lnTo>
                  <a:pt x="521220" y="393052"/>
                </a:lnTo>
                <a:lnTo>
                  <a:pt x="528637" y="404075"/>
                </a:lnTo>
                <a:lnTo>
                  <a:pt x="531368" y="417576"/>
                </a:lnTo>
                <a:lnTo>
                  <a:pt x="531368" y="313944"/>
                </a:lnTo>
                <a:lnTo>
                  <a:pt x="427736" y="313944"/>
                </a:lnTo>
                <a:lnTo>
                  <a:pt x="427736" y="279400"/>
                </a:lnTo>
                <a:lnTo>
                  <a:pt x="433171" y="252539"/>
                </a:lnTo>
                <a:lnTo>
                  <a:pt x="447979" y="230581"/>
                </a:lnTo>
                <a:lnTo>
                  <a:pt x="469950" y="215760"/>
                </a:lnTo>
                <a:lnTo>
                  <a:pt x="496824" y="210312"/>
                </a:lnTo>
                <a:lnTo>
                  <a:pt x="523671" y="215760"/>
                </a:lnTo>
                <a:lnTo>
                  <a:pt x="545592" y="230581"/>
                </a:lnTo>
                <a:lnTo>
                  <a:pt x="560362" y="252539"/>
                </a:lnTo>
                <a:lnTo>
                  <a:pt x="565785" y="279400"/>
                </a:lnTo>
                <a:lnTo>
                  <a:pt x="565785" y="182892"/>
                </a:lnTo>
                <a:lnTo>
                  <a:pt x="543763" y="168021"/>
                </a:lnTo>
                <a:lnTo>
                  <a:pt x="496824" y="158496"/>
                </a:lnTo>
                <a:lnTo>
                  <a:pt x="449795" y="168021"/>
                </a:lnTo>
                <a:lnTo>
                  <a:pt x="411365" y="193954"/>
                </a:lnTo>
                <a:lnTo>
                  <a:pt x="385432" y="232384"/>
                </a:lnTo>
                <a:lnTo>
                  <a:pt x="375920" y="279400"/>
                </a:lnTo>
                <a:lnTo>
                  <a:pt x="375920" y="313944"/>
                </a:lnTo>
                <a:lnTo>
                  <a:pt x="345313" y="313944"/>
                </a:lnTo>
                <a:lnTo>
                  <a:pt x="341376" y="317754"/>
                </a:lnTo>
                <a:lnTo>
                  <a:pt x="341376" y="538480"/>
                </a:lnTo>
                <a:lnTo>
                  <a:pt x="344093" y="551916"/>
                </a:lnTo>
                <a:lnTo>
                  <a:pt x="351497" y="562902"/>
                </a:lnTo>
                <a:lnTo>
                  <a:pt x="362483" y="570306"/>
                </a:lnTo>
                <a:lnTo>
                  <a:pt x="375920" y="573024"/>
                </a:lnTo>
                <a:lnTo>
                  <a:pt x="617728" y="573024"/>
                </a:lnTo>
                <a:lnTo>
                  <a:pt x="631177" y="570306"/>
                </a:lnTo>
                <a:lnTo>
                  <a:pt x="642137" y="562952"/>
                </a:lnTo>
                <a:lnTo>
                  <a:pt x="649541" y="551980"/>
                </a:lnTo>
                <a:lnTo>
                  <a:pt x="652272" y="538480"/>
                </a:lnTo>
                <a:lnTo>
                  <a:pt x="652272" y="503936"/>
                </a:lnTo>
                <a:lnTo>
                  <a:pt x="652272" y="382905"/>
                </a:lnTo>
                <a:close/>
              </a:path>
              <a:path w="995680" h="830580">
                <a:moveTo>
                  <a:pt x="995172" y="53975"/>
                </a:moveTo>
                <a:lnTo>
                  <a:pt x="989164" y="34366"/>
                </a:lnTo>
                <a:lnTo>
                  <a:pt x="977226" y="18072"/>
                </a:lnTo>
                <a:lnTo>
                  <a:pt x="960767" y="6578"/>
                </a:lnTo>
                <a:lnTo>
                  <a:pt x="941197" y="1397"/>
                </a:lnTo>
                <a:lnTo>
                  <a:pt x="941197" y="640715"/>
                </a:lnTo>
                <a:lnTo>
                  <a:pt x="939800" y="642112"/>
                </a:lnTo>
                <a:lnTo>
                  <a:pt x="54864" y="642112"/>
                </a:lnTo>
                <a:lnTo>
                  <a:pt x="53467" y="640715"/>
                </a:lnTo>
                <a:lnTo>
                  <a:pt x="53467" y="53975"/>
                </a:lnTo>
                <a:lnTo>
                  <a:pt x="941070" y="53975"/>
                </a:lnTo>
                <a:lnTo>
                  <a:pt x="941197" y="640715"/>
                </a:lnTo>
                <a:lnTo>
                  <a:pt x="941197" y="1397"/>
                </a:lnTo>
                <a:lnTo>
                  <a:pt x="941197" y="0"/>
                </a:lnTo>
                <a:lnTo>
                  <a:pt x="53467" y="0"/>
                </a:lnTo>
                <a:lnTo>
                  <a:pt x="53467" y="1397"/>
                </a:lnTo>
                <a:lnTo>
                  <a:pt x="33528" y="6578"/>
                </a:lnTo>
                <a:lnTo>
                  <a:pt x="17284" y="18072"/>
                </a:lnTo>
                <a:lnTo>
                  <a:pt x="5753" y="34366"/>
                </a:lnTo>
                <a:lnTo>
                  <a:pt x="0" y="53975"/>
                </a:lnTo>
                <a:lnTo>
                  <a:pt x="0" y="637159"/>
                </a:lnTo>
                <a:lnTo>
                  <a:pt x="17233" y="679221"/>
                </a:lnTo>
                <a:lnTo>
                  <a:pt x="58420" y="696087"/>
                </a:lnTo>
                <a:lnTo>
                  <a:pt x="378714" y="696087"/>
                </a:lnTo>
                <a:lnTo>
                  <a:pt x="378714" y="776859"/>
                </a:lnTo>
                <a:lnTo>
                  <a:pt x="317881" y="776859"/>
                </a:lnTo>
                <a:lnTo>
                  <a:pt x="307365" y="778929"/>
                </a:lnTo>
                <a:lnTo>
                  <a:pt x="298856" y="784593"/>
                </a:lnTo>
                <a:lnTo>
                  <a:pt x="293154" y="793102"/>
                </a:lnTo>
                <a:lnTo>
                  <a:pt x="291084" y="803656"/>
                </a:lnTo>
                <a:lnTo>
                  <a:pt x="293154" y="814247"/>
                </a:lnTo>
                <a:lnTo>
                  <a:pt x="298856" y="822794"/>
                </a:lnTo>
                <a:lnTo>
                  <a:pt x="307365" y="828509"/>
                </a:lnTo>
                <a:lnTo>
                  <a:pt x="317881" y="830580"/>
                </a:lnTo>
                <a:lnTo>
                  <a:pt x="676910" y="830580"/>
                </a:lnTo>
                <a:lnTo>
                  <a:pt x="687489" y="828509"/>
                </a:lnTo>
                <a:lnTo>
                  <a:pt x="696175" y="822794"/>
                </a:lnTo>
                <a:lnTo>
                  <a:pt x="702056" y="814247"/>
                </a:lnTo>
                <a:lnTo>
                  <a:pt x="704215" y="803656"/>
                </a:lnTo>
                <a:lnTo>
                  <a:pt x="702056" y="793102"/>
                </a:lnTo>
                <a:lnTo>
                  <a:pt x="696175" y="784593"/>
                </a:lnTo>
                <a:lnTo>
                  <a:pt x="687489" y="778929"/>
                </a:lnTo>
                <a:lnTo>
                  <a:pt x="676910" y="776859"/>
                </a:lnTo>
                <a:lnTo>
                  <a:pt x="615950" y="776859"/>
                </a:lnTo>
                <a:lnTo>
                  <a:pt x="615950" y="696087"/>
                </a:lnTo>
                <a:lnTo>
                  <a:pt x="936244" y="696087"/>
                </a:lnTo>
                <a:lnTo>
                  <a:pt x="952284" y="694232"/>
                </a:lnTo>
                <a:lnTo>
                  <a:pt x="986790" y="666242"/>
                </a:lnTo>
                <a:lnTo>
                  <a:pt x="994791" y="642112"/>
                </a:lnTo>
                <a:lnTo>
                  <a:pt x="995172" y="637159"/>
                </a:lnTo>
                <a:lnTo>
                  <a:pt x="995172" y="53975"/>
                </a:lnTo>
                <a:close/>
              </a:path>
            </a:pathLst>
          </a:custGeom>
          <a:solidFill>
            <a:srgbClr val="47FF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095" y="908303"/>
            <a:ext cx="8521065" cy="0"/>
          </a:xfrm>
          <a:custGeom>
            <a:avLst/>
            <a:gdLst/>
            <a:ahLst/>
            <a:cxnLst/>
            <a:rect l="l" t="t" r="r" b="b"/>
            <a:pathLst>
              <a:path w="8521065">
                <a:moveTo>
                  <a:pt x="0" y="0"/>
                </a:moveTo>
                <a:lnTo>
                  <a:pt x="8520557" y="0"/>
                </a:lnTo>
              </a:path>
            </a:pathLst>
          </a:custGeom>
          <a:ln w="9525">
            <a:solidFill>
              <a:srgbClr val="47FF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3192" y="153111"/>
            <a:ext cx="41840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70679" algn="l"/>
              </a:tabLst>
            </a:pPr>
            <a:r>
              <a:rPr lang="es-EC" sz="3600" u="sng" spc="-5" dirty="0">
                <a:uFill>
                  <a:solidFill>
                    <a:srgbClr val="47FFD4"/>
                  </a:solidFill>
                </a:uFill>
              </a:rPr>
              <a:t>3.</a:t>
            </a:r>
            <a:r>
              <a:rPr sz="3600" u="sng" spc="-5" dirty="0" err="1">
                <a:uFill>
                  <a:solidFill>
                    <a:srgbClr val="47FFD4"/>
                  </a:solidFill>
                </a:uFill>
              </a:rPr>
              <a:t>Alcance</a:t>
            </a:r>
            <a:r>
              <a:rPr sz="3600" u="sng" spc="-5" dirty="0">
                <a:uFill>
                  <a:solidFill>
                    <a:srgbClr val="47FFD4"/>
                  </a:solidFill>
                </a:uFill>
              </a:rPr>
              <a:t>	</a:t>
            </a:r>
            <a:endParaRPr sz="360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57175" y="995959"/>
            <a:ext cx="8629649" cy="29937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9460" marR="102235" indent="-342900">
              <a:lnSpc>
                <a:spcPct val="150100"/>
              </a:lnSpc>
              <a:spcBef>
                <a:spcPts val="100"/>
              </a:spcBef>
              <a:buSzPct val="84615"/>
              <a:buAutoNum type="arabicPeriod"/>
              <a:tabLst>
                <a:tab pos="3300095" algn="l"/>
                <a:tab pos="3300729" algn="l"/>
              </a:tabLst>
            </a:pPr>
            <a:r>
              <a:rPr spc="-10" dirty="0"/>
              <a:t>Desarrollar</a:t>
            </a:r>
            <a:r>
              <a:rPr dirty="0"/>
              <a:t> </a:t>
            </a:r>
            <a:r>
              <a:rPr spc="-10" dirty="0"/>
              <a:t>una</a:t>
            </a:r>
            <a:r>
              <a:rPr spc="-15" dirty="0"/>
              <a:t> </a:t>
            </a:r>
            <a:r>
              <a:rPr spc="-10" dirty="0"/>
              <a:t>aplicación</a:t>
            </a:r>
            <a:r>
              <a:rPr dirty="0"/>
              <a:t> </a:t>
            </a:r>
            <a:r>
              <a:rPr spc="-10" dirty="0"/>
              <a:t>web</a:t>
            </a:r>
            <a:r>
              <a:rPr spc="-15" dirty="0"/>
              <a:t> </a:t>
            </a:r>
            <a:r>
              <a:rPr spc="-10" dirty="0"/>
              <a:t>que</a:t>
            </a:r>
            <a:r>
              <a:rPr spc="-15" dirty="0"/>
              <a:t> </a:t>
            </a:r>
            <a:r>
              <a:rPr spc="-10" dirty="0"/>
              <a:t>permita registrar </a:t>
            </a:r>
            <a:r>
              <a:rPr spc="-5" dirty="0"/>
              <a:t> </a:t>
            </a:r>
            <a:r>
              <a:rPr spc="-10" dirty="0"/>
              <a:t>clientes</a:t>
            </a:r>
            <a:r>
              <a:rPr spc="-15" dirty="0"/>
              <a:t> </a:t>
            </a:r>
            <a:r>
              <a:rPr spc="-5" dirty="0"/>
              <a:t>y</a:t>
            </a:r>
            <a:r>
              <a:rPr spc="-15" dirty="0"/>
              <a:t> </a:t>
            </a:r>
            <a:r>
              <a:rPr spc="-10" dirty="0"/>
              <a:t>acceder al</a:t>
            </a:r>
            <a:r>
              <a:rPr dirty="0"/>
              <a:t> </a:t>
            </a:r>
            <a:r>
              <a:rPr spc="-10" dirty="0"/>
              <a:t>módulo de</a:t>
            </a:r>
            <a:r>
              <a:rPr dirty="0"/>
              <a:t> </a:t>
            </a:r>
            <a:r>
              <a:rPr spc="-10" dirty="0"/>
              <a:t>agendamiento</a:t>
            </a:r>
            <a:r>
              <a:rPr spc="-15" dirty="0"/>
              <a:t> </a:t>
            </a:r>
            <a:r>
              <a:rPr spc="-5" dirty="0"/>
              <a:t>de </a:t>
            </a:r>
            <a:r>
              <a:rPr spc="-10" dirty="0"/>
              <a:t>citas </a:t>
            </a:r>
            <a:r>
              <a:rPr spc="-765" dirty="0"/>
              <a:t> </a:t>
            </a:r>
            <a:r>
              <a:rPr spc="-10" dirty="0"/>
              <a:t>para</a:t>
            </a:r>
            <a:r>
              <a:rPr spc="-20" dirty="0"/>
              <a:t> </a:t>
            </a:r>
            <a:r>
              <a:rPr spc="-5" dirty="0"/>
              <a:t>la</a:t>
            </a:r>
            <a:r>
              <a:rPr spc="-10" dirty="0"/>
              <a:t> estética</a:t>
            </a:r>
            <a:r>
              <a:rPr dirty="0"/>
              <a:t> </a:t>
            </a:r>
            <a:r>
              <a:rPr spc="-10" dirty="0"/>
              <a:t>de</a:t>
            </a:r>
            <a:r>
              <a:rPr spc="-15" dirty="0"/>
              <a:t> </a:t>
            </a:r>
            <a:r>
              <a:rPr spc="-10" dirty="0"/>
              <a:t>mujeres</a:t>
            </a:r>
            <a:r>
              <a:rPr dirty="0"/>
              <a:t> </a:t>
            </a:r>
            <a:r>
              <a:rPr spc="-10" dirty="0"/>
              <a:t>Beautiful</a:t>
            </a:r>
            <a:r>
              <a:rPr spc="-5" dirty="0"/>
              <a:t> </a:t>
            </a:r>
            <a:r>
              <a:rPr spc="-10" dirty="0"/>
              <a:t>Nails.</a:t>
            </a:r>
          </a:p>
          <a:p>
            <a:pPr marL="3300095" indent="-342900">
              <a:lnSpc>
                <a:spcPct val="100000"/>
              </a:lnSpc>
              <a:spcBef>
                <a:spcPts val="780"/>
              </a:spcBef>
              <a:buSzPct val="84615"/>
              <a:buAutoNum type="arabicPeriod"/>
              <a:tabLst>
                <a:tab pos="3300095" algn="l"/>
                <a:tab pos="3300729" algn="l"/>
              </a:tabLst>
            </a:pPr>
            <a:r>
              <a:rPr spc="-10" dirty="0"/>
              <a:t>Implementar</a:t>
            </a:r>
            <a:r>
              <a:rPr spc="-5" dirty="0"/>
              <a:t> </a:t>
            </a:r>
            <a:r>
              <a:rPr spc="-10" dirty="0"/>
              <a:t>funcionalidades</a:t>
            </a:r>
            <a:r>
              <a:rPr spc="-15" dirty="0"/>
              <a:t> </a:t>
            </a:r>
            <a:r>
              <a:rPr spc="-10" dirty="0"/>
              <a:t>que</a:t>
            </a:r>
            <a:r>
              <a:rPr dirty="0"/>
              <a:t> </a:t>
            </a:r>
            <a:r>
              <a:rPr spc="-10" dirty="0"/>
              <a:t>permitan</a:t>
            </a:r>
            <a:r>
              <a:rPr spc="-20" dirty="0"/>
              <a:t> </a:t>
            </a:r>
            <a:r>
              <a:rPr spc="-5" dirty="0"/>
              <a:t>a</a:t>
            </a:r>
            <a:r>
              <a:rPr spc="-15" dirty="0"/>
              <a:t> </a:t>
            </a:r>
            <a:r>
              <a:rPr spc="-10" dirty="0"/>
              <a:t>los</a:t>
            </a:r>
          </a:p>
          <a:p>
            <a:pPr marL="3299460">
              <a:lnSpc>
                <a:spcPct val="100000"/>
              </a:lnSpc>
              <a:spcBef>
                <a:spcPts val="780"/>
              </a:spcBef>
            </a:pPr>
            <a:r>
              <a:rPr lang="es-EC" spc="-10" dirty="0"/>
              <a:t>empleados</a:t>
            </a:r>
            <a:r>
              <a:rPr spc="-20" dirty="0"/>
              <a:t> </a:t>
            </a:r>
            <a:r>
              <a:rPr spc="-10" dirty="0"/>
              <a:t>las agendar</a:t>
            </a:r>
            <a:r>
              <a:rPr spc="-15" dirty="0"/>
              <a:t> </a:t>
            </a:r>
            <a:r>
              <a:rPr spc="-10" dirty="0"/>
              <a:t>citas</a:t>
            </a:r>
            <a:r>
              <a:rPr spc="-20" dirty="0"/>
              <a:t> </a:t>
            </a:r>
            <a:r>
              <a:rPr spc="-10" dirty="0"/>
              <a:t>según su</a:t>
            </a:r>
          </a:p>
          <a:p>
            <a:pPr marL="3299460" marR="5080">
              <a:lnSpc>
                <a:spcPct val="150000"/>
              </a:lnSpc>
              <a:spcBef>
                <a:spcPts val="5"/>
              </a:spcBef>
            </a:pPr>
            <a:r>
              <a:rPr spc="-10" dirty="0"/>
              <a:t>disponibilidad, seleccionando </a:t>
            </a:r>
            <a:r>
              <a:rPr spc="-5" dirty="0"/>
              <a:t>la </a:t>
            </a:r>
            <a:r>
              <a:rPr spc="-10" dirty="0" err="1"/>
              <a:t>fecha</a:t>
            </a:r>
            <a:r>
              <a:rPr lang="es-EC" spc="-10" dirty="0"/>
              <a:t> y hora específicas.</a:t>
            </a:r>
          </a:p>
          <a:p>
            <a:pPr marL="3299460" marR="5080">
              <a:lnSpc>
                <a:spcPct val="150000"/>
              </a:lnSpc>
              <a:spcBef>
                <a:spcPts val="5"/>
              </a:spcBef>
            </a:pPr>
            <a:r>
              <a:rPr spc="-5" dirty="0"/>
              <a:t>3. </a:t>
            </a:r>
            <a:r>
              <a:rPr spc="-10" dirty="0"/>
              <a:t>Proporcionar una interfaz administrativa para el </a:t>
            </a:r>
            <a:r>
              <a:rPr spc="-5" dirty="0"/>
              <a:t> </a:t>
            </a:r>
            <a:r>
              <a:rPr spc="-10" dirty="0"/>
              <a:t>personal</a:t>
            </a:r>
            <a:r>
              <a:rPr spc="-15" dirty="0"/>
              <a:t> </a:t>
            </a:r>
            <a:r>
              <a:rPr spc="-10" dirty="0"/>
              <a:t>de</a:t>
            </a:r>
            <a:r>
              <a:rPr spc="5" dirty="0"/>
              <a:t> </a:t>
            </a:r>
            <a:r>
              <a:rPr spc="-10" dirty="0"/>
              <a:t>la</a:t>
            </a:r>
            <a:r>
              <a:rPr spc="-15" dirty="0"/>
              <a:t> </a:t>
            </a:r>
            <a:r>
              <a:rPr spc="-10" dirty="0"/>
              <a:t>estética, </a:t>
            </a:r>
            <a:r>
              <a:rPr lang="es-EC" spc="-10" dirty="0"/>
              <a:t>que les permita</a:t>
            </a:r>
            <a:r>
              <a:rPr spc="-15" dirty="0"/>
              <a:t> </a:t>
            </a:r>
            <a:r>
              <a:rPr spc="-10" dirty="0"/>
              <a:t>gestionar </a:t>
            </a:r>
            <a:r>
              <a:rPr spc="-5" dirty="0"/>
              <a:t>las </a:t>
            </a:r>
            <a:r>
              <a:rPr spc="-765" dirty="0"/>
              <a:t> </a:t>
            </a:r>
            <a:r>
              <a:rPr spc="-10" dirty="0" err="1"/>
              <a:t>citas</a:t>
            </a:r>
            <a:r>
              <a:rPr lang="es-EC" spc="-10" dirty="0"/>
              <a:t> y visualizar citas pendientes</a:t>
            </a:r>
            <a:r>
              <a:rPr spc="-10" dirty="0"/>
              <a:t>.</a:t>
            </a:r>
          </a:p>
        </p:txBody>
      </p:sp>
      <p:sp>
        <p:nvSpPr>
          <p:cNvPr id="4" name="object 4"/>
          <p:cNvSpPr/>
          <p:nvPr/>
        </p:nvSpPr>
        <p:spPr>
          <a:xfrm>
            <a:off x="870216" y="2104644"/>
            <a:ext cx="161925" cy="29209"/>
          </a:xfrm>
          <a:custGeom>
            <a:avLst/>
            <a:gdLst/>
            <a:ahLst/>
            <a:cxnLst/>
            <a:rect l="l" t="t" r="r" b="b"/>
            <a:pathLst>
              <a:path w="161925" h="29210">
                <a:moveTo>
                  <a:pt x="0" y="0"/>
                </a:moveTo>
                <a:lnTo>
                  <a:pt x="28930" y="0"/>
                </a:lnTo>
              </a:path>
              <a:path w="161925" h="29210">
                <a:moveTo>
                  <a:pt x="64008" y="0"/>
                </a:moveTo>
                <a:lnTo>
                  <a:pt x="114287" y="0"/>
                </a:lnTo>
              </a:path>
              <a:path w="161925" h="29210">
                <a:moveTo>
                  <a:pt x="131063" y="0"/>
                </a:moveTo>
                <a:lnTo>
                  <a:pt x="161531" y="0"/>
                </a:lnTo>
                <a:lnTo>
                  <a:pt x="161531" y="28956"/>
                </a:lnTo>
              </a:path>
            </a:pathLst>
          </a:custGeom>
          <a:ln w="30474">
            <a:solidFill>
              <a:srgbClr val="47FF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7732" y="3665220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67" y="0"/>
                </a:lnTo>
              </a:path>
            </a:pathLst>
          </a:custGeom>
          <a:ln w="30474">
            <a:solidFill>
              <a:srgbClr val="47FF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08632" y="1667255"/>
            <a:ext cx="0" cy="30480"/>
          </a:xfrm>
          <a:custGeom>
            <a:avLst/>
            <a:gdLst/>
            <a:ahLst/>
            <a:cxnLst/>
            <a:rect l="l" t="t" r="r" b="b"/>
            <a:pathLst>
              <a:path h="30480">
                <a:moveTo>
                  <a:pt x="-15237" y="15240"/>
                </a:moveTo>
                <a:lnTo>
                  <a:pt x="15237" y="15240"/>
                </a:lnTo>
              </a:path>
            </a:pathLst>
          </a:custGeom>
          <a:ln w="30480">
            <a:solidFill>
              <a:srgbClr val="47FF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821179" y="1094232"/>
            <a:ext cx="373380" cy="413384"/>
            <a:chOff x="1821179" y="1094232"/>
            <a:chExt cx="373380" cy="413384"/>
          </a:xfrm>
        </p:grpSpPr>
        <p:sp>
          <p:nvSpPr>
            <p:cNvPr id="8" name="object 8"/>
            <p:cNvSpPr/>
            <p:nvPr/>
          </p:nvSpPr>
          <p:spPr>
            <a:xfrm>
              <a:off x="1821179" y="1325880"/>
              <a:ext cx="349885" cy="181610"/>
            </a:xfrm>
            <a:custGeom>
              <a:avLst/>
              <a:gdLst/>
              <a:ahLst/>
              <a:cxnLst/>
              <a:rect l="l" t="t" r="r" b="b"/>
              <a:pathLst>
                <a:path w="349885" h="181609">
                  <a:moveTo>
                    <a:pt x="219201" y="0"/>
                  </a:moveTo>
                  <a:lnTo>
                    <a:pt x="112268" y="0"/>
                  </a:lnTo>
                  <a:lnTo>
                    <a:pt x="97258" y="1982"/>
                  </a:lnTo>
                  <a:lnTo>
                    <a:pt x="83534" y="7667"/>
                  </a:lnTo>
                  <a:lnTo>
                    <a:pt x="71762" y="16662"/>
                  </a:lnTo>
                  <a:lnTo>
                    <a:pt x="62611" y="28575"/>
                  </a:lnTo>
                  <a:lnTo>
                    <a:pt x="54356" y="42925"/>
                  </a:lnTo>
                  <a:lnTo>
                    <a:pt x="49887" y="50037"/>
                  </a:lnTo>
                  <a:lnTo>
                    <a:pt x="44894" y="56864"/>
                  </a:lnTo>
                  <a:lnTo>
                    <a:pt x="39425" y="63357"/>
                  </a:lnTo>
                  <a:lnTo>
                    <a:pt x="33527" y="69469"/>
                  </a:lnTo>
                  <a:lnTo>
                    <a:pt x="0" y="101473"/>
                  </a:lnTo>
                  <a:lnTo>
                    <a:pt x="48259" y="181356"/>
                  </a:lnTo>
                  <a:lnTo>
                    <a:pt x="80644" y="151257"/>
                  </a:lnTo>
                  <a:lnTo>
                    <a:pt x="110870" y="139446"/>
                  </a:lnTo>
                  <a:lnTo>
                    <a:pt x="196087" y="139446"/>
                  </a:lnTo>
                  <a:lnTo>
                    <a:pt x="211016" y="138112"/>
                  </a:lnTo>
                  <a:lnTo>
                    <a:pt x="225313" y="134207"/>
                  </a:lnTo>
                  <a:lnTo>
                    <a:pt x="238682" y="127873"/>
                  </a:lnTo>
                  <a:lnTo>
                    <a:pt x="250825" y="119253"/>
                  </a:lnTo>
                  <a:lnTo>
                    <a:pt x="305702" y="72771"/>
                  </a:lnTo>
                  <a:lnTo>
                    <a:pt x="154686" y="72771"/>
                  </a:lnTo>
                  <a:lnTo>
                    <a:pt x="147562" y="71344"/>
                  </a:lnTo>
                  <a:lnTo>
                    <a:pt x="141795" y="67452"/>
                  </a:lnTo>
                  <a:lnTo>
                    <a:pt x="137933" y="61680"/>
                  </a:lnTo>
                  <a:lnTo>
                    <a:pt x="136525" y="54610"/>
                  </a:lnTo>
                  <a:lnTo>
                    <a:pt x="137953" y="47539"/>
                  </a:lnTo>
                  <a:lnTo>
                    <a:pt x="141859" y="41767"/>
                  </a:lnTo>
                  <a:lnTo>
                    <a:pt x="147669" y="37875"/>
                  </a:lnTo>
                  <a:lnTo>
                    <a:pt x="154812" y="36449"/>
                  </a:lnTo>
                  <a:lnTo>
                    <a:pt x="219201" y="36449"/>
                  </a:lnTo>
                  <a:lnTo>
                    <a:pt x="226272" y="35004"/>
                  </a:lnTo>
                  <a:lnTo>
                    <a:pt x="232044" y="31083"/>
                  </a:lnTo>
                  <a:lnTo>
                    <a:pt x="235936" y="25304"/>
                  </a:lnTo>
                  <a:lnTo>
                    <a:pt x="237362" y="18287"/>
                  </a:lnTo>
                  <a:lnTo>
                    <a:pt x="235936" y="11144"/>
                  </a:lnTo>
                  <a:lnTo>
                    <a:pt x="232044" y="5334"/>
                  </a:lnTo>
                  <a:lnTo>
                    <a:pt x="226272" y="1428"/>
                  </a:lnTo>
                  <a:lnTo>
                    <a:pt x="219201" y="0"/>
                  </a:lnTo>
                  <a:close/>
                </a:path>
                <a:path w="349885" h="181609">
                  <a:moveTo>
                    <a:pt x="335533" y="7239"/>
                  </a:moveTo>
                  <a:lnTo>
                    <a:pt x="325755" y="7239"/>
                  </a:lnTo>
                  <a:lnTo>
                    <a:pt x="321309" y="8636"/>
                  </a:lnTo>
                  <a:lnTo>
                    <a:pt x="260857" y="58800"/>
                  </a:lnTo>
                  <a:lnTo>
                    <a:pt x="252158" y="64787"/>
                  </a:lnTo>
                  <a:lnTo>
                    <a:pt x="242601" y="69167"/>
                  </a:lnTo>
                  <a:lnTo>
                    <a:pt x="232425" y="71856"/>
                  </a:lnTo>
                  <a:lnTo>
                    <a:pt x="221869" y="72771"/>
                  </a:lnTo>
                  <a:lnTo>
                    <a:pt x="305702" y="72771"/>
                  </a:lnTo>
                  <a:lnTo>
                    <a:pt x="342138" y="41910"/>
                  </a:lnTo>
                  <a:lnTo>
                    <a:pt x="347164" y="35740"/>
                  </a:lnTo>
                  <a:lnTo>
                    <a:pt x="349392" y="28368"/>
                  </a:lnTo>
                  <a:lnTo>
                    <a:pt x="348692" y="20782"/>
                  </a:lnTo>
                  <a:lnTo>
                    <a:pt x="344931" y="13970"/>
                  </a:lnTo>
                  <a:lnTo>
                    <a:pt x="340994" y="9525"/>
                  </a:lnTo>
                  <a:lnTo>
                    <a:pt x="335533" y="7239"/>
                  </a:lnTo>
                  <a:close/>
                </a:path>
              </a:pathLst>
            </a:custGeom>
            <a:solidFill>
              <a:srgbClr val="47FF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28799" y="1094232"/>
              <a:ext cx="365760" cy="204470"/>
            </a:xfrm>
            <a:custGeom>
              <a:avLst/>
              <a:gdLst/>
              <a:ahLst/>
              <a:cxnLst/>
              <a:rect l="l" t="t" r="r" b="b"/>
              <a:pathLst>
                <a:path w="365760" h="204469">
                  <a:moveTo>
                    <a:pt x="182880" y="0"/>
                  </a:moveTo>
                  <a:lnTo>
                    <a:pt x="169189" y="3182"/>
                  </a:lnTo>
                  <a:lnTo>
                    <a:pt x="158702" y="11652"/>
                  </a:lnTo>
                  <a:lnTo>
                    <a:pt x="152715" y="23788"/>
                  </a:lnTo>
                  <a:lnTo>
                    <a:pt x="152526" y="37972"/>
                  </a:lnTo>
                  <a:lnTo>
                    <a:pt x="106368" y="55604"/>
                  </a:lnTo>
                  <a:lnTo>
                    <a:pt x="68627" y="86439"/>
                  </a:lnTo>
                  <a:lnTo>
                    <a:pt x="42102" y="127680"/>
                  </a:lnTo>
                  <a:lnTo>
                    <a:pt x="29591" y="176529"/>
                  </a:lnTo>
                  <a:lnTo>
                    <a:pt x="0" y="176529"/>
                  </a:lnTo>
                  <a:lnTo>
                    <a:pt x="0" y="204215"/>
                  </a:lnTo>
                  <a:lnTo>
                    <a:pt x="365760" y="204215"/>
                  </a:lnTo>
                  <a:lnTo>
                    <a:pt x="365760" y="176529"/>
                  </a:lnTo>
                  <a:lnTo>
                    <a:pt x="336169" y="176529"/>
                  </a:lnTo>
                  <a:lnTo>
                    <a:pt x="323657" y="127680"/>
                  </a:lnTo>
                  <a:lnTo>
                    <a:pt x="297132" y="86439"/>
                  </a:lnTo>
                  <a:lnTo>
                    <a:pt x="259391" y="55604"/>
                  </a:lnTo>
                  <a:lnTo>
                    <a:pt x="213232" y="37972"/>
                  </a:lnTo>
                  <a:lnTo>
                    <a:pt x="213044" y="23788"/>
                  </a:lnTo>
                  <a:lnTo>
                    <a:pt x="207057" y="11652"/>
                  </a:lnTo>
                  <a:lnTo>
                    <a:pt x="196570" y="3182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905258" y="1754123"/>
            <a:ext cx="2025650" cy="2263140"/>
            <a:chOff x="905258" y="1754123"/>
            <a:chExt cx="2025650" cy="2263140"/>
          </a:xfrm>
        </p:grpSpPr>
        <p:sp>
          <p:nvSpPr>
            <p:cNvPr id="11" name="object 11"/>
            <p:cNvSpPr/>
            <p:nvPr/>
          </p:nvSpPr>
          <p:spPr>
            <a:xfrm>
              <a:off x="1150619" y="1856231"/>
              <a:ext cx="1094740" cy="2042160"/>
            </a:xfrm>
            <a:custGeom>
              <a:avLst/>
              <a:gdLst/>
              <a:ahLst/>
              <a:cxnLst/>
              <a:rect l="l" t="t" r="r" b="b"/>
              <a:pathLst>
                <a:path w="1094739" h="2042160">
                  <a:moveTo>
                    <a:pt x="127254" y="0"/>
                  </a:moveTo>
                  <a:lnTo>
                    <a:pt x="966978" y="0"/>
                  </a:lnTo>
                  <a:lnTo>
                    <a:pt x="1016597" y="10088"/>
                  </a:lnTo>
                  <a:lnTo>
                    <a:pt x="1057036" y="37560"/>
                  </a:lnTo>
                  <a:lnTo>
                    <a:pt x="1084260" y="78224"/>
                  </a:lnTo>
                  <a:lnTo>
                    <a:pt x="1094232" y="127888"/>
                  </a:lnTo>
                  <a:lnTo>
                    <a:pt x="1094232" y="1914270"/>
                  </a:lnTo>
                  <a:lnTo>
                    <a:pt x="1084260" y="1963933"/>
                  </a:lnTo>
                  <a:lnTo>
                    <a:pt x="1057036" y="2004593"/>
                  </a:lnTo>
                  <a:lnTo>
                    <a:pt x="1016597" y="2032060"/>
                  </a:lnTo>
                  <a:lnTo>
                    <a:pt x="966978" y="2042147"/>
                  </a:lnTo>
                  <a:lnTo>
                    <a:pt x="127254" y="2042147"/>
                  </a:lnTo>
                  <a:lnTo>
                    <a:pt x="77634" y="2032060"/>
                  </a:lnTo>
                  <a:lnTo>
                    <a:pt x="37195" y="2004593"/>
                  </a:lnTo>
                  <a:lnTo>
                    <a:pt x="9971" y="1963933"/>
                  </a:lnTo>
                  <a:lnTo>
                    <a:pt x="0" y="1914270"/>
                  </a:lnTo>
                  <a:lnTo>
                    <a:pt x="0" y="127888"/>
                  </a:lnTo>
                  <a:lnTo>
                    <a:pt x="9971" y="78224"/>
                  </a:lnTo>
                  <a:lnTo>
                    <a:pt x="37195" y="37560"/>
                  </a:lnTo>
                  <a:lnTo>
                    <a:pt x="77634" y="10088"/>
                  </a:lnTo>
                  <a:lnTo>
                    <a:pt x="127254" y="0"/>
                  </a:lnTo>
                  <a:close/>
                </a:path>
              </a:pathLst>
            </a:custGeom>
            <a:ln w="30474">
              <a:solidFill>
                <a:srgbClr val="47FF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4251" y="2019299"/>
              <a:ext cx="886967" cy="162763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254251" y="2019299"/>
              <a:ext cx="887094" cy="1628139"/>
            </a:xfrm>
            <a:custGeom>
              <a:avLst/>
              <a:gdLst/>
              <a:ahLst/>
              <a:cxnLst/>
              <a:rect l="l" t="t" r="r" b="b"/>
              <a:pathLst>
                <a:path w="887094" h="1628139">
                  <a:moveTo>
                    <a:pt x="37591" y="0"/>
                  </a:moveTo>
                  <a:lnTo>
                    <a:pt x="23092" y="2891"/>
                  </a:lnTo>
                  <a:lnTo>
                    <a:pt x="11128" y="10842"/>
                  </a:lnTo>
                  <a:lnTo>
                    <a:pt x="2998" y="22770"/>
                  </a:lnTo>
                  <a:lnTo>
                    <a:pt x="0" y="37592"/>
                  </a:lnTo>
                  <a:lnTo>
                    <a:pt x="0" y="1590040"/>
                  </a:lnTo>
                  <a:lnTo>
                    <a:pt x="2998" y="1604861"/>
                  </a:lnTo>
                  <a:lnTo>
                    <a:pt x="11128" y="1616789"/>
                  </a:lnTo>
                  <a:lnTo>
                    <a:pt x="23092" y="1624740"/>
                  </a:lnTo>
                  <a:lnTo>
                    <a:pt x="37591" y="1627632"/>
                  </a:lnTo>
                  <a:lnTo>
                    <a:pt x="849375" y="1627632"/>
                  </a:lnTo>
                  <a:lnTo>
                    <a:pt x="864197" y="1624740"/>
                  </a:lnTo>
                  <a:lnTo>
                    <a:pt x="876125" y="1616789"/>
                  </a:lnTo>
                  <a:lnTo>
                    <a:pt x="884076" y="1604861"/>
                  </a:lnTo>
                  <a:lnTo>
                    <a:pt x="886967" y="1590040"/>
                  </a:lnTo>
                  <a:lnTo>
                    <a:pt x="886967" y="37592"/>
                  </a:lnTo>
                  <a:lnTo>
                    <a:pt x="884076" y="22770"/>
                  </a:lnTo>
                  <a:lnTo>
                    <a:pt x="876125" y="10842"/>
                  </a:lnTo>
                  <a:lnTo>
                    <a:pt x="864197" y="2891"/>
                  </a:lnTo>
                  <a:lnTo>
                    <a:pt x="849375" y="0"/>
                  </a:lnTo>
                  <a:lnTo>
                    <a:pt x="37591" y="0"/>
                  </a:lnTo>
                  <a:close/>
                </a:path>
              </a:pathLst>
            </a:custGeom>
            <a:ln w="30474">
              <a:solidFill>
                <a:srgbClr val="47FF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9987" y="3688079"/>
              <a:ext cx="155472" cy="15544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4750" y="3672842"/>
              <a:ext cx="185947" cy="18592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4294" y="1905002"/>
              <a:ext cx="246882" cy="6552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51846" y="3293366"/>
              <a:ext cx="131586" cy="22249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607819" y="3051047"/>
              <a:ext cx="965200" cy="449580"/>
            </a:xfrm>
            <a:custGeom>
              <a:avLst/>
              <a:gdLst/>
              <a:ahLst/>
              <a:cxnLst/>
              <a:rect l="l" t="t" r="r" b="b"/>
              <a:pathLst>
                <a:path w="965200" h="449579">
                  <a:moveTo>
                    <a:pt x="0" y="449579"/>
                  </a:moveTo>
                  <a:lnTo>
                    <a:pt x="409956" y="449579"/>
                  </a:lnTo>
                </a:path>
                <a:path w="965200" h="449579">
                  <a:moveTo>
                    <a:pt x="437388" y="449579"/>
                  </a:moveTo>
                  <a:lnTo>
                    <a:pt x="467868" y="449579"/>
                  </a:lnTo>
                  <a:lnTo>
                    <a:pt x="467868" y="419100"/>
                  </a:lnTo>
                </a:path>
                <a:path w="965200" h="449579">
                  <a:moveTo>
                    <a:pt x="467868" y="364235"/>
                  </a:moveTo>
                  <a:lnTo>
                    <a:pt x="467868" y="57912"/>
                  </a:lnTo>
                </a:path>
                <a:path w="965200" h="449579">
                  <a:moveTo>
                    <a:pt x="467868" y="28956"/>
                  </a:moveTo>
                  <a:lnTo>
                    <a:pt x="467868" y="0"/>
                  </a:lnTo>
                  <a:lnTo>
                    <a:pt x="496824" y="0"/>
                  </a:lnTo>
                </a:path>
                <a:path w="965200" h="449579">
                  <a:moveTo>
                    <a:pt x="559307" y="0"/>
                  </a:moveTo>
                  <a:lnTo>
                    <a:pt x="902207" y="0"/>
                  </a:lnTo>
                </a:path>
                <a:path w="965200" h="449579">
                  <a:moveTo>
                    <a:pt x="932688" y="0"/>
                  </a:moveTo>
                  <a:lnTo>
                    <a:pt x="963168" y="0"/>
                  </a:lnTo>
                  <a:lnTo>
                    <a:pt x="963168" y="28956"/>
                  </a:lnTo>
                </a:path>
                <a:path w="965200" h="449579">
                  <a:moveTo>
                    <a:pt x="964692" y="82295"/>
                  </a:moveTo>
                  <a:lnTo>
                    <a:pt x="964692" y="374903"/>
                  </a:lnTo>
                </a:path>
              </a:pathLst>
            </a:custGeom>
            <a:ln w="30474">
              <a:solidFill>
                <a:srgbClr val="47FF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72511" y="3451859"/>
              <a:ext cx="0" cy="30480"/>
            </a:xfrm>
            <a:custGeom>
              <a:avLst/>
              <a:gdLst/>
              <a:ahLst/>
              <a:cxnLst/>
              <a:rect l="l" t="t" r="r" b="b"/>
              <a:pathLst>
                <a:path h="30479">
                  <a:moveTo>
                    <a:pt x="-15237" y="15239"/>
                  </a:moveTo>
                  <a:lnTo>
                    <a:pt x="15237" y="15239"/>
                  </a:lnTo>
                </a:path>
              </a:pathLst>
            </a:custGeom>
            <a:ln w="30479">
              <a:solidFill>
                <a:srgbClr val="47FF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30223" y="2196083"/>
              <a:ext cx="771525" cy="525780"/>
            </a:xfrm>
            <a:custGeom>
              <a:avLst/>
              <a:gdLst/>
              <a:ahLst/>
              <a:cxnLst/>
              <a:rect l="l" t="t" r="r" b="b"/>
              <a:pathLst>
                <a:path w="771525" h="525780">
                  <a:moveTo>
                    <a:pt x="0" y="0"/>
                  </a:moveTo>
                  <a:lnTo>
                    <a:pt x="0" y="464820"/>
                  </a:lnTo>
                </a:path>
                <a:path w="771525" h="525780">
                  <a:moveTo>
                    <a:pt x="1536" y="495300"/>
                  </a:moveTo>
                  <a:lnTo>
                    <a:pt x="1536" y="525780"/>
                  </a:lnTo>
                  <a:lnTo>
                    <a:pt x="30467" y="525780"/>
                  </a:lnTo>
                </a:path>
                <a:path w="771525" h="525780">
                  <a:moveTo>
                    <a:pt x="89915" y="525780"/>
                  </a:moveTo>
                  <a:lnTo>
                    <a:pt x="771144" y="525780"/>
                  </a:lnTo>
                </a:path>
              </a:pathLst>
            </a:custGeom>
            <a:ln w="30474">
              <a:solidFill>
                <a:srgbClr val="47FF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08373" y="2659382"/>
              <a:ext cx="131676" cy="13410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920495" y="3206495"/>
              <a:ext cx="1047115" cy="460375"/>
            </a:xfrm>
            <a:custGeom>
              <a:avLst/>
              <a:gdLst/>
              <a:ahLst/>
              <a:cxnLst/>
              <a:rect l="l" t="t" r="r" b="b"/>
              <a:pathLst>
                <a:path w="1047114" h="460375">
                  <a:moveTo>
                    <a:pt x="0" y="460248"/>
                  </a:moveTo>
                  <a:lnTo>
                    <a:pt x="30479" y="460248"/>
                  </a:lnTo>
                  <a:lnTo>
                    <a:pt x="30479" y="429768"/>
                  </a:lnTo>
                </a:path>
                <a:path w="1047114" h="460375">
                  <a:moveTo>
                    <a:pt x="32003" y="371856"/>
                  </a:moveTo>
                  <a:lnTo>
                    <a:pt x="32003" y="57912"/>
                  </a:lnTo>
                </a:path>
                <a:path w="1047114" h="460375">
                  <a:moveTo>
                    <a:pt x="30492" y="30480"/>
                  </a:moveTo>
                  <a:lnTo>
                    <a:pt x="30492" y="0"/>
                  </a:lnTo>
                  <a:lnTo>
                    <a:pt x="60959" y="0"/>
                  </a:lnTo>
                </a:path>
                <a:path w="1047114" h="460375">
                  <a:moveTo>
                    <a:pt x="117360" y="1524"/>
                  </a:moveTo>
                  <a:lnTo>
                    <a:pt x="989076" y="1524"/>
                  </a:lnTo>
                </a:path>
                <a:path w="1047114" h="460375">
                  <a:moveTo>
                    <a:pt x="1016508" y="0"/>
                  </a:moveTo>
                  <a:lnTo>
                    <a:pt x="1046987" y="0"/>
                  </a:lnTo>
                  <a:lnTo>
                    <a:pt x="1046987" y="30480"/>
                  </a:lnTo>
                </a:path>
              </a:pathLst>
            </a:custGeom>
            <a:ln w="30474">
              <a:solidFill>
                <a:srgbClr val="47FF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8642" y="3294890"/>
              <a:ext cx="132846" cy="13410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723643" y="3034283"/>
              <a:ext cx="0" cy="29209"/>
            </a:xfrm>
            <a:custGeom>
              <a:avLst/>
              <a:gdLst/>
              <a:ahLst/>
              <a:cxnLst/>
              <a:rect l="l" t="t" r="r" b="b"/>
              <a:pathLst>
                <a:path h="29210">
                  <a:moveTo>
                    <a:pt x="-15237" y="14478"/>
                  </a:moveTo>
                  <a:lnTo>
                    <a:pt x="15237" y="14478"/>
                  </a:lnTo>
                </a:path>
              </a:pathLst>
            </a:custGeom>
            <a:ln w="28956">
              <a:solidFill>
                <a:srgbClr val="47FF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23643" y="2377439"/>
              <a:ext cx="1053465" cy="603885"/>
            </a:xfrm>
            <a:custGeom>
              <a:avLst/>
              <a:gdLst/>
              <a:ahLst/>
              <a:cxnLst/>
              <a:rect l="l" t="t" r="r" b="b"/>
              <a:pathLst>
                <a:path w="1053464" h="603885">
                  <a:moveTo>
                    <a:pt x="0" y="603504"/>
                  </a:moveTo>
                  <a:lnTo>
                    <a:pt x="0" y="198120"/>
                  </a:lnTo>
                </a:path>
                <a:path w="1053464" h="603885">
                  <a:moveTo>
                    <a:pt x="0" y="170687"/>
                  </a:moveTo>
                  <a:lnTo>
                    <a:pt x="0" y="141732"/>
                  </a:lnTo>
                  <a:lnTo>
                    <a:pt x="28956" y="141732"/>
                  </a:lnTo>
                </a:path>
                <a:path w="1053464" h="603885">
                  <a:moveTo>
                    <a:pt x="88392" y="143256"/>
                  </a:moveTo>
                  <a:lnTo>
                    <a:pt x="993648" y="143256"/>
                  </a:lnTo>
                </a:path>
                <a:path w="1053464" h="603885">
                  <a:moveTo>
                    <a:pt x="1022604" y="141732"/>
                  </a:moveTo>
                  <a:lnTo>
                    <a:pt x="1053083" y="141732"/>
                  </a:lnTo>
                  <a:lnTo>
                    <a:pt x="1053083" y="111252"/>
                  </a:lnTo>
                </a:path>
                <a:path w="1053464" h="603885">
                  <a:moveTo>
                    <a:pt x="1053083" y="67056"/>
                  </a:moveTo>
                  <a:lnTo>
                    <a:pt x="1053083" y="0"/>
                  </a:lnTo>
                </a:path>
              </a:pathLst>
            </a:custGeom>
            <a:ln w="30474">
              <a:solidFill>
                <a:srgbClr val="47FF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776727" y="2324099"/>
              <a:ext cx="0" cy="30480"/>
            </a:xfrm>
            <a:custGeom>
              <a:avLst/>
              <a:gdLst/>
              <a:ahLst/>
              <a:cxnLst/>
              <a:rect l="l" t="t" r="r" b="b"/>
              <a:pathLst>
                <a:path h="30480">
                  <a:moveTo>
                    <a:pt x="-15237" y="15239"/>
                  </a:moveTo>
                  <a:lnTo>
                    <a:pt x="15237" y="15239"/>
                  </a:lnTo>
                </a:path>
              </a:pathLst>
            </a:custGeom>
            <a:ln w="30480">
              <a:solidFill>
                <a:srgbClr val="47FF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55066" y="3019046"/>
              <a:ext cx="134106" cy="132582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434083" y="1754123"/>
              <a:ext cx="574675" cy="1102360"/>
            </a:xfrm>
            <a:custGeom>
              <a:avLst/>
              <a:gdLst/>
              <a:ahLst/>
              <a:cxnLst/>
              <a:rect l="l" t="t" r="r" b="b"/>
              <a:pathLst>
                <a:path w="574675" h="1102360">
                  <a:moveTo>
                    <a:pt x="574547" y="0"/>
                  </a:moveTo>
                  <a:lnTo>
                    <a:pt x="574547" y="547115"/>
                  </a:lnTo>
                </a:path>
                <a:path w="574675" h="1102360">
                  <a:moveTo>
                    <a:pt x="574547" y="577595"/>
                  </a:moveTo>
                  <a:lnTo>
                    <a:pt x="574547" y="606551"/>
                  </a:lnTo>
                  <a:lnTo>
                    <a:pt x="544067" y="606551"/>
                  </a:lnTo>
                </a:path>
                <a:path w="574675" h="1102360">
                  <a:moveTo>
                    <a:pt x="487679" y="606551"/>
                  </a:moveTo>
                  <a:lnTo>
                    <a:pt x="59435" y="606551"/>
                  </a:lnTo>
                </a:path>
                <a:path w="574675" h="1102360">
                  <a:moveTo>
                    <a:pt x="30479" y="606551"/>
                  </a:moveTo>
                  <a:lnTo>
                    <a:pt x="0" y="606551"/>
                  </a:lnTo>
                  <a:lnTo>
                    <a:pt x="0" y="637032"/>
                  </a:lnTo>
                </a:path>
                <a:path w="574675" h="1102360">
                  <a:moveTo>
                    <a:pt x="1524" y="691895"/>
                  </a:moveTo>
                  <a:lnTo>
                    <a:pt x="1524" y="1101852"/>
                  </a:lnTo>
                </a:path>
              </a:pathLst>
            </a:custGeom>
            <a:ln w="30474">
              <a:solidFill>
                <a:srgbClr val="47FF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65242" y="2848358"/>
              <a:ext cx="132846" cy="134106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2525267" y="1947671"/>
              <a:ext cx="335280" cy="334010"/>
            </a:xfrm>
            <a:custGeom>
              <a:avLst/>
              <a:gdLst/>
              <a:ahLst/>
              <a:cxnLst/>
              <a:rect l="l" t="t" r="r" b="b"/>
              <a:pathLst>
                <a:path w="335280" h="334010">
                  <a:moveTo>
                    <a:pt x="40767" y="235203"/>
                  </a:moveTo>
                  <a:lnTo>
                    <a:pt x="3809" y="316991"/>
                  </a:lnTo>
                  <a:lnTo>
                    <a:pt x="0" y="325373"/>
                  </a:lnTo>
                  <a:lnTo>
                    <a:pt x="6350" y="333755"/>
                  </a:lnTo>
                  <a:lnTo>
                    <a:pt x="16001" y="333755"/>
                  </a:lnTo>
                  <a:lnTo>
                    <a:pt x="17652" y="333375"/>
                  </a:lnTo>
                  <a:lnTo>
                    <a:pt x="201542" y="249554"/>
                  </a:lnTo>
                  <a:lnTo>
                    <a:pt x="83184" y="249554"/>
                  </a:lnTo>
                  <a:lnTo>
                    <a:pt x="72199" y="248687"/>
                  </a:lnTo>
                  <a:lnTo>
                    <a:pt x="61309" y="246046"/>
                  </a:lnTo>
                  <a:lnTo>
                    <a:pt x="50752" y="241571"/>
                  </a:lnTo>
                  <a:lnTo>
                    <a:pt x="40767" y="235203"/>
                  </a:lnTo>
                  <a:close/>
                </a:path>
                <a:path w="335280" h="334010">
                  <a:moveTo>
                    <a:pt x="147262" y="406"/>
                  </a:moveTo>
                  <a:lnTo>
                    <a:pt x="97662" y="109600"/>
                  </a:lnTo>
                  <a:lnTo>
                    <a:pt x="126785" y="123106"/>
                  </a:lnTo>
                  <a:lnTo>
                    <a:pt x="146240" y="146875"/>
                  </a:lnTo>
                  <a:lnTo>
                    <a:pt x="153884" y="176645"/>
                  </a:lnTo>
                  <a:lnTo>
                    <a:pt x="147574" y="208152"/>
                  </a:lnTo>
                  <a:lnTo>
                    <a:pt x="136155" y="225819"/>
                  </a:lnTo>
                  <a:lnTo>
                    <a:pt x="120808" y="238807"/>
                  </a:lnTo>
                  <a:lnTo>
                    <a:pt x="102746" y="246818"/>
                  </a:lnTo>
                  <a:lnTo>
                    <a:pt x="83184" y="249554"/>
                  </a:lnTo>
                  <a:lnTo>
                    <a:pt x="201542" y="249554"/>
                  </a:lnTo>
                  <a:lnTo>
                    <a:pt x="335001" y="188721"/>
                  </a:lnTo>
                  <a:lnTo>
                    <a:pt x="330834" y="177672"/>
                  </a:lnTo>
                  <a:lnTo>
                    <a:pt x="326341" y="167131"/>
                  </a:lnTo>
                  <a:lnTo>
                    <a:pt x="265430" y="167131"/>
                  </a:lnTo>
                  <a:lnTo>
                    <a:pt x="259587" y="162432"/>
                  </a:lnTo>
                  <a:lnTo>
                    <a:pt x="259587" y="148208"/>
                  </a:lnTo>
                  <a:lnTo>
                    <a:pt x="260535" y="147446"/>
                  </a:lnTo>
                  <a:lnTo>
                    <a:pt x="191896" y="147446"/>
                  </a:lnTo>
                  <a:lnTo>
                    <a:pt x="159470" y="119592"/>
                  </a:lnTo>
                  <a:lnTo>
                    <a:pt x="157733" y="108076"/>
                  </a:lnTo>
                  <a:lnTo>
                    <a:pt x="159470" y="96579"/>
                  </a:lnTo>
                  <a:lnTo>
                    <a:pt x="186817" y="69850"/>
                  </a:lnTo>
                  <a:lnTo>
                    <a:pt x="191896" y="68833"/>
                  </a:lnTo>
                  <a:lnTo>
                    <a:pt x="260400" y="68833"/>
                  </a:lnTo>
                  <a:lnTo>
                    <a:pt x="240216" y="50700"/>
                  </a:lnTo>
                  <a:lnTo>
                    <a:pt x="214661" y="32384"/>
                  </a:lnTo>
                  <a:lnTo>
                    <a:pt x="187249" y="16926"/>
                  </a:lnTo>
                  <a:lnTo>
                    <a:pt x="158242" y="4444"/>
                  </a:lnTo>
                  <a:lnTo>
                    <a:pt x="147262" y="406"/>
                  </a:lnTo>
                  <a:close/>
                </a:path>
                <a:path w="335280" h="334010">
                  <a:moveTo>
                    <a:pt x="335280" y="188594"/>
                  </a:moveTo>
                  <a:lnTo>
                    <a:pt x="334899" y="188721"/>
                  </a:lnTo>
                  <a:lnTo>
                    <a:pt x="335280" y="188594"/>
                  </a:lnTo>
                  <a:close/>
                </a:path>
                <a:path w="335280" h="334010">
                  <a:moveTo>
                    <a:pt x="315592" y="143509"/>
                  </a:moveTo>
                  <a:lnTo>
                    <a:pt x="274319" y="143509"/>
                  </a:lnTo>
                  <a:lnTo>
                    <a:pt x="277240" y="144525"/>
                  </a:lnTo>
                  <a:lnTo>
                    <a:pt x="284225" y="151510"/>
                  </a:lnTo>
                  <a:lnTo>
                    <a:pt x="284225" y="159003"/>
                  </a:lnTo>
                  <a:lnTo>
                    <a:pt x="277240" y="165988"/>
                  </a:lnTo>
                  <a:lnTo>
                    <a:pt x="274319" y="167131"/>
                  </a:lnTo>
                  <a:lnTo>
                    <a:pt x="326341" y="167131"/>
                  </a:lnTo>
                  <a:lnTo>
                    <a:pt x="318426" y="148568"/>
                  </a:lnTo>
                  <a:lnTo>
                    <a:pt x="315592" y="143509"/>
                  </a:lnTo>
                  <a:close/>
                </a:path>
                <a:path w="335280" h="334010">
                  <a:moveTo>
                    <a:pt x="260400" y="68833"/>
                  </a:moveTo>
                  <a:lnTo>
                    <a:pt x="196976" y="68833"/>
                  </a:lnTo>
                  <a:lnTo>
                    <a:pt x="204535" y="69568"/>
                  </a:lnTo>
                  <a:lnTo>
                    <a:pt x="211820" y="71755"/>
                  </a:lnTo>
                  <a:lnTo>
                    <a:pt x="218604" y="75370"/>
                  </a:lnTo>
                  <a:lnTo>
                    <a:pt x="224662" y="80390"/>
                  </a:lnTo>
                  <a:lnTo>
                    <a:pt x="233306" y="93348"/>
                  </a:lnTo>
                  <a:lnTo>
                    <a:pt x="236188" y="108140"/>
                  </a:lnTo>
                  <a:lnTo>
                    <a:pt x="233306" y="122932"/>
                  </a:lnTo>
                  <a:lnTo>
                    <a:pt x="196976" y="147446"/>
                  </a:lnTo>
                  <a:lnTo>
                    <a:pt x="260535" y="147446"/>
                  </a:lnTo>
                  <a:lnTo>
                    <a:pt x="265430" y="143509"/>
                  </a:lnTo>
                  <a:lnTo>
                    <a:pt x="315592" y="143509"/>
                  </a:lnTo>
                  <a:lnTo>
                    <a:pt x="303006" y="121046"/>
                  </a:lnTo>
                  <a:lnTo>
                    <a:pt x="284704" y="95359"/>
                  </a:lnTo>
                  <a:lnTo>
                    <a:pt x="263652" y="71755"/>
                  </a:lnTo>
                  <a:lnTo>
                    <a:pt x="260400" y="68833"/>
                  </a:lnTo>
                  <a:close/>
                </a:path>
                <a:path w="335280" h="334010">
                  <a:moveTo>
                    <a:pt x="147446" y="0"/>
                  </a:moveTo>
                  <a:lnTo>
                    <a:pt x="147193" y="380"/>
                  </a:lnTo>
                  <a:lnTo>
                    <a:pt x="147446" y="0"/>
                  </a:lnTo>
                  <a:close/>
                </a:path>
              </a:pathLst>
            </a:custGeom>
            <a:solidFill>
              <a:srgbClr val="47FF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82239" y="1879091"/>
              <a:ext cx="248412" cy="248412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575560" y="2080259"/>
              <a:ext cx="79247" cy="94487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404872" y="3768851"/>
              <a:ext cx="372110" cy="248920"/>
            </a:xfrm>
            <a:custGeom>
              <a:avLst/>
              <a:gdLst/>
              <a:ahLst/>
              <a:cxnLst/>
              <a:rect l="l" t="t" r="r" b="b"/>
              <a:pathLst>
                <a:path w="372110" h="248920">
                  <a:moveTo>
                    <a:pt x="311150" y="0"/>
                  </a:moveTo>
                  <a:lnTo>
                    <a:pt x="38988" y="0"/>
                  </a:lnTo>
                  <a:lnTo>
                    <a:pt x="38988" y="76454"/>
                  </a:lnTo>
                  <a:lnTo>
                    <a:pt x="42943" y="107896"/>
                  </a:lnTo>
                  <a:lnTo>
                    <a:pt x="54340" y="137004"/>
                  </a:lnTo>
                  <a:lnTo>
                    <a:pt x="72475" y="162507"/>
                  </a:lnTo>
                  <a:lnTo>
                    <a:pt x="96646" y="183134"/>
                  </a:lnTo>
                  <a:lnTo>
                    <a:pt x="0" y="183134"/>
                  </a:lnTo>
                  <a:lnTo>
                    <a:pt x="0" y="194017"/>
                  </a:lnTo>
                  <a:lnTo>
                    <a:pt x="4280" y="215168"/>
                  </a:lnTo>
                  <a:lnTo>
                    <a:pt x="15954" y="232444"/>
                  </a:lnTo>
                  <a:lnTo>
                    <a:pt x="33272" y="244106"/>
                  </a:lnTo>
                  <a:lnTo>
                    <a:pt x="54482" y="248412"/>
                  </a:lnTo>
                  <a:lnTo>
                    <a:pt x="317372" y="248412"/>
                  </a:lnTo>
                  <a:lnTo>
                    <a:pt x="338583" y="244106"/>
                  </a:lnTo>
                  <a:lnTo>
                    <a:pt x="355901" y="232444"/>
                  </a:lnTo>
                  <a:lnTo>
                    <a:pt x="367575" y="215168"/>
                  </a:lnTo>
                  <a:lnTo>
                    <a:pt x="371855" y="194017"/>
                  </a:lnTo>
                  <a:lnTo>
                    <a:pt x="371855" y="183197"/>
                  </a:lnTo>
                  <a:lnTo>
                    <a:pt x="237870" y="183197"/>
                  </a:lnTo>
                  <a:lnTo>
                    <a:pt x="250569" y="173658"/>
                  </a:lnTo>
                  <a:lnTo>
                    <a:pt x="261921" y="162690"/>
                  </a:lnTo>
                  <a:lnTo>
                    <a:pt x="271821" y="150421"/>
                  </a:lnTo>
                  <a:lnTo>
                    <a:pt x="280161" y="136982"/>
                  </a:lnTo>
                  <a:lnTo>
                    <a:pt x="303021" y="136982"/>
                  </a:lnTo>
                  <a:lnTo>
                    <a:pt x="328644" y="131797"/>
                  </a:lnTo>
                  <a:lnTo>
                    <a:pt x="349884" y="118029"/>
                  </a:lnTo>
                  <a:lnTo>
                    <a:pt x="364743" y="97557"/>
                  </a:lnTo>
                  <a:lnTo>
                    <a:pt x="367481" y="86868"/>
                  </a:lnTo>
                  <a:lnTo>
                    <a:pt x="279526" y="86868"/>
                  </a:lnTo>
                  <a:lnTo>
                    <a:pt x="279526" y="49657"/>
                  </a:lnTo>
                  <a:lnTo>
                    <a:pt x="368246" y="49657"/>
                  </a:lnTo>
                  <a:lnTo>
                    <a:pt x="367817" y="46398"/>
                  </a:lnTo>
                  <a:lnTo>
                    <a:pt x="355520" y="24320"/>
                  </a:lnTo>
                  <a:lnTo>
                    <a:pt x="336055" y="8147"/>
                  </a:lnTo>
                  <a:lnTo>
                    <a:pt x="311150" y="0"/>
                  </a:lnTo>
                  <a:close/>
                </a:path>
                <a:path w="372110" h="248920">
                  <a:moveTo>
                    <a:pt x="368246" y="49657"/>
                  </a:moveTo>
                  <a:lnTo>
                    <a:pt x="302259" y="49657"/>
                  </a:lnTo>
                  <a:lnTo>
                    <a:pt x="309403" y="51232"/>
                  </a:lnTo>
                  <a:lnTo>
                    <a:pt x="315213" y="55213"/>
                  </a:lnTo>
                  <a:lnTo>
                    <a:pt x="319119" y="61051"/>
                  </a:lnTo>
                  <a:lnTo>
                    <a:pt x="320547" y="68199"/>
                  </a:lnTo>
                  <a:lnTo>
                    <a:pt x="319119" y="75366"/>
                  </a:lnTo>
                  <a:lnTo>
                    <a:pt x="315213" y="81248"/>
                  </a:lnTo>
                  <a:lnTo>
                    <a:pt x="309403" y="85272"/>
                  </a:lnTo>
                  <a:lnTo>
                    <a:pt x="302259" y="86868"/>
                  </a:lnTo>
                  <a:lnTo>
                    <a:pt x="367481" y="86868"/>
                  </a:lnTo>
                  <a:lnTo>
                    <a:pt x="371220" y="72263"/>
                  </a:lnTo>
                  <a:lnTo>
                    <a:pt x="368246" y="49657"/>
                  </a:lnTo>
                  <a:close/>
                </a:path>
              </a:pathLst>
            </a:custGeom>
            <a:solidFill>
              <a:srgbClr val="47FF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444496" y="3646931"/>
              <a:ext cx="256540" cy="100965"/>
            </a:xfrm>
            <a:custGeom>
              <a:avLst/>
              <a:gdLst/>
              <a:ahLst/>
              <a:cxnLst/>
              <a:rect l="l" t="t" r="r" b="b"/>
              <a:pathLst>
                <a:path w="256539" h="100964">
                  <a:moveTo>
                    <a:pt x="118872" y="0"/>
                  </a:moveTo>
                  <a:lnTo>
                    <a:pt x="97028" y="0"/>
                  </a:lnTo>
                  <a:lnTo>
                    <a:pt x="97028" y="1397"/>
                  </a:lnTo>
                  <a:lnTo>
                    <a:pt x="96901" y="1651"/>
                  </a:lnTo>
                  <a:lnTo>
                    <a:pt x="93853" y="4699"/>
                  </a:lnTo>
                  <a:lnTo>
                    <a:pt x="83820" y="14097"/>
                  </a:lnTo>
                  <a:lnTo>
                    <a:pt x="83820" y="36195"/>
                  </a:lnTo>
                  <a:lnTo>
                    <a:pt x="96901" y="48514"/>
                  </a:lnTo>
                  <a:lnTo>
                    <a:pt x="97028" y="48895"/>
                  </a:lnTo>
                  <a:lnTo>
                    <a:pt x="97028" y="50292"/>
                  </a:lnTo>
                  <a:lnTo>
                    <a:pt x="118872" y="50292"/>
                  </a:lnTo>
                  <a:lnTo>
                    <a:pt x="118872" y="39243"/>
                  </a:lnTo>
                  <a:lnTo>
                    <a:pt x="105791" y="26797"/>
                  </a:lnTo>
                  <a:lnTo>
                    <a:pt x="105664" y="26543"/>
                  </a:lnTo>
                  <a:lnTo>
                    <a:pt x="105664" y="23749"/>
                  </a:lnTo>
                  <a:lnTo>
                    <a:pt x="105791" y="23495"/>
                  </a:lnTo>
                  <a:lnTo>
                    <a:pt x="118872" y="11049"/>
                  </a:lnTo>
                  <a:lnTo>
                    <a:pt x="118872" y="0"/>
                  </a:lnTo>
                  <a:close/>
                </a:path>
                <a:path w="256539" h="100964">
                  <a:moveTo>
                    <a:pt x="164592" y="0"/>
                  </a:moveTo>
                  <a:lnTo>
                    <a:pt x="143637" y="0"/>
                  </a:lnTo>
                  <a:lnTo>
                    <a:pt x="143637" y="1651"/>
                  </a:lnTo>
                  <a:lnTo>
                    <a:pt x="140716" y="4699"/>
                  </a:lnTo>
                  <a:lnTo>
                    <a:pt x="131064" y="14097"/>
                  </a:lnTo>
                  <a:lnTo>
                    <a:pt x="131064" y="36195"/>
                  </a:lnTo>
                  <a:lnTo>
                    <a:pt x="143637" y="48514"/>
                  </a:lnTo>
                  <a:lnTo>
                    <a:pt x="143637" y="50292"/>
                  </a:lnTo>
                  <a:lnTo>
                    <a:pt x="164592" y="50292"/>
                  </a:lnTo>
                  <a:lnTo>
                    <a:pt x="164592" y="39243"/>
                  </a:lnTo>
                  <a:lnTo>
                    <a:pt x="152146" y="26797"/>
                  </a:lnTo>
                  <a:lnTo>
                    <a:pt x="152019" y="26543"/>
                  </a:lnTo>
                  <a:lnTo>
                    <a:pt x="152019" y="23749"/>
                  </a:lnTo>
                  <a:lnTo>
                    <a:pt x="152146" y="23495"/>
                  </a:lnTo>
                  <a:lnTo>
                    <a:pt x="164592" y="11049"/>
                  </a:lnTo>
                  <a:lnTo>
                    <a:pt x="164592" y="0"/>
                  </a:lnTo>
                  <a:close/>
                </a:path>
                <a:path w="256539" h="100964">
                  <a:moveTo>
                    <a:pt x="256032" y="74688"/>
                  </a:moveTo>
                  <a:lnTo>
                    <a:pt x="0" y="74688"/>
                  </a:lnTo>
                  <a:lnTo>
                    <a:pt x="0" y="100584"/>
                  </a:lnTo>
                  <a:lnTo>
                    <a:pt x="256032" y="100584"/>
                  </a:lnTo>
                  <a:lnTo>
                    <a:pt x="256032" y="746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309372" y="3480815"/>
            <a:ext cx="372110" cy="370840"/>
            <a:chOff x="309372" y="3480815"/>
            <a:chExt cx="372110" cy="370840"/>
          </a:xfrm>
        </p:grpSpPr>
        <p:sp>
          <p:nvSpPr>
            <p:cNvPr id="36" name="object 36"/>
            <p:cNvSpPr/>
            <p:nvPr/>
          </p:nvSpPr>
          <p:spPr>
            <a:xfrm>
              <a:off x="332232" y="3720083"/>
              <a:ext cx="58419" cy="21590"/>
            </a:xfrm>
            <a:custGeom>
              <a:avLst/>
              <a:gdLst/>
              <a:ahLst/>
              <a:cxnLst/>
              <a:rect l="l" t="t" r="r" b="b"/>
              <a:pathLst>
                <a:path w="58420" h="21589">
                  <a:moveTo>
                    <a:pt x="11036" y="0"/>
                  </a:moveTo>
                  <a:lnTo>
                    <a:pt x="0" y="0"/>
                  </a:lnTo>
                  <a:lnTo>
                    <a:pt x="0" y="21335"/>
                  </a:lnTo>
                  <a:lnTo>
                    <a:pt x="57911" y="21335"/>
                  </a:lnTo>
                  <a:lnTo>
                    <a:pt x="48224" y="12269"/>
                  </a:lnTo>
                  <a:lnTo>
                    <a:pt x="36898" y="5572"/>
                  </a:lnTo>
                  <a:lnTo>
                    <a:pt x="24359" y="1422"/>
                  </a:lnTo>
                  <a:lnTo>
                    <a:pt x="11036" y="0"/>
                  </a:lnTo>
                  <a:close/>
                </a:path>
              </a:pathLst>
            </a:custGeom>
            <a:solidFill>
              <a:srgbClr val="47FF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32232" y="3675887"/>
              <a:ext cx="326390" cy="55244"/>
            </a:xfrm>
            <a:custGeom>
              <a:avLst/>
              <a:gdLst/>
              <a:ahLst/>
              <a:cxnLst/>
              <a:rect l="l" t="t" r="r" b="b"/>
              <a:pathLst>
                <a:path w="326390" h="55245">
                  <a:moveTo>
                    <a:pt x="326136" y="0"/>
                  </a:moveTo>
                  <a:lnTo>
                    <a:pt x="0" y="0"/>
                  </a:lnTo>
                  <a:lnTo>
                    <a:pt x="0" y="21843"/>
                  </a:lnTo>
                  <a:lnTo>
                    <a:pt x="10845" y="21843"/>
                  </a:lnTo>
                  <a:lnTo>
                    <a:pt x="29971" y="24092"/>
                  </a:lnTo>
                  <a:lnTo>
                    <a:pt x="47782" y="30591"/>
                  </a:lnTo>
                  <a:lnTo>
                    <a:pt x="63532" y="40971"/>
                  </a:lnTo>
                  <a:lnTo>
                    <a:pt x="76479" y="54864"/>
                  </a:lnTo>
                  <a:lnTo>
                    <a:pt x="89361" y="40971"/>
                  </a:lnTo>
                  <a:lnTo>
                    <a:pt x="104878" y="30591"/>
                  </a:lnTo>
                  <a:lnTo>
                    <a:pt x="122340" y="24092"/>
                  </a:lnTo>
                  <a:lnTo>
                    <a:pt x="141300" y="21843"/>
                  </a:lnTo>
                  <a:lnTo>
                    <a:pt x="326136" y="21843"/>
                  </a:lnTo>
                  <a:lnTo>
                    <a:pt x="3261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09372" y="3480828"/>
              <a:ext cx="372110" cy="370840"/>
            </a:xfrm>
            <a:custGeom>
              <a:avLst/>
              <a:gdLst/>
              <a:ahLst/>
              <a:cxnLst/>
              <a:rect l="l" t="t" r="r" b="b"/>
              <a:pathLst>
                <a:path w="372109" h="370839">
                  <a:moveTo>
                    <a:pt x="348996" y="239255"/>
                  </a:moveTo>
                  <a:lnTo>
                    <a:pt x="164249" y="239255"/>
                  </a:lnTo>
                  <a:lnTo>
                    <a:pt x="151295" y="240703"/>
                  </a:lnTo>
                  <a:lnTo>
                    <a:pt x="139128" y="244881"/>
                  </a:lnTo>
                  <a:lnTo>
                    <a:pt x="128181" y="251587"/>
                  </a:lnTo>
                  <a:lnTo>
                    <a:pt x="118872" y="260591"/>
                  </a:lnTo>
                  <a:lnTo>
                    <a:pt x="207797" y="260591"/>
                  </a:lnTo>
                  <a:lnTo>
                    <a:pt x="226631" y="262763"/>
                  </a:lnTo>
                  <a:lnTo>
                    <a:pt x="244094" y="269024"/>
                  </a:lnTo>
                  <a:lnTo>
                    <a:pt x="259613" y="279082"/>
                  </a:lnTo>
                  <a:lnTo>
                    <a:pt x="272503" y="292595"/>
                  </a:lnTo>
                  <a:lnTo>
                    <a:pt x="293357" y="273151"/>
                  </a:lnTo>
                  <a:lnTo>
                    <a:pt x="314223" y="263880"/>
                  </a:lnTo>
                  <a:lnTo>
                    <a:pt x="330644" y="260972"/>
                  </a:lnTo>
                  <a:lnTo>
                    <a:pt x="338201" y="260591"/>
                  </a:lnTo>
                  <a:lnTo>
                    <a:pt x="348996" y="260591"/>
                  </a:lnTo>
                  <a:lnTo>
                    <a:pt x="348996" y="239255"/>
                  </a:lnTo>
                  <a:close/>
                </a:path>
                <a:path w="372109" h="370839">
                  <a:moveTo>
                    <a:pt x="371856" y="288785"/>
                  </a:moveTo>
                  <a:lnTo>
                    <a:pt x="366661" y="281927"/>
                  </a:lnTo>
                  <a:lnTo>
                    <a:pt x="338010" y="281927"/>
                  </a:lnTo>
                  <a:lnTo>
                    <a:pt x="293801" y="301332"/>
                  </a:lnTo>
                  <a:lnTo>
                    <a:pt x="280098" y="323710"/>
                  </a:lnTo>
                  <a:lnTo>
                    <a:pt x="276250" y="325742"/>
                  </a:lnTo>
                  <a:lnTo>
                    <a:pt x="268554" y="325742"/>
                  </a:lnTo>
                  <a:lnTo>
                    <a:pt x="264706" y="323710"/>
                  </a:lnTo>
                  <a:lnTo>
                    <a:pt x="260477" y="315074"/>
                  </a:lnTo>
                  <a:lnTo>
                    <a:pt x="251117" y="301332"/>
                  </a:lnTo>
                  <a:lnTo>
                    <a:pt x="238658" y="290880"/>
                  </a:lnTo>
                  <a:lnTo>
                    <a:pt x="223862" y="284251"/>
                  </a:lnTo>
                  <a:lnTo>
                    <a:pt x="207543" y="281927"/>
                  </a:lnTo>
                  <a:lnTo>
                    <a:pt x="12344" y="281927"/>
                  </a:lnTo>
                  <a:lnTo>
                    <a:pt x="5194" y="281927"/>
                  </a:lnTo>
                  <a:lnTo>
                    <a:pt x="0" y="288785"/>
                  </a:lnTo>
                  <a:lnTo>
                    <a:pt x="1790" y="295897"/>
                  </a:lnTo>
                  <a:lnTo>
                    <a:pt x="15290" y="325374"/>
                  </a:lnTo>
                  <a:lnTo>
                    <a:pt x="37769" y="348970"/>
                  </a:lnTo>
                  <a:lnTo>
                    <a:pt x="66675" y="364642"/>
                  </a:lnTo>
                  <a:lnTo>
                    <a:pt x="99453" y="370319"/>
                  </a:lnTo>
                  <a:lnTo>
                    <a:pt x="272402" y="370319"/>
                  </a:lnTo>
                  <a:lnTo>
                    <a:pt x="305168" y="364642"/>
                  </a:lnTo>
                  <a:lnTo>
                    <a:pt x="334073" y="348970"/>
                  </a:lnTo>
                  <a:lnTo>
                    <a:pt x="356552" y="325374"/>
                  </a:lnTo>
                  <a:lnTo>
                    <a:pt x="370065" y="295897"/>
                  </a:lnTo>
                  <a:lnTo>
                    <a:pt x="371856" y="288785"/>
                  </a:lnTo>
                  <a:close/>
                </a:path>
                <a:path w="372109" h="370839">
                  <a:moveTo>
                    <a:pt x="371856" y="168135"/>
                  </a:moveTo>
                  <a:lnTo>
                    <a:pt x="363118" y="130416"/>
                  </a:lnTo>
                  <a:lnTo>
                    <a:pt x="339090" y="79540"/>
                  </a:lnTo>
                  <a:lnTo>
                    <a:pt x="309778" y="46888"/>
                  </a:lnTo>
                  <a:lnTo>
                    <a:pt x="284988" y="29692"/>
                  </a:lnTo>
                  <a:lnTo>
                    <a:pt x="284988" y="94602"/>
                  </a:lnTo>
                  <a:lnTo>
                    <a:pt x="284988" y="101460"/>
                  </a:lnTo>
                  <a:lnTo>
                    <a:pt x="280771" y="105651"/>
                  </a:lnTo>
                  <a:lnTo>
                    <a:pt x="278663" y="107810"/>
                  </a:lnTo>
                  <a:lnTo>
                    <a:pt x="275894" y="108826"/>
                  </a:lnTo>
                  <a:lnTo>
                    <a:pt x="270370" y="108826"/>
                  </a:lnTo>
                  <a:lnTo>
                    <a:pt x="267601" y="107810"/>
                  </a:lnTo>
                  <a:lnTo>
                    <a:pt x="265493" y="105651"/>
                  </a:lnTo>
                  <a:lnTo>
                    <a:pt x="247053" y="87236"/>
                  </a:lnTo>
                  <a:lnTo>
                    <a:pt x="243878" y="84061"/>
                  </a:lnTo>
                  <a:lnTo>
                    <a:pt x="239674" y="79743"/>
                  </a:lnTo>
                  <a:lnTo>
                    <a:pt x="239674" y="73012"/>
                  </a:lnTo>
                  <a:lnTo>
                    <a:pt x="243878" y="68694"/>
                  </a:lnTo>
                  <a:lnTo>
                    <a:pt x="245986" y="66662"/>
                  </a:lnTo>
                  <a:lnTo>
                    <a:pt x="248754" y="65519"/>
                  </a:lnTo>
                  <a:lnTo>
                    <a:pt x="254279" y="65519"/>
                  </a:lnTo>
                  <a:lnTo>
                    <a:pt x="257048" y="66662"/>
                  </a:lnTo>
                  <a:lnTo>
                    <a:pt x="259156" y="68694"/>
                  </a:lnTo>
                  <a:lnTo>
                    <a:pt x="280771" y="90284"/>
                  </a:lnTo>
                  <a:lnTo>
                    <a:pt x="284988" y="94602"/>
                  </a:lnTo>
                  <a:lnTo>
                    <a:pt x="284988" y="29692"/>
                  </a:lnTo>
                  <a:lnTo>
                    <a:pt x="273608" y="21793"/>
                  </a:lnTo>
                  <a:lnTo>
                    <a:pt x="232067" y="5676"/>
                  </a:lnTo>
                  <a:lnTo>
                    <a:pt x="197535" y="1358"/>
                  </a:lnTo>
                  <a:lnTo>
                    <a:pt x="197535" y="92062"/>
                  </a:lnTo>
                  <a:lnTo>
                    <a:pt x="197535" y="125590"/>
                  </a:lnTo>
                  <a:lnTo>
                    <a:pt x="192684" y="130416"/>
                  </a:lnTo>
                  <a:lnTo>
                    <a:pt x="180695" y="130416"/>
                  </a:lnTo>
                  <a:lnTo>
                    <a:pt x="175907" y="125590"/>
                  </a:lnTo>
                  <a:lnTo>
                    <a:pt x="175907" y="108826"/>
                  </a:lnTo>
                  <a:lnTo>
                    <a:pt x="175907" y="92062"/>
                  </a:lnTo>
                  <a:lnTo>
                    <a:pt x="180695" y="87236"/>
                  </a:lnTo>
                  <a:lnTo>
                    <a:pt x="192684" y="87236"/>
                  </a:lnTo>
                  <a:lnTo>
                    <a:pt x="197535" y="92062"/>
                  </a:lnTo>
                  <a:lnTo>
                    <a:pt x="197535" y="1358"/>
                  </a:lnTo>
                  <a:lnTo>
                    <a:pt x="186690" y="0"/>
                  </a:lnTo>
                  <a:lnTo>
                    <a:pt x="141300" y="5676"/>
                  </a:lnTo>
                  <a:lnTo>
                    <a:pt x="133654" y="8648"/>
                  </a:lnTo>
                  <a:lnTo>
                    <a:pt x="133654" y="73012"/>
                  </a:lnTo>
                  <a:lnTo>
                    <a:pt x="133654" y="79743"/>
                  </a:lnTo>
                  <a:lnTo>
                    <a:pt x="129451" y="84061"/>
                  </a:lnTo>
                  <a:lnTo>
                    <a:pt x="107835" y="105651"/>
                  </a:lnTo>
                  <a:lnTo>
                    <a:pt x="105727" y="107810"/>
                  </a:lnTo>
                  <a:lnTo>
                    <a:pt x="102958" y="108826"/>
                  </a:lnTo>
                  <a:lnTo>
                    <a:pt x="97421" y="108826"/>
                  </a:lnTo>
                  <a:lnTo>
                    <a:pt x="94653" y="107810"/>
                  </a:lnTo>
                  <a:lnTo>
                    <a:pt x="92557" y="105651"/>
                  </a:lnTo>
                  <a:lnTo>
                    <a:pt x="88341" y="101460"/>
                  </a:lnTo>
                  <a:lnTo>
                    <a:pt x="88341" y="94602"/>
                  </a:lnTo>
                  <a:lnTo>
                    <a:pt x="92557" y="90284"/>
                  </a:lnTo>
                  <a:lnTo>
                    <a:pt x="114173" y="68694"/>
                  </a:lnTo>
                  <a:lnTo>
                    <a:pt x="116281" y="66662"/>
                  </a:lnTo>
                  <a:lnTo>
                    <a:pt x="119049" y="65519"/>
                  </a:lnTo>
                  <a:lnTo>
                    <a:pt x="124574" y="65519"/>
                  </a:lnTo>
                  <a:lnTo>
                    <a:pt x="127342" y="66662"/>
                  </a:lnTo>
                  <a:lnTo>
                    <a:pt x="129451" y="68694"/>
                  </a:lnTo>
                  <a:lnTo>
                    <a:pt x="133654" y="73012"/>
                  </a:lnTo>
                  <a:lnTo>
                    <a:pt x="133654" y="8648"/>
                  </a:lnTo>
                  <a:lnTo>
                    <a:pt x="63601" y="46888"/>
                  </a:lnTo>
                  <a:lnTo>
                    <a:pt x="34302" y="79540"/>
                  </a:lnTo>
                  <a:lnTo>
                    <a:pt x="13347" y="118325"/>
                  </a:lnTo>
                  <a:lnTo>
                    <a:pt x="2273" y="161785"/>
                  </a:lnTo>
                  <a:lnTo>
                    <a:pt x="1524" y="168135"/>
                  </a:lnTo>
                  <a:lnTo>
                    <a:pt x="6832" y="173723"/>
                  </a:lnTo>
                  <a:lnTo>
                    <a:pt x="366610" y="173723"/>
                  </a:lnTo>
                  <a:lnTo>
                    <a:pt x="371856" y="168135"/>
                  </a:lnTo>
                  <a:close/>
                </a:path>
              </a:pathLst>
            </a:custGeom>
            <a:solidFill>
              <a:srgbClr val="47FF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323382" y="1895855"/>
            <a:ext cx="358140" cy="347980"/>
            <a:chOff x="323382" y="1895855"/>
            <a:chExt cx="358140" cy="347980"/>
          </a:xfrm>
        </p:grpSpPr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35445" y="1895855"/>
              <a:ext cx="319212" cy="132587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333756" y="2100071"/>
              <a:ext cx="337185" cy="143510"/>
            </a:xfrm>
            <a:custGeom>
              <a:avLst/>
              <a:gdLst/>
              <a:ahLst/>
              <a:cxnLst/>
              <a:rect l="l" t="t" r="r" b="b"/>
              <a:pathLst>
                <a:path w="337184" h="143510">
                  <a:moveTo>
                    <a:pt x="336803" y="0"/>
                  </a:moveTo>
                  <a:lnTo>
                    <a:pt x="0" y="0"/>
                  </a:lnTo>
                  <a:lnTo>
                    <a:pt x="3465" y="8874"/>
                  </a:lnTo>
                  <a:lnTo>
                    <a:pt x="29837" y="52518"/>
                  </a:lnTo>
                  <a:lnTo>
                    <a:pt x="62499" y="83419"/>
                  </a:lnTo>
                  <a:lnTo>
                    <a:pt x="81572" y="95630"/>
                  </a:lnTo>
                  <a:lnTo>
                    <a:pt x="81572" y="143255"/>
                  </a:lnTo>
                  <a:lnTo>
                    <a:pt x="255231" y="143255"/>
                  </a:lnTo>
                  <a:lnTo>
                    <a:pt x="255231" y="95630"/>
                  </a:lnTo>
                  <a:lnTo>
                    <a:pt x="274304" y="83419"/>
                  </a:lnTo>
                  <a:lnTo>
                    <a:pt x="306966" y="52518"/>
                  </a:lnTo>
                  <a:lnTo>
                    <a:pt x="329404" y="17557"/>
                  </a:lnTo>
                  <a:lnTo>
                    <a:pt x="333338" y="8874"/>
                  </a:lnTo>
                  <a:lnTo>
                    <a:pt x="336803" y="0"/>
                  </a:lnTo>
                  <a:close/>
                </a:path>
              </a:pathLst>
            </a:custGeom>
            <a:solidFill>
              <a:srgbClr val="47FF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23380" y="2049779"/>
              <a:ext cx="358140" cy="29209"/>
            </a:xfrm>
            <a:custGeom>
              <a:avLst/>
              <a:gdLst/>
              <a:ahLst/>
              <a:cxnLst/>
              <a:rect l="l" t="t" r="r" b="b"/>
              <a:pathLst>
                <a:path w="358140" h="29210">
                  <a:moveTo>
                    <a:pt x="357543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673" y="7620"/>
                  </a:lnTo>
                  <a:lnTo>
                    <a:pt x="673" y="13970"/>
                  </a:lnTo>
                  <a:lnTo>
                    <a:pt x="1625" y="13970"/>
                  </a:lnTo>
                  <a:lnTo>
                    <a:pt x="1625" y="21590"/>
                  </a:lnTo>
                  <a:lnTo>
                    <a:pt x="2971" y="21590"/>
                  </a:lnTo>
                  <a:lnTo>
                    <a:pt x="2971" y="29210"/>
                  </a:lnTo>
                  <a:lnTo>
                    <a:pt x="354520" y="29210"/>
                  </a:lnTo>
                  <a:lnTo>
                    <a:pt x="354520" y="21590"/>
                  </a:lnTo>
                  <a:lnTo>
                    <a:pt x="355892" y="21590"/>
                  </a:lnTo>
                  <a:lnTo>
                    <a:pt x="355892" y="13970"/>
                  </a:lnTo>
                  <a:lnTo>
                    <a:pt x="356857" y="13970"/>
                  </a:lnTo>
                  <a:lnTo>
                    <a:pt x="356857" y="7620"/>
                  </a:lnTo>
                  <a:lnTo>
                    <a:pt x="357543" y="7620"/>
                  </a:lnTo>
                  <a:lnTo>
                    <a:pt x="3575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4500" y="153111"/>
            <a:ext cx="65070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C" sz="3600" spc="-5" dirty="0"/>
              <a:t>4. </a:t>
            </a:r>
            <a:r>
              <a:rPr sz="3600" spc="-5" dirty="0" err="1"/>
              <a:t>Resultados</a:t>
            </a:r>
            <a:r>
              <a:rPr sz="3600" spc="-50" dirty="0"/>
              <a:t> </a:t>
            </a:r>
            <a:r>
              <a:rPr sz="3600" spc="-5" dirty="0"/>
              <a:t>Esperados</a:t>
            </a:r>
            <a:endParaRPr sz="3600" dirty="0"/>
          </a:p>
        </p:txBody>
      </p:sp>
      <p:sp>
        <p:nvSpPr>
          <p:cNvPr id="3" name="object 3"/>
          <p:cNvSpPr/>
          <p:nvPr/>
        </p:nvSpPr>
        <p:spPr>
          <a:xfrm>
            <a:off x="2337816" y="687133"/>
            <a:ext cx="6806565" cy="9525"/>
          </a:xfrm>
          <a:custGeom>
            <a:avLst/>
            <a:gdLst/>
            <a:ahLst/>
            <a:cxnLst/>
            <a:rect l="l" t="t" r="r" b="b"/>
            <a:pathLst>
              <a:path w="6806565" h="9525">
                <a:moveTo>
                  <a:pt x="0" y="9525"/>
                </a:moveTo>
                <a:lnTo>
                  <a:pt x="6806183" y="9525"/>
                </a:lnTo>
                <a:lnTo>
                  <a:pt x="6806183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47FF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60564" y="2721864"/>
            <a:ext cx="1094740" cy="2042160"/>
          </a:xfrm>
          <a:custGeom>
            <a:avLst/>
            <a:gdLst/>
            <a:ahLst/>
            <a:cxnLst/>
            <a:rect l="l" t="t" r="r" b="b"/>
            <a:pathLst>
              <a:path w="1094740" h="2042160">
                <a:moveTo>
                  <a:pt x="127253" y="0"/>
                </a:moveTo>
                <a:lnTo>
                  <a:pt x="966977" y="0"/>
                </a:lnTo>
                <a:lnTo>
                  <a:pt x="1016597" y="10088"/>
                </a:lnTo>
                <a:lnTo>
                  <a:pt x="1057036" y="37560"/>
                </a:lnTo>
                <a:lnTo>
                  <a:pt x="1084260" y="78224"/>
                </a:lnTo>
                <a:lnTo>
                  <a:pt x="1094231" y="127888"/>
                </a:lnTo>
                <a:lnTo>
                  <a:pt x="1094231" y="1914220"/>
                </a:lnTo>
                <a:lnTo>
                  <a:pt x="1084260" y="1963933"/>
                </a:lnTo>
                <a:lnTo>
                  <a:pt x="1057036" y="2004606"/>
                </a:lnTo>
                <a:lnTo>
                  <a:pt x="1016597" y="2032067"/>
                </a:lnTo>
                <a:lnTo>
                  <a:pt x="966977" y="2042147"/>
                </a:lnTo>
                <a:lnTo>
                  <a:pt x="127253" y="2042147"/>
                </a:lnTo>
                <a:lnTo>
                  <a:pt x="77634" y="2032067"/>
                </a:lnTo>
                <a:lnTo>
                  <a:pt x="37195" y="2004606"/>
                </a:lnTo>
                <a:lnTo>
                  <a:pt x="9971" y="1963933"/>
                </a:lnTo>
                <a:lnTo>
                  <a:pt x="0" y="1914220"/>
                </a:lnTo>
                <a:lnTo>
                  <a:pt x="0" y="127888"/>
                </a:lnTo>
                <a:lnTo>
                  <a:pt x="9971" y="78224"/>
                </a:lnTo>
                <a:lnTo>
                  <a:pt x="37195" y="37560"/>
                </a:lnTo>
                <a:lnTo>
                  <a:pt x="77634" y="10088"/>
                </a:lnTo>
                <a:lnTo>
                  <a:pt x="127253" y="0"/>
                </a:lnTo>
                <a:close/>
              </a:path>
            </a:pathLst>
          </a:custGeom>
          <a:ln w="30474">
            <a:solidFill>
              <a:srgbClr val="47FF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60526" y="1019406"/>
            <a:ext cx="7605395" cy="1810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456565">
              <a:lnSpc>
                <a:spcPct val="150100"/>
              </a:lnSpc>
              <a:spcBef>
                <a:spcPts val="105"/>
              </a:spcBef>
            </a:pPr>
            <a:r>
              <a:rPr sz="1300" spc="-5" dirty="0">
                <a:solidFill>
                  <a:srgbClr val="FFFFFF"/>
                </a:solidFill>
                <a:latin typeface="Courier New"/>
                <a:cs typeface="Courier New"/>
              </a:rPr>
              <a:t>Al </a:t>
            </a:r>
            <a:r>
              <a:rPr sz="1300" spc="-10" dirty="0">
                <a:solidFill>
                  <a:srgbClr val="FFFFFF"/>
                </a:solidFill>
                <a:latin typeface="Courier New"/>
                <a:cs typeface="Courier New"/>
              </a:rPr>
              <a:t>finalizar </a:t>
            </a:r>
            <a:r>
              <a:rPr sz="1300" spc="-5" dirty="0">
                <a:solidFill>
                  <a:srgbClr val="FFFFFF"/>
                </a:solidFill>
                <a:latin typeface="Courier New"/>
                <a:cs typeface="Courier New"/>
              </a:rPr>
              <a:t>el proyecto, </a:t>
            </a:r>
            <a:r>
              <a:rPr sz="1300" dirty="0">
                <a:solidFill>
                  <a:srgbClr val="FFFFFF"/>
                </a:solidFill>
                <a:latin typeface="Courier New"/>
                <a:cs typeface="Courier New"/>
              </a:rPr>
              <a:t>la </a:t>
            </a:r>
            <a:r>
              <a:rPr sz="1300" spc="-10" dirty="0">
                <a:solidFill>
                  <a:srgbClr val="FFFFFF"/>
                </a:solidFill>
                <a:latin typeface="Courier New"/>
                <a:cs typeface="Courier New"/>
              </a:rPr>
              <a:t>estética </a:t>
            </a:r>
            <a:r>
              <a:rPr sz="1300" spc="-5" dirty="0">
                <a:solidFill>
                  <a:srgbClr val="FFFFFF"/>
                </a:solidFill>
                <a:latin typeface="Courier New"/>
                <a:cs typeface="Courier New"/>
              </a:rPr>
              <a:t>de mujeres </a:t>
            </a:r>
            <a:r>
              <a:rPr sz="1300" spc="-10" dirty="0">
                <a:solidFill>
                  <a:srgbClr val="FFFFFF"/>
                </a:solidFill>
                <a:latin typeface="Courier New"/>
                <a:cs typeface="Courier New"/>
              </a:rPr>
              <a:t>Beautiful Nails contará </a:t>
            </a:r>
            <a:r>
              <a:rPr sz="1300" spc="-7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ourier New"/>
                <a:cs typeface="Courier New"/>
              </a:rPr>
              <a:t>con </a:t>
            </a:r>
            <a:r>
              <a:rPr sz="1300" spc="-10" dirty="0">
                <a:solidFill>
                  <a:srgbClr val="FFFFFF"/>
                </a:solidFill>
                <a:latin typeface="Courier New"/>
                <a:cs typeface="Courier New"/>
              </a:rPr>
              <a:t>un aplicativo web que permita optimizar </a:t>
            </a:r>
            <a:r>
              <a:rPr sz="1300" spc="-5" dirty="0">
                <a:solidFill>
                  <a:srgbClr val="FFFFFF"/>
                </a:solidFill>
                <a:latin typeface="Courier New"/>
                <a:cs typeface="Courier New"/>
              </a:rPr>
              <a:t>y </a:t>
            </a:r>
            <a:r>
              <a:rPr sz="1300" spc="-10" dirty="0">
                <a:solidFill>
                  <a:srgbClr val="FFFFFF"/>
                </a:solidFill>
                <a:latin typeface="Courier New"/>
                <a:cs typeface="Courier New"/>
              </a:rPr>
              <a:t>agilizar </a:t>
            </a:r>
            <a:r>
              <a:rPr sz="1300" spc="-5" dirty="0">
                <a:solidFill>
                  <a:srgbClr val="FFFFFF"/>
                </a:solidFill>
                <a:latin typeface="Courier New"/>
                <a:cs typeface="Courier New"/>
              </a:rPr>
              <a:t>el </a:t>
            </a:r>
            <a:r>
              <a:rPr sz="1300" spc="-10" dirty="0">
                <a:solidFill>
                  <a:srgbClr val="FFFFFF"/>
                </a:solidFill>
                <a:latin typeface="Courier New"/>
                <a:cs typeface="Courier New"/>
              </a:rPr>
              <a:t>proceso </a:t>
            </a:r>
            <a:r>
              <a:rPr sz="1300" spc="-5" dirty="0">
                <a:solidFill>
                  <a:srgbClr val="FFFFFF"/>
                </a:solidFill>
                <a:latin typeface="Courier New"/>
                <a:cs typeface="Courier New"/>
              </a:rPr>
              <a:t>de </a:t>
            </a:r>
            <a:r>
              <a:rPr sz="13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ourier New"/>
                <a:cs typeface="Courier New"/>
              </a:rPr>
              <a:t>agendamiento</a:t>
            </a:r>
            <a:r>
              <a:rPr sz="13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ourier New"/>
                <a:cs typeface="Courier New"/>
              </a:rPr>
              <a:t>de</a:t>
            </a:r>
            <a:r>
              <a:rPr sz="13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0" spc="-10" dirty="0" err="1">
                <a:solidFill>
                  <a:srgbClr val="FFFFFF"/>
                </a:solidFill>
                <a:latin typeface="Courier New"/>
                <a:cs typeface="Courier New"/>
              </a:rPr>
              <a:t>citas</a:t>
            </a:r>
            <a:r>
              <a:rPr lang="es-EC" sz="1300" spc="30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13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ourier New"/>
                <a:cs typeface="Courier New"/>
              </a:rPr>
              <a:t>además</a:t>
            </a:r>
            <a:r>
              <a:rPr sz="1300" spc="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ourier New"/>
                <a:cs typeface="Courier New"/>
              </a:rPr>
              <a:t>de</a:t>
            </a:r>
            <a:r>
              <a:rPr sz="13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ourier New"/>
                <a:cs typeface="Courier New"/>
              </a:rPr>
              <a:t>que</a:t>
            </a:r>
            <a:r>
              <a:rPr sz="13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ourier New"/>
                <a:cs typeface="Courier New"/>
              </a:rPr>
              <a:t>sea</a:t>
            </a:r>
            <a:r>
              <a:rPr sz="13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ourier New"/>
                <a:cs typeface="Courier New"/>
              </a:rPr>
              <a:t>una</a:t>
            </a:r>
            <a:r>
              <a:rPr sz="1300" spc="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ourier New"/>
                <a:cs typeface="Courier New"/>
              </a:rPr>
              <a:t>herramienta</a:t>
            </a:r>
            <a:r>
              <a:rPr sz="13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ourier New"/>
                <a:cs typeface="Courier New"/>
              </a:rPr>
              <a:t>de</a:t>
            </a:r>
            <a:r>
              <a:rPr sz="1300" spc="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ourier New"/>
                <a:cs typeface="Courier New"/>
              </a:rPr>
              <a:t>mucha </a:t>
            </a:r>
            <a:r>
              <a:rPr sz="13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ourier New"/>
                <a:cs typeface="Courier New"/>
              </a:rPr>
              <a:t>ayuda</a:t>
            </a:r>
            <a:r>
              <a:rPr sz="13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ourier New"/>
                <a:cs typeface="Courier New"/>
              </a:rPr>
              <a:t>para </a:t>
            </a:r>
            <a:r>
              <a:rPr sz="1300" spc="-5" dirty="0">
                <a:solidFill>
                  <a:srgbClr val="FFFFFF"/>
                </a:solidFill>
                <a:latin typeface="Courier New"/>
                <a:cs typeface="Courier New"/>
              </a:rPr>
              <a:t>el</a:t>
            </a:r>
            <a:r>
              <a:rPr sz="1300" spc="-10" dirty="0">
                <a:solidFill>
                  <a:srgbClr val="FFFFFF"/>
                </a:solidFill>
                <a:latin typeface="Courier New"/>
                <a:cs typeface="Courier New"/>
              </a:rPr>
              <a:t> dueño </a:t>
            </a:r>
            <a:r>
              <a:rPr sz="1300" spc="-5" dirty="0">
                <a:solidFill>
                  <a:srgbClr val="FFFFFF"/>
                </a:solidFill>
                <a:latin typeface="Courier New"/>
                <a:cs typeface="Courier New"/>
              </a:rPr>
              <a:t>del</a:t>
            </a:r>
            <a:r>
              <a:rPr sz="1300" spc="-10" dirty="0">
                <a:solidFill>
                  <a:srgbClr val="FFFFFF"/>
                </a:solidFill>
                <a:latin typeface="Courier New"/>
                <a:cs typeface="Courier New"/>
              </a:rPr>
              <a:t> negocio</a:t>
            </a:r>
            <a:r>
              <a:rPr sz="13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ourier New"/>
                <a:cs typeface="Courier New"/>
              </a:rPr>
              <a:t>ya </a:t>
            </a:r>
            <a:r>
              <a:rPr sz="1300" spc="-5" dirty="0">
                <a:solidFill>
                  <a:srgbClr val="FFFFFF"/>
                </a:solidFill>
                <a:latin typeface="Courier New"/>
                <a:cs typeface="Courier New"/>
              </a:rPr>
              <a:t>que</a:t>
            </a:r>
            <a:r>
              <a:rPr sz="1300" spc="-10" dirty="0">
                <a:solidFill>
                  <a:srgbClr val="FFFFFF"/>
                </a:solidFill>
                <a:latin typeface="Courier New"/>
                <a:cs typeface="Courier New"/>
              </a:rPr>
              <a:t> por</a:t>
            </a:r>
            <a:r>
              <a:rPr sz="13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ourier New"/>
                <a:cs typeface="Courier New"/>
              </a:rPr>
              <a:t>medio del</a:t>
            </a:r>
            <a:r>
              <a:rPr sz="13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ourier New"/>
                <a:cs typeface="Courier New"/>
              </a:rPr>
              <a:t>aplicativo</a:t>
            </a:r>
            <a:r>
              <a:rPr sz="13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ourier New"/>
                <a:cs typeface="Courier New"/>
              </a:rPr>
              <a:t>se</a:t>
            </a:r>
            <a:r>
              <a:rPr sz="13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ourier New"/>
                <a:cs typeface="Courier New"/>
              </a:rPr>
              <a:t>logrará la </a:t>
            </a:r>
            <a:r>
              <a:rPr sz="1300" spc="-7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ourier New"/>
                <a:cs typeface="Courier New"/>
              </a:rPr>
              <a:t>generación</a:t>
            </a:r>
            <a:r>
              <a:rPr sz="13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ourier New"/>
                <a:cs typeface="Courier New"/>
              </a:rPr>
              <a:t>de</a:t>
            </a:r>
            <a:r>
              <a:rPr sz="13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ourier New"/>
                <a:cs typeface="Courier New"/>
              </a:rPr>
              <a:t>citas</a:t>
            </a:r>
            <a:r>
              <a:rPr sz="13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ourier New"/>
                <a:cs typeface="Courier New"/>
              </a:rPr>
              <a:t>al</a:t>
            </a:r>
            <a:r>
              <a:rPr sz="13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ourier New"/>
                <a:cs typeface="Courier New"/>
              </a:rPr>
              <a:t>instante,</a:t>
            </a:r>
            <a:r>
              <a:rPr sz="13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ourier New"/>
                <a:cs typeface="Courier New"/>
              </a:rPr>
              <a:t>lo</a:t>
            </a:r>
            <a:r>
              <a:rPr sz="13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ourier New"/>
                <a:cs typeface="Courier New"/>
              </a:rPr>
              <a:t>que</a:t>
            </a:r>
            <a:r>
              <a:rPr sz="13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ourier New"/>
                <a:cs typeface="Courier New"/>
              </a:rPr>
              <a:t>ayudará</a:t>
            </a:r>
            <a:r>
              <a:rPr sz="13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ourier New"/>
                <a:cs typeface="Courier New"/>
              </a:rPr>
              <a:t>al</a:t>
            </a:r>
            <a:r>
              <a:rPr sz="13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ourier New"/>
                <a:cs typeface="Courier New"/>
              </a:rPr>
              <a:t>encargado</a:t>
            </a:r>
            <a:r>
              <a:rPr sz="13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3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ourier New"/>
                <a:cs typeface="Courier New"/>
              </a:rPr>
              <a:t>llevar</a:t>
            </a:r>
            <a:r>
              <a:rPr sz="13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ourier New"/>
                <a:cs typeface="Courier New"/>
              </a:rPr>
              <a:t>un </a:t>
            </a:r>
            <a:r>
              <a:rPr sz="13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ourier New"/>
                <a:cs typeface="Courier New"/>
              </a:rPr>
              <a:t>mayor</a:t>
            </a:r>
            <a:r>
              <a:rPr sz="13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ourier New"/>
                <a:cs typeface="Courier New"/>
              </a:rPr>
              <a:t>control</a:t>
            </a:r>
            <a:r>
              <a:rPr sz="13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ourier New"/>
                <a:cs typeface="Courier New"/>
              </a:rPr>
              <a:t>de</a:t>
            </a:r>
            <a:r>
              <a:rPr sz="13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ourier New"/>
                <a:cs typeface="Courier New"/>
              </a:rPr>
              <a:t>los</a:t>
            </a:r>
            <a:r>
              <a:rPr sz="13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ourier New"/>
                <a:cs typeface="Courier New"/>
              </a:rPr>
              <a:t>clientes.</a:t>
            </a:r>
            <a:endParaRPr sz="13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0347" y="3580638"/>
            <a:ext cx="1167765" cy="1005840"/>
          </a:xfrm>
          <a:custGeom>
            <a:avLst/>
            <a:gdLst/>
            <a:ahLst/>
            <a:cxnLst/>
            <a:rect l="l" t="t" r="r" b="b"/>
            <a:pathLst>
              <a:path w="1167765" h="1005839">
                <a:moveTo>
                  <a:pt x="1115288" y="713930"/>
                </a:moveTo>
                <a:lnTo>
                  <a:pt x="1167358" y="530263"/>
                </a:lnTo>
                <a:lnTo>
                  <a:pt x="1032992" y="500748"/>
                </a:lnTo>
                <a:lnTo>
                  <a:pt x="1030849" y="472897"/>
                </a:lnTo>
                <a:lnTo>
                  <a:pt x="1026325" y="445257"/>
                </a:lnTo>
                <a:lnTo>
                  <a:pt x="1019419" y="418029"/>
                </a:lnTo>
                <a:lnTo>
                  <a:pt x="1010132" y="391414"/>
                </a:lnTo>
                <a:lnTo>
                  <a:pt x="1131798" y="328002"/>
                </a:lnTo>
                <a:lnTo>
                  <a:pt x="1019022" y="166243"/>
                </a:lnTo>
                <a:lnTo>
                  <a:pt x="894816" y="230759"/>
                </a:lnTo>
                <a:lnTo>
                  <a:pt x="871317" y="212516"/>
                </a:lnTo>
                <a:lnTo>
                  <a:pt x="846507" y="195595"/>
                </a:lnTo>
                <a:lnTo>
                  <a:pt x="820509" y="180127"/>
                </a:lnTo>
                <a:lnTo>
                  <a:pt x="793445" y="166243"/>
                </a:lnTo>
                <a:lnTo>
                  <a:pt x="828916" y="44831"/>
                </a:lnTo>
                <a:lnTo>
                  <a:pt x="615988" y="0"/>
                </a:lnTo>
                <a:lnTo>
                  <a:pt x="581774" y="118109"/>
                </a:lnTo>
                <a:lnTo>
                  <a:pt x="549488" y="118939"/>
                </a:lnTo>
                <a:lnTo>
                  <a:pt x="517444" y="121507"/>
                </a:lnTo>
                <a:lnTo>
                  <a:pt x="485878" y="125932"/>
                </a:lnTo>
                <a:lnTo>
                  <a:pt x="455028" y="132334"/>
                </a:lnTo>
                <a:lnTo>
                  <a:pt x="382790" y="28448"/>
                </a:lnTo>
                <a:lnTo>
                  <a:pt x="193903" y="126873"/>
                </a:lnTo>
                <a:lnTo>
                  <a:pt x="262369" y="225298"/>
                </a:lnTo>
                <a:lnTo>
                  <a:pt x="238596" y="246395"/>
                </a:lnTo>
                <a:lnTo>
                  <a:pt x="216730" y="268725"/>
                </a:lnTo>
                <a:lnTo>
                  <a:pt x="196766" y="292284"/>
                </a:lnTo>
                <a:lnTo>
                  <a:pt x="178701" y="317068"/>
                </a:lnTo>
                <a:lnTo>
                  <a:pt x="53238" y="289687"/>
                </a:lnTo>
                <a:lnTo>
                  <a:pt x="0" y="475602"/>
                </a:lnTo>
                <a:lnTo>
                  <a:pt x="117894" y="500748"/>
                </a:lnTo>
                <a:lnTo>
                  <a:pt x="118360" y="531865"/>
                </a:lnTo>
                <a:lnTo>
                  <a:pt x="121685" y="562784"/>
                </a:lnTo>
                <a:lnTo>
                  <a:pt x="127866" y="593299"/>
                </a:lnTo>
                <a:lnTo>
                  <a:pt x="136906" y="623201"/>
                </a:lnTo>
                <a:lnTo>
                  <a:pt x="35496" y="675652"/>
                </a:lnTo>
                <a:lnTo>
                  <a:pt x="148297" y="838555"/>
                </a:lnTo>
                <a:lnTo>
                  <a:pt x="247167" y="787171"/>
                </a:lnTo>
                <a:lnTo>
                  <a:pt x="273978" y="809744"/>
                </a:lnTo>
                <a:lnTo>
                  <a:pt x="302931" y="829951"/>
                </a:lnTo>
                <a:lnTo>
                  <a:pt x="333787" y="847900"/>
                </a:lnTo>
                <a:lnTo>
                  <a:pt x="366306" y="863701"/>
                </a:lnTo>
                <a:lnTo>
                  <a:pt x="338416" y="959929"/>
                </a:lnTo>
                <a:lnTo>
                  <a:pt x="552615" y="1005840"/>
                </a:lnTo>
                <a:lnTo>
                  <a:pt x="580491" y="907440"/>
                </a:lnTo>
                <a:lnTo>
                  <a:pt x="616596" y="906040"/>
                </a:lnTo>
                <a:lnTo>
                  <a:pt x="652579" y="901977"/>
                </a:lnTo>
                <a:lnTo>
                  <a:pt x="688330" y="895454"/>
                </a:lnTo>
                <a:lnTo>
                  <a:pt x="723734" y="886675"/>
                </a:lnTo>
                <a:lnTo>
                  <a:pt x="785825" y="975220"/>
                </a:lnTo>
                <a:lnTo>
                  <a:pt x="973391" y="876820"/>
                </a:lnTo>
                <a:lnTo>
                  <a:pt x="908773" y="783882"/>
                </a:lnTo>
                <a:lnTo>
                  <a:pt x="931565" y="761131"/>
                </a:lnTo>
                <a:lnTo>
                  <a:pt x="952339" y="737152"/>
                </a:lnTo>
                <a:lnTo>
                  <a:pt x="970987" y="711944"/>
                </a:lnTo>
                <a:lnTo>
                  <a:pt x="987399" y="685507"/>
                </a:lnTo>
                <a:lnTo>
                  <a:pt x="1115288" y="713930"/>
                </a:lnTo>
                <a:close/>
              </a:path>
              <a:path w="1167765" h="1005839">
                <a:moveTo>
                  <a:pt x="780770" y="601332"/>
                </a:moveTo>
                <a:lnTo>
                  <a:pt x="754138" y="636308"/>
                </a:lnTo>
                <a:lnTo>
                  <a:pt x="720337" y="666724"/>
                </a:lnTo>
                <a:lnTo>
                  <a:pt x="680863" y="689436"/>
                </a:lnTo>
                <a:lnTo>
                  <a:pt x="637335" y="704233"/>
                </a:lnTo>
                <a:lnTo>
                  <a:pt x="591369" y="710904"/>
                </a:lnTo>
                <a:lnTo>
                  <a:pt x="544584" y="709237"/>
                </a:lnTo>
                <a:lnTo>
                  <a:pt x="498598" y="699022"/>
                </a:lnTo>
                <a:lnTo>
                  <a:pt x="455028" y="680046"/>
                </a:lnTo>
                <a:lnTo>
                  <a:pt x="398504" y="637277"/>
                </a:lnTo>
                <a:lnTo>
                  <a:pt x="362028" y="582098"/>
                </a:lnTo>
                <a:lnTo>
                  <a:pt x="349951" y="541831"/>
                </a:lnTo>
                <a:lnTo>
                  <a:pt x="347294" y="513867"/>
                </a:lnTo>
                <a:lnTo>
                  <a:pt x="347748" y="501585"/>
                </a:lnTo>
                <a:lnTo>
                  <a:pt x="369647" y="426240"/>
                </a:lnTo>
                <a:lnTo>
                  <a:pt x="393987" y="391877"/>
                </a:lnTo>
                <a:lnTo>
                  <a:pt x="425307" y="363191"/>
                </a:lnTo>
                <a:lnTo>
                  <a:pt x="462261" y="340712"/>
                </a:lnTo>
                <a:lnTo>
                  <a:pt x="503502" y="324972"/>
                </a:lnTo>
                <a:lnTo>
                  <a:pt x="547685" y="316504"/>
                </a:lnTo>
                <a:lnTo>
                  <a:pt x="593464" y="315838"/>
                </a:lnTo>
                <a:lnTo>
                  <a:pt x="639494" y="323507"/>
                </a:lnTo>
                <a:lnTo>
                  <a:pt x="684428" y="340042"/>
                </a:lnTo>
                <a:lnTo>
                  <a:pt x="723285" y="362925"/>
                </a:lnTo>
                <a:lnTo>
                  <a:pt x="771585" y="412504"/>
                </a:lnTo>
                <a:lnTo>
                  <a:pt x="794854" y="459325"/>
                </a:lnTo>
                <a:lnTo>
                  <a:pt x="804103" y="509630"/>
                </a:lnTo>
                <a:lnTo>
                  <a:pt x="798499" y="560857"/>
                </a:lnTo>
                <a:lnTo>
                  <a:pt x="795188" y="571333"/>
                </a:lnTo>
                <a:lnTo>
                  <a:pt x="791049" y="581499"/>
                </a:lnTo>
                <a:lnTo>
                  <a:pt x="786203" y="591463"/>
                </a:lnTo>
                <a:lnTo>
                  <a:pt x="780770" y="601332"/>
                </a:lnTo>
                <a:close/>
              </a:path>
            </a:pathLst>
          </a:custGeom>
          <a:ln w="26625">
            <a:solidFill>
              <a:srgbClr val="1EFF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7673342" y="2763014"/>
            <a:ext cx="917575" cy="1955800"/>
            <a:chOff x="7673342" y="2763014"/>
            <a:chExt cx="917575" cy="195580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88579" y="2862071"/>
              <a:ext cx="886968" cy="162763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688579" y="2862071"/>
              <a:ext cx="887094" cy="1628139"/>
            </a:xfrm>
            <a:custGeom>
              <a:avLst/>
              <a:gdLst/>
              <a:ahLst/>
              <a:cxnLst/>
              <a:rect l="l" t="t" r="r" b="b"/>
              <a:pathLst>
                <a:path w="887095" h="1628139">
                  <a:moveTo>
                    <a:pt x="37592" y="0"/>
                  </a:moveTo>
                  <a:lnTo>
                    <a:pt x="23092" y="2891"/>
                  </a:lnTo>
                  <a:lnTo>
                    <a:pt x="11128" y="10842"/>
                  </a:lnTo>
                  <a:lnTo>
                    <a:pt x="2998" y="22770"/>
                  </a:lnTo>
                  <a:lnTo>
                    <a:pt x="0" y="37591"/>
                  </a:lnTo>
                  <a:lnTo>
                    <a:pt x="0" y="1590027"/>
                  </a:lnTo>
                  <a:lnTo>
                    <a:pt x="2998" y="1604845"/>
                  </a:lnTo>
                  <a:lnTo>
                    <a:pt x="11128" y="1616778"/>
                  </a:lnTo>
                  <a:lnTo>
                    <a:pt x="23092" y="1624736"/>
                  </a:lnTo>
                  <a:lnTo>
                    <a:pt x="37592" y="1627632"/>
                  </a:lnTo>
                  <a:lnTo>
                    <a:pt x="849376" y="1627632"/>
                  </a:lnTo>
                  <a:lnTo>
                    <a:pt x="864197" y="1624736"/>
                  </a:lnTo>
                  <a:lnTo>
                    <a:pt x="876125" y="1616778"/>
                  </a:lnTo>
                  <a:lnTo>
                    <a:pt x="884076" y="1604845"/>
                  </a:lnTo>
                  <a:lnTo>
                    <a:pt x="886968" y="1590027"/>
                  </a:lnTo>
                  <a:lnTo>
                    <a:pt x="886968" y="37591"/>
                  </a:lnTo>
                  <a:lnTo>
                    <a:pt x="884076" y="22770"/>
                  </a:lnTo>
                  <a:lnTo>
                    <a:pt x="876125" y="10842"/>
                  </a:lnTo>
                  <a:lnTo>
                    <a:pt x="864197" y="2891"/>
                  </a:lnTo>
                  <a:lnTo>
                    <a:pt x="849376" y="0"/>
                  </a:lnTo>
                  <a:lnTo>
                    <a:pt x="37592" y="0"/>
                  </a:lnTo>
                  <a:close/>
                </a:path>
              </a:pathLst>
            </a:custGeom>
            <a:ln w="30474">
              <a:solidFill>
                <a:srgbClr val="47FF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29931" y="4546104"/>
              <a:ext cx="155472" cy="15695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14694" y="4530867"/>
              <a:ext cx="185947" cy="18743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82714" y="2763014"/>
              <a:ext cx="248406" cy="6705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60530" y="4151378"/>
              <a:ext cx="132846" cy="22401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017763" y="3909059"/>
              <a:ext cx="497205" cy="451484"/>
            </a:xfrm>
            <a:custGeom>
              <a:avLst/>
              <a:gdLst/>
              <a:ahLst/>
              <a:cxnLst/>
              <a:rect l="l" t="t" r="r" b="b"/>
              <a:pathLst>
                <a:path w="497204" h="451485">
                  <a:moveTo>
                    <a:pt x="0" y="451103"/>
                  </a:moveTo>
                  <a:lnTo>
                    <a:pt x="409955" y="451103"/>
                  </a:lnTo>
                </a:path>
                <a:path w="497204" h="451485">
                  <a:moveTo>
                    <a:pt x="437387" y="451091"/>
                  </a:moveTo>
                  <a:lnTo>
                    <a:pt x="466343" y="451091"/>
                  </a:lnTo>
                  <a:lnTo>
                    <a:pt x="466343" y="420623"/>
                  </a:lnTo>
                </a:path>
                <a:path w="497204" h="451485">
                  <a:moveTo>
                    <a:pt x="466343" y="365759"/>
                  </a:moveTo>
                  <a:lnTo>
                    <a:pt x="466343" y="57924"/>
                  </a:lnTo>
                </a:path>
                <a:path w="497204" h="451485">
                  <a:moveTo>
                    <a:pt x="466343" y="30479"/>
                  </a:moveTo>
                  <a:lnTo>
                    <a:pt x="466343" y="0"/>
                  </a:lnTo>
                  <a:lnTo>
                    <a:pt x="496824" y="0"/>
                  </a:lnTo>
                </a:path>
              </a:pathLst>
            </a:custGeom>
            <a:ln w="30474">
              <a:solidFill>
                <a:srgbClr val="47FF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18317" y="3517394"/>
              <a:ext cx="131676" cy="13410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346947" y="4064520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0" y="0"/>
                  </a:moveTo>
                  <a:lnTo>
                    <a:pt x="30479" y="0"/>
                  </a:lnTo>
                  <a:lnTo>
                    <a:pt x="30479" y="30454"/>
                  </a:lnTo>
                </a:path>
              </a:pathLst>
            </a:custGeom>
            <a:ln w="30474">
              <a:solidFill>
                <a:srgbClr val="47FF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08322" y="4154426"/>
              <a:ext cx="131586" cy="13257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8132063" y="3893819"/>
              <a:ext cx="0" cy="29209"/>
            </a:xfrm>
            <a:custGeom>
              <a:avLst/>
              <a:gdLst/>
              <a:ahLst/>
              <a:cxnLst/>
              <a:rect l="l" t="t" r="r" b="b"/>
              <a:pathLst>
                <a:path h="29210">
                  <a:moveTo>
                    <a:pt x="-15237" y="14477"/>
                  </a:moveTo>
                  <a:lnTo>
                    <a:pt x="15237" y="14477"/>
                  </a:lnTo>
                </a:path>
              </a:pathLst>
            </a:custGeom>
            <a:ln w="28956">
              <a:solidFill>
                <a:srgbClr val="47FF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132063" y="3377183"/>
              <a:ext cx="30480" cy="462280"/>
            </a:xfrm>
            <a:custGeom>
              <a:avLst/>
              <a:gdLst/>
              <a:ahLst/>
              <a:cxnLst/>
              <a:rect l="l" t="t" r="r" b="b"/>
              <a:pathLst>
                <a:path w="30479" h="462279">
                  <a:moveTo>
                    <a:pt x="0" y="461772"/>
                  </a:moveTo>
                  <a:lnTo>
                    <a:pt x="0" y="56388"/>
                  </a:lnTo>
                </a:path>
                <a:path w="30479" h="462279">
                  <a:moveTo>
                    <a:pt x="1524" y="30480"/>
                  </a:moveTo>
                  <a:lnTo>
                    <a:pt x="1524" y="0"/>
                  </a:lnTo>
                  <a:lnTo>
                    <a:pt x="30479" y="0"/>
                  </a:lnTo>
                </a:path>
              </a:pathLst>
            </a:custGeom>
            <a:ln w="30474">
              <a:solidFill>
                <a:srgbClr val="47FF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65010" y="3877071"/>
              <a:ext cx="134106" cy="13409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7844027" y="3189731"/>
              <a:ext cx="574675" cy="525780"/>
            </a:xfrm>
            <a:custGeom>
              <a:avLst/>
              <a:gdLst/>
              <a:ahLst/>
              <a:cxnLst/>
              <a:rect l="l" t="t" r="r" b="b"/>
              <a:pathLst>
                <a:path w="574675" h="525779">
                  <a:moveTo>
                    <a:pt x="574548" y="0"/>
                  </a:moveTo>
                  <a:lnTo>
                    <a:pt x="574548" y="28956"/>
                  </a:lnTo>
                  <a:lnTo>
                    <a:pt x="544068" y="28956"/>
                  </a:lnTo>
                </a:path>
                <a:path w="574675" h="525779">
                  <a:moveTo>
                    <a:pt x="486155" y="28956"/>
                  </a:moveTo>
                  <a:lnTo>
                    <a:pt x="59436" y="28956"/>
                  </a:lnTo>
                </a:path>
                <a:path w="574675" h="525779">
                  <a:moveTo>
                    <a:pt x="30479" y="28956"/>
                  </a:moveTo>
                  <a:lnTo>
                    <a:pt x="0" y="28956"/>
                  </a:lnTo>
                  <a:lnTo>
                    <a:pt x="0" y="59436"/>
                  </a:lnTo>
                </a:path>
                <a:path w="574675" h="525779">
                  <a:moveTo>
                    <a:pt x="1524" y="114300"/>
                  </a:moveTo>
                  <a:lnTo>
                    <a:pt x="1524" y="525780"/>
                  </a:lnTo>
                </a:path>
              </a:pathLst>
            </a:custGeom>
            <a:ln w="30474">
              <a:solidFill>
                <a:srgbClr val="47FF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75186" y="3707894"/>
              <a:ext cx="132846" cy="13258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5126" y="73301"/>
            <a:ext cx="4891278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C" dirty="0"/>
              <a:t>5. </a:t>
            </a:r>
            <a:r>
              <a:rPr dirty="0"/>
              <a:t>Ideas</a:t>
            </a:r>
            <a:r>
              <a:rPr spc="-50" dirty="0"/>
              <a:t> </a:t>
            </a:r>
            <a:r>
              <a:rPr dirty="0"/>
              <a:t>a</a:t>
            </a:r>
            <a:r>
              <a:rPr spc="-50" dirty="0"/>
              <a:t> </a:t>
            </a:r>
            <a:r>
              <a:rPr dirty="0"/>
              <a:t>Defender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002" y="726948"/>
            <a:ext cx="9138285" cy="3232785"/>
            <a:chOff x="20002" y="726948"/>
            <a:chExt cx="9138285" cy="3232785"/>
          </a:xfrm>
        </p:grpSpPr>
        <p:sp>
          <p:nvSpPr>
            <p:cNvPr id="4" name="object 4"/>
            <p:cNvSpPr/>
            <p:nvPr/>
          </p:nvSpPr>
          <p:spPr>
            <a:xfrm>
              <a:off x="1063752" y="726947"/>
              <a:ext cx="4349750" cy="3232785"/>
            </a:xfrm>
            <a:custGeom>
              <a:avLst/>
              <a:gdLst/>
              <a:ahLst/>
              <a:cxnLst/>
              <a:rect l="l" t="t" r="r" b="b"/>
              <a:pathLst>
                <a:path w="4349750" h="3232785">
                  <a:moveTo>
                    <a:pt x="1556004" y="656082"/>
                  </a:moveTo>
                  <a:lnTo>
                    <a:pt x="1554340" y="612952"/>
                  </a:lnTo>
                  <a:lnTo>
                    <a:pt x="1549450" y="570560"/>
                  </a:lnTo>
                  <a:lnTo>
                    <a:pt x="1541411" y="529005"/>
                  </a:lnTo>
                  <a:lnTo>
                    <a:pt x="1530337" y="488353"/>
                  </a:lnTo>
                  <a:lnTo>
                    <a:pt x="1516329" y="448716"/>
                  </a:lnTo>
                  <a:lnTo>
                    <a:pt x="1499489" y="410171"/>
                  </a:lnTo>
                  <a:lnTo>
                    <a:pt x="1479931" y="372808"/>
                  </a:lnTo>
                  <a:lnTo>
                    <a:pt x="1457731" y="336702"/>
                  </a:lnTo>
                  <a:lnTo>
                    <a:pt x="1433017" y="301942"/>
                  </a:lnTo>
                  <a:lnTo>
                    <a:pt x="1405877" y="268617"/>
                  </a:lnTo>
                  <a:lnTo>
                    <a:pt x="1376426" y="236829"/>
                  </a:lnTo>
                  <a:lnTo>
                    <a:pt x="1344752" y="206641"/>
                  </a:lnTo>
                  <a:lnTo>
                    <a:pt x="1310957" y="178142"/>
                  </a:lnTo>
                  <a:lnTo>
                    <a:pt x="1275168" y="151434"/>
                  </a:lnTo>
                  <a:lnTo>
                    <a:pt x="1237462" y="126593"/>
                  </a:lnTo>
                  <a:lnTo>
                    <a:pt x="1197940" y="103708"/>
                  </a:lnTo>
                  <a:lnTo>
                    <a:pt x="1156728" y="82867"/>
                  </a:lnTo>
                  <a:lnTo>
                    <a:pt x="1113917" y="64147"/>
                  </a:lnTo>
                  <a:lnTo>
                    <a:pt x="1069594" y="47650"/>
                  </a:lnTo>
                  <a:lnTo>
                    <a:pt x="1023886" y="33451"/>
                  </a:lnTo>
                  <a:lnTo>
                    <a:pt x="976884" y="21640"/>
                  </a:lnTo>
                  <a:lnTo>
                    <a:pt x="928687" y="12306"/>
                  </a:lnTo>
                  <a:lnTo>
                    <a:pt x="879411" y="5537"/>
                  </a:lnTo>
                  <a:lnTo>
                    <a:pt x="829144" y="1397"/>
                  </a:lnTo>
                  <a:lnTo>
                    <a:pt x="778002" y="0"/>
                  </a:lnTo>
                  <a:lnTo>
                    <a:pt x="726846" y="1397"/>
                  </a:lnTo>
                  <a:lnTo>
                    <a:pt x="676579" y="5537"/>
                  </a:lnTo>
                  <a:lnTo>
                    <a:pt x="627303" y="12306"/>
                  </a:lnTo>
                  <a:lnTo>
                    <a:pt x="579107" y="21640"/>
                  </a:lnTo>
                  <a:lnTo>
                    <a:pt x="532104" y="33451"/>
                  </a:lnTo>
                  <a:lnTo>
                    <a:pt x="486397" y="47650"/>
                  </a:lnTo>
                  <a:lnTo>
                    <a:pt x="442074" y="64147"/>
                  </a:lnTo>
                  <a:lnTo>
                    <a:pt x="399262" y="82867"/>
                  </a:lnTo>
                  <a:lnTo>
                    <a:pt x="358051" y="103708"/>
                  </a:lnTo>
                  <a:lnTo>
                    <a:pt x="318528" y="126593"/>
                  </a:lnTo>
                  <a:lnTo>
                    <a:pt x="280822" y="151434"/>
                  </a:lnTo>
                  <a:lnTo>
                    <a:pt x="245033" y="178142"/>
                  </a:lnTo>
                  <a:lnTo>
                    <a:pt x="211239" y="206641"/>
                  </a:lnTo>
                  <a:lnTo>
                    <a:pt x="179565" y="236829"/>
                  </a:lnTo>
                  <a:lnTo>
                    <a:pt x="150114" y="268617"/>
                  </a:lnTo>
                  <a:lnTo>
                    <a:pt x="122974" y="301942"/>
                  </a:lnTo>
                  <a:lnTo>
                    <a:pt x="98259" y="336702"/>
                  </a:lnTo>
                  <a:lnTo>
                    <a:pt x="76060" y="372808"/>
                  </a:lnTo>
                  <a:lnTo>
                    <a:pt x="56502" y="410171"/>
                  </a:lnTo>
                  <a:lnTo>
                    <a:pt x="39662" y="448716"/>
                  </a:lnTo>
                  <a:lnTo>
                    <a:pt x="25654" y="488353"/>
                  </a:lnTo>
                  <a:lnTo>
                    <a:pt x="14579" y="529005"/>
                  </a:lnTo>
                  <a:lnTo>
                    <a:pt x="6540" y="570560"/>
                  </a:lnTo>
                  <a:lnTo>
                    <a:pt x="1651" y="612952"/>
                  </a:lnTo>
                  <a:lnTo>
                    <a:pt x="0" y="656082"/>
                  </a:lnTo>
                  <a:lnTo>
                    <a:pt x="1651" y="699223"/>
                  </a:lnTo>
                  <a:lnTo>
                    <a:pt x="6540" y="741616"/>
                  </a:lnTo>
                  <a:lnTo>
                    <a:pt x="14579" y="783170"/>
                  </a:lnTo>
                  <a:lnTo>
                    <a:pt x="25654" y="823823"/>
                  </a:lnTo>
                  <a:lnTo>
                    <a:pt x="39662" y="863460"/>
                  </a:lnTo>
                  <a:lnTo>
                    <a:pt x="56502" y="902004"/>
                  </a:lnTo>
                  <a:lnTo>
                    <a:pt x="76060" y="939368"/>
                  </a:lnTo>
                  <a:lnTo>
                    <a:pt x="98259" y="975474"/>
                  </a:lnTo>
                  <a:lnTo>
                    <a:pt x="122974" y="1010234"/>
                  </a:lnTo>
                  <a:lnTo>
                    <a:pt x="150114" y="1043559"/>
                  </a:lnTo>
                  <a:lnTo>
                    <a:pt x="179565" y="1075347"/>
                  </a:lnTo>
                  <a:lnTo>
                    <a:pt x="211239" y="1105535"/>
                  </a:lnTo>
                  <a:lnTo>
                    <a:pt x="245033" y="1134033"/>
                  </a:lnTo>
                  <a:lnTo>
                    <a:pt x="280822" y="1160741"/>
                  </a:lnTo>
                  <a:lnTo>
                    <a:pt x="318528" y="1185583"/>
                  </a:lnTo>
                  <a:lnTo>
                    <a:pt x="358051" y="1208468"/>
                  </a:lnTo>
                  <a:lnTo>
                    <a:pt x="399262" y="1229309"/>
                  </a:lnTo>
                  <a:lnTo>
                    <a:pt x="442074" y="1248029"/>
                  </a:lnTo>
                  <a:lnTo>
                    <a:pt x="486397" y="1264526"/>
                  </a:lnTo>
                  <a:lnTo>
                    <a:pt x="532104" y="1278724"/>
                  </a:lnTo>
                  <a:lnTo>
                    <a:pt x="579107" y="1290535"/>
                  </a:lnTo>
                  <a:lnTo>
                    <a:pt x="627303" y="1299870"/>
                  </a:lnTo>
                  <a:lnTo>
                    <a:pt x="676579" y="1306639"/>
                  </a:lnTo>
                  <a:lnTo>
                    <a:pt x="726846" y="1310779"/>
                  </a:lnTo>
                  <a:lnTo>
                    <a:pt x="778002" y="1312164"/>
                  </a:lnTo>
                  <a:lnTo>
                    <a:pt x="829144" y="1310779"/>
                  </a:lnTo>
                  <a:lnTo>
                    <a:pt x="879411" y="1306639"/>
                  </a:lnTo>
                  <a:lnTo>
                    <a:pt x="928687" y="1299870"/>
                  </a:lnTo>
                  <a:lnTo>
                    <a:pt x="976884" y="1290535"/>
                  </a:lnTo>
                  <a:lnTo>
                    <a:pt x="1023886" y="1278724"/>
                  </a:lnTo>
                  <a:lnTo>
                    <a:pt x="1069594" y="1264526"/>
                  </a:lnTo>
                  <a:lnTo>
                    <a:pt x="1113917" y="1248029"/>
                  </a:lnTo>
                  <a:lnTo>
                    <a:pt x="1156728" y="1229309"/>
                  </a:lnTo>
                  <a:lnTo>
                    <a:pt x="1197940" y="1208468"/>
                  </a:lnTo>
                  <a:lnTo>
                    <a:pt x="1237462" y="1185583"/>
                  </a:lnTo>
                  <a:lnTo>
                    <a:pt x="1275168" y="1160741"/>
                  </a:lnTo>
                  <a:lnTo>
                    <a:pt x="1310957" y="1134033"/>
                  </a:lnTo>
                  <a:lnTo>
                    <a:pt x="1344752" y="1105535"/>
                  </a:lnTo>
                  <a:lnTo>
                    <a:pt x="1376426" y="1075347"/>
                  </a:lnTo>
                  <a:lnTo>
                    <a:pt x="1405877" y="1043559"/>
                  </a:lnTo>
                  <a:lnTo>
                    <a:pt x="1433017" y="1010234"/>
                  </a:lnTo>
                  <a:lnTo>
                    <a:pt x="1457731" y="975474"/>
                  </a:lnTo>
                  <a:lnTo>
                    <a:pt x="1479931" y="939368"/>
                  </a:lnTo>
                  <a:lnTo>
                    <a:pt x="1499489" y="902004"/>
                  </a:lnTo>
                  <a:lnTo>
                    <a:pt x="1516329" y="863460"/>
                  </a:lnTo>
                  <a:lnTo>
                    <a:pt x="1530337" y="823823"/>
                  </a:lnTo>
                  <a:lnTo>
                    <a:pt x="1541411" y="783170"/>
                  </a:lnTo>
                  <a:lnTo>
                    <a:pt x="1549450" y="741616"/>
                  </a:lnTo>
                  <a:lnTo>
                    <a:pt x="1554340" y="699223"/>
                  </a:lnTo>
                  <a:lnTo>
                    <a:pt x="1556004" y="656082"/>
                  </a:lnTo>
                  <a:close/>
                </a:path>
                <a:path w="4349750" h="3232785">
                  <a:moveTo>
                    <a:pt x="4349496" y="2446020"/>
                  </a:moveTo>
                  <a:lnTo>
                    <a:pt x="4348023" y="2398115"/>
                  </a:lnTo>
                  <a:lnTo>
                    <a:pt x="4343705" y="2350973"/>
                  </a:lnTo>
                  <a:lnTo>
                    <a:pt x="4336593" y="2304669"/>
                  </a:lnTo>
                  <a:lnTo>
                    <a:pt x="4326775" y="2259279"/>
                  </a:lnTo>
                  <a:lnTo>
                    <a:pt x="4314355" y="2214905"/>
                  </a:lnTo>
                  <a:lnTo>
                    <a:pt x="4299394" y="2171623"/>
                  </a:lnTo>
                  <a:lnTo>
                    <a:pt x="4281983" y="2129498"/>
                  </a:lnTo>
                  <a:lnTo>
                    <a:pt x="4262209" y="2088642"/>
                  </a:lnTo>
                  <a:lnTo>
                    <a:pt x="4240161" y="2049106"/>
                  </a:lnTo>
                  <a:lnTo>
                    <a:pt x="4215904" y="2010994"/>
                  </a:lnTo>
                  <a:lnTo>
                    <a:pt x="4189539" y="1974380"/>
                  </a:lnTo>
                  <a:lnTo>
                    <a:pt x="4161155" y="1939353"/>
                  </a:lnTo>
                  <a:lnTo>
                    <a:pt x="4130814" y="1905990"/>
                  </a:lnTo>
                  <a:lnTo>
                    <a:pt x="4098607" y="1874367"/>
                  </a:lnTo>
                  <a:lnTo>
                    <a:pt x="4064622" y="1844573"/>
                  </a:lnTo>
                  <a:lnTo>
                    <a:pt x="4028948" y="1816696"/>
                  </a:lnTo>
                  <a:lnTo>
                    <a:pt x="3991673" y="1790814"/>
                  </a:lnTo>
                  <a:lnTo>
                    <a:pt x="3952849" y="1767001"/>
                  </a:lnTo>
                  <a:lnTo>
                    <a:pt x="3912603" y="1745348"/>
                  </a:lnTo>
                  <a:lnTo>
                    <a:pt x="3870985" y="1725930"/>
                  </a:lnTo>
                  <a:lnTo>
                    <a:pt x="3828084" y="1708835"/>
                  </a:lnTo>
                  <a:lnTo>
                    <a:pt x="3784003" y="1694141"/>
                  </a:lnTo>
                  <a:lnTo>
                    <a:pt x="3738816" y="1681949"/>
                  </a:lnTo>
                  <a:lnTo>
                    <a:pt x="3692588" y="1672310"/>
                  </a:lnTo>
                  <a:lnTo>
                    <a:pt x="3645433" y="1665325"/>
                  </a:lnTo>
                  <a:lnTo>
                    <a:pt x="3597414" y="1661071"/>
                  </a:lnTo>
                  <a:lnTo>
                    <a:pt x="3548634" y="1659636"/>
                  </a:lnTo>
                  <a:lnTo>
                    <a:pt x="3499840" y="1661071"/>
                  </a:lnTo>
                  <a:lnTo>
                    <a:pt x="3451822" y="1665325"/>
                  </a:lnTo>
                  <a:lnTo>
                    <a:pt x="3404666" y="1672310"/>
                  </a:lnTo>
                  <a:lnTo>
                    <a:pt x="3358438" y="1681949"/>
                  </a:lnTo>
                  <a:lnTo>
                    <a:pt x="3313252" y="1694141"/>
                  </a:lnTo>
                  <a:lnTo>
                    <a:pt x="3269170" y="1708835"/>
                  </a:lnTo>
                  <a:lnTo>
                    <a:pt x="3226270" y="1725930"/>
                  </a:lnTo>
                  <a:lnTo>
                    <a:pt x="3184652" y="1745348"/>
                  </a:lnTo>
                  <a:lnTo>
                    <a:pt x="3144405" y="1767001"/>
                  </a:lnTo>
                  <a:lnTo>
                    <a:pt x="3105581" y="1790814"/>
                  </a:lnTo>
                  <a:lnTo>
                    <a:pt x="3068307" y="1816696"/>
                  </a:lnTo>
                  <a:lnTo>
                    <a:pt x="3032633" y="1844573"/>
                  </a:lnTo>
                  <a:lnTo>
                    <a:pt x="2998647" y="1874367"/>
                  </a:lnTo>
                  <a:lnTo>
                    <a:pt x="2966440" y="1905990"/>
                  </a:lnTo>
                  <a:lnTo>
                    <a:pt x="2936100" y="1939353"/>
                  </a:lnTo>
                  <a:lnTo>
                    <a:pt x="2907715" y="1974380"/>
                  </a:lnTo>
                  <a:lnTo>
                    <a:pt x="2881350" y="2010994"/>
                  </a:lnTo>
                  <a:lnTo>
                    <a:pt x="2857093" y="2049106"/>
                  </a:lnTo>
                  <a:lnTo>
                    <a:pt x="2835046" y="2088642"/>
                  </a:lnTo>
                  <a:lnTo>
                    <a:pt x="2815272" y="2129498"/>
                  </a:lnTo>
                  <a:lnTo>
                    <a:pt x="2797860" y="2171623"/>
                  </a:lnTo>
                  <a:lnTo>
                    <a:pt x="2782900" y="2214905"/>
                  </a:lnTo>
                  <a:lnTo>
                    <a:pt x="2770479" y="2259279"/>
                  </a:lnTo>
                  <a:lnTo>
                    <a:pt x="2760662" y="2304669"/>
                  </a:lnTo>
                  <a:lnTo>
                    <a:pt x="2753550" y="2350973"/>
                  </a:lnTo>
                  <a:lnTo>
                    <a:pt x="2749232" y="2398115"/>
                  </a:lnTo>
                  <a:lnTo>
                    <a:pt x="2747772" y="2446020"/>
                  </a:lnTo>
                  <a:lnTo>
                    <a:pt x="2749232" y="2493937"/>
                  </a:lnTo>
                  <a:lnTo>
                    <a:pt x="2753550" y="2541079"/>
                  </a:lnTo>
                  <a:lnTo>
                    <a:pt x="2760662" y="2587383"/>
                  </a:lnTo>
                  <a:lnTo>
                    <a:pt x="2770479" y="2632773"/>
                  </a:lnTo>
                  <a:lnTo>
                    <a:pt x="2782900" y="2677147"/>
                  </a:lnTo>
                  <a:lnTo>
                    <a:pt x="2797860" y="2720429"/>
                  </a:lnTo>
                  <a:lnTo>
                    <a:pt x="2815272" y="2762554"/>
                  </a:lnTo>
                  <a:lnTo>
                    <a:pt x="2835046" y="2803410"/>
                  </a:lnTo>
                  <a:lnTo>
                    <a:pt x="2857093" y="2842945"/>
                  </a:lnTo>
                  <a:lnTo>
                    <a:pt x="2881350" y="2881058"/>
                  </a:lnTo>
                  <a:lnTo>
                    <a:pt x="2907715" y="2917672"/>
                  </a:lnTo>
                  <a:lnTo>
                    <a:pt x="2936100" y="2952699"/>
                  </a:lnTo>
                  <a:lnTo>
                    <a:pt x="2966440" y="2986062"/>
                  </a:lnTo>
                  <a:lnTo>
                    <a:pt x="2998647" y="3017685"/>
                  </a:lnTo>
                  <a:lnTo>
                    <a:pt x="3032633" y="3047479"/>
                  </a:lnTo>
                  <a:lnTo>
                    <a:pt x="3068307" y="3075355"/>
                  </a:lnTo>
                  <a:lnTo>
                    <a:pt x="3105581" y="3101238"/>
                  </a:lnTo>
                  <a:lnTo>
                    <a:pt x="3144405" y="3125051"/>
                  </a:lnTo>
                  <a:lnTo>
                    <a:pt x="3184652" y="3146704"/>
                  </a:lnTo>
                  <a:lnTo>
                    <a:pt x="3226270" y="3166122"/>
                  </a:lnTo>
                  <a:lnTo>
                    <a:pt x="3269170" y="3183217"/>
                  </a:lnTo>
                  <a:lnTo>
                    <a:pt x="3313252" y="3197910"/>
                  </a:lnTo>
                  <a:lnTo>
                    <a:pt x="3358438" y="3210102"/>
                  </a:lnTo>
                  <a:lnTo>
                    <a:pt x="3404666" y="3219742"/>
                  </a:lnTo>
                  <a:lnTo>
                    <a:pt x="3451822" y="3226727"/>
                  </a:lnTo>
                  <a:lnTo>
                    <a:pt x="3499840" y="3230981"/>
                  </a:lnTo>
                  <a:lnTo>
                    <a:pt x="3548634" y="3232404"/>
                  </a:lnTo>
                  <a:lnTo>
                    <a:pt x="3597414" y="3230981"/>
                  </a:lnTo>
                  <a:lnTo>
                    <a:pt x="3645433" y="3226727"/>
                  </a:lnTo>
                  <a:lnTo>
                    <a:pt x="3692588" y="3219742"/>
                  </a:lnTo>
                  <a:lnTo>
                    <a:pt x="3738816" y="3210102"/>
                  </a:lnTo>
                  <a:lnTo>
                    <a:pt x="3784003" y="3197910"/>
                  </a:lnTo>
                  <a:lnTo>
                    <a:pt x="3828084" y="3183217"/>
                  </a:lnTo>
                  <a:lnTo>
                    <a:pt x="3870985" y="3166122"/>
                  </a:lnTo>
                  <a:lnTo>
                    <a:pt x="3912603" y="3146704"/>
                  </a:lnTo>
                  <a:lnTo>
                    <a:pt x="3952849" y="3125051"/>
                  </a:lnTo>
                  <a:lnTo>
                    <a:pt x="3991673" y="3101238"/>
                  </a:lnTo>
                  <a:lnTo>
                    <a:pt x="4028948" y="3075355"/>
                  </a:lnTo>
                  <a:lnTo>
                    <a:pt x="4064622" y="3047479"/>
                  </a:lnTo>
                  <a:lnTo>
                    <a:pt x="4098607" y="3017685"/>
                  </a:lnTo>
                  <a:lnTo>
                    <a:pt x="4130814" y="2986062"/>
                  </a:lnTo>
                  <a:lnTo>
                    <a:pt x="4161155" y="2952699"/>
                  </a:lnTo>
                  <a:lnTo>
                    <a:pt x="4189539" y="2917672"/>
                  </a:lnTo>
                  <a:lnTo>
                    <a:pt x="4215904" y="2881058"/>
                  </a:lnTo>
                  <a:lnTo>
                    <a:pt x="4240161" y="2842945"/>
                  </a:lnTo>
                  <a:lnTo>
                    <a:pt x="4262209" y="2803410"/>
                  </a:lnTo>
                  <a:lnTo>
                    <a:pt x="4281983" y="2762554"/>
                  </a:lnTo>
                  <a:lnTo>
                    <a:pt x="4299394" y="2720429"/>
                  </a:lnTo>
                  <a:lnTo>
                    <a:pt x="4314355" y="2677147"/>
                  </a:lnTo>
                  <a:lnTo>
                    <a:pt x="4326775" y="2632773"/>
                  </a:lnTo>
                  <a:lnTo>
                    <a:pt x="4336593" y="2587383"/>
                  </a:lnTo>
                  <a:lnTo>
                    <a:pt x="4343705" y="2541079"/>
                  </a:lnTo>
                  <a:lnTo>
                    <a:pt x="4348023" y="2493937"/>
                  </a:lnTo>
                  <a:lnTo>
                    <a:pt x="4349496" y="2446020"/>
                  </a:lnTo>
                  <a:close/>
                </a:path>
              </a:pathLst>
            </a:custGeom>
            <a:solidFill>
              <a:srgbClr val="47FF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44317" y="1660398"/>
              <a:ext cx="1599565" cy="883285"/>
            </a:xfrm>
            <a:custGeom>
              <a:avLst/>
              <a:gdLst/>
              <a:ahLst/>
              <a:cxnLst/>
              <a:rect l="l" t="t" r="r" b="b"/>
              <a:pathLst>
                <a:path w="1599564" h="883285">
                  <a:moveTo>
                    <a:pt x="0" y="0"/>
                  </a:moveTo>
                  <a:lnTo>
                    <a:pt x="1599437" y="883031"/>
                  </a:lnTo>
                </a:path>
              </a:pathLst>
            </a:custGeom>
            <a:ln w="28575">
              <a:solidFill>
                <a:srgbClr val="47FF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01611" y="766572"/>
              <a:ext cx="1419225" cy="1419225"/>
            </a:xfrm>
            <a:custGeom>
              <a:avLst/>
              <a:gdLst/>
              <a:ahLst/>
              <a:cxnLst/>
              <a:rect l="l" t="t" r="r" b="b"/>
              <a:pathLst>
                <a:path w="1419225" h="1419225">
                  <a:moveTo>
                    <a:pt x="709422" y="0"/>
                  </a:moveTo>
                  <a:lnTo>
                    <a:pt x="660851" y="1636"/>
                  </a:lnTo>
                  <a:lnTo>
                    <a:pt x="613159" y="6476"/>
                  </a:lnTo>
                  <a:lnTo>
                    <a:pt x="566451" y="14413"/>
                  </a:lnTo>
                  <a:lnTo>
                    <a:pt x="520832" y="25341"/>
                  </a:lnTo>
                  <a:lnTo>
                    <a:pt x="476408" y="39156"/>
                  </a:lnTo>
                  <a:lnTo>
                    <a:pt x="433286" y="55751"/>
                  </a:lnTo>
                  <a:lnTo>
                    <a:pt x="391570" y="75020"/>
                  </a:lnTo>
                  <a:lnTo>
                    <a:pt x="351366" y="96858"/>
                  </a:lnTo>
                  <a:lnTo>
                    <a:pt x="312780" y="121160"/>
                  </a:lnTo>
                  <a:lnTo>
                    <a:pt x="275918" y="147819"/>
                  </a:lnTo>
                  <a:lnTo>
                    <a:pt x="240885" y="176730"/>
                  </a:lnTo>
                  <a:lnTo>
                    <a:pt x="207787" y="207787"/>
                  </a:lnTo>
                  <a:lnTo>
                    <a:pt x="176730" y="240885"/>
                  </a:lnTo>
                  <a:lnTo>
                    <a:pt x="147819" y="275918"/>
                  </a:lnTo>
                  <a:lnTo>
                    <a:pt x="121160" y="312780"/>
                  </a:lnTo>
                  <a:lnTo>
                    <a:pt x="96858" y="351366"/>
                  </a:lnTo>
                  <a:lnTo>
                    <a:pt x="75020" y="391570"/>
                  </a:lnTo>
                  <a:lnTo>
                    <a:pt x="55751" y="433286"/>
                  </a:lnTo>
                  <a:lnTo>
                    <a:pt x="39156" y="476408"/>
                  </a:lnTo>
                  <a:lnTo>
                    <a:pt x="25341" y="520832"/>
                  </a:lnTo>
                  <a:lnTo>
                    <a:pt x="14413" y="566451"/>
                  </a:lnTo>
                  <a:lnTo>
                    <a:pt x="6476" y="613159"/>
                  </a:lnTo>
                  <a:lnTo>
                    <a:pt x="1636" y="660851"/>
                  </a:lnTo>
                  <a:lnTo>
                    <a:pt x="0" y="709422"/>
                  </a:lnTo>
                  <a:lnTo>
                    <a:pt x="1636" y="757992"/>
                  </a:lnTo>
                  <a:lnTo>
                    <a:pt x="6476" y="805684"/>
                  </a:lnTo>
                  <a:lnTo>
                    <a:pt x="14413" y="852392"/>
                  </a:lnTo>
                  <a:lnTo>
                    <a:pt x="25341" y="898011"/>
                  </a:lnTo>
                  <a:lnTo>
                    <a:pt x="39156" y="942435"/>
                  </a:lnTo>
                  <a:lnTo>
                    <a:pt x="55751" y="985557"/>
                  </a:lnTo>
                  <a:lnTo>
                    <a:pt x="75020" y="1027273"/>
                  </a:lnTo>
                  <a:lnTo>
                    <a:pt x="96858" y="1067477"/>
                  </a:lnTo>
                  <a:lnTo>
                    <a:pt x="121160" y="1106063"/>
                  </a:lnTo>
                  <a:lnTo>
                    <a:pt x="147819" y="1142925"/>
                  </a:lnTo>
                  <a:lnTo>
                    <a:pt x="176730" y="1177958"/>
                  </a:lnTo>
                  <a:lnTo>
                    <a:pt x="207787" y="1211056"/>
                  </a:lnTo>
                  <a:lnTo>
                    <a:pt x="240885" y="1242113"/>
                  </a:lnTo>
                  <a:lnTo>
                    <a:pt x="275918" y="1271024"/>
                  </a:lnTo>
                  <a:lnTo>
                    <a:pt x="312780" y="1297683"/>
                  </a:lnTo>
                  <a:lnTo>
                    <a:pt x="351366" y="1321985"/>
                  </a:lnTo>
                  <a:lnTo>
                    <a:pt x="391570" y="1343823"/>
                  </a:lnTo>
                  <a:lnTo>
                    <a:pt x="433286" y="1363092"/>
                  </a:lnTo>
                  <a:lnTo>
                    <a:pt x="476408" y="1379687"/>
                  </a:lnTo>
                  <a:lnTo>
                    <a:pt x="520832" y="1393502"/>
                  </a:lnTo>
                  <a:lnTo>
                    <a:pt x="566451" y="1404430"/>
                  </a:lnTo>
                  <a:lnTo>
                    <a:pt x="613159" y="1412367"/>
                  </a:lnTo>
                  <a:lnTo>
                    <a:pt x="660851" y="1417207"/>
                  </a:lnTo>
                  <a:lnTo>
                    <a:pt x="709422" y="1418844"/>
                  </a:lnTo>
                  <a:lnTo>
                    <a:pt x="757992" y="1417207"/>
                  </a:lnTo>
                  <a:lnTo>
                    <a:pt x="805684" y="1412367"/>
                  </a:lnTo>
                  <a:lnTo>
                    <a:pt x="852392" y="1404430"/>
                  </a:lnTo>
                  <a:lnTo>
                    <a:pt x="898011" y="1393502"/>
                  </a:lnTo>
                  <a:lnTo>
                    <a:pt x="942435" y="1379687"/>
                  </a:lnTo>
                  <a:lnTo>
                    <a:pt x="985557" y="1363092"/>
                  </a:lnTo>
                  <a:lnTo>
                    <a:pt x="1027273" y="1343823"/>
                  </a:lnTo>
                  <a:lnTo>
                    <a:pt x="1067477" y="1321985"/>
                  </a:lnTo>
                  <a:lnTo>
                    <a:pt x="1106063" y="1297683"/>
                  </a:lnTo>
                  <a:lnTo>
                    <a:pt x="1142925" y="1271024"/>
                  </a:lnTo>
                  <a:lnTo>
                    <a:pt x="1177958" y="1242113"/>
                  </a:lnTo>
                  <a:lnTo>
                    <a:pt x="1211056" y="1211056"/>
                  </a:lnTo>
                  <a:lnTo>
                    <a:pt x="1242113" y="1177958"/>
                  </a:lnTo>
                  <a:lnTo>
                    <a:pt x="1271024" y="1142925"/>
                  </a:lnTo>
                  <a:lnTo>
                    <a:pt x="1297683" y="1106063"/>
                  </a:lnTo>
                  <a:lnTo>
                    <a:pt x="1321985" y="1067477"/>
                  </a:lnTo>
                  <a:lnTo>
                    <a:pt x="1343823" y="1027273"/>
                  </a:lnTo>
                  <a:lnTo>
                    <a:pt x="1363092" y="985557"/>
                  </a:lnTo>
                  <a:lnTo>
                    <a:pt x="1379687" y="942435"/>
                  </a:lnTo>
                  <a:lnTo>
                    <a:pt x="1393502" y="898011"/>
                  </a:lnTo>
                  <a:lnTo>
                    <a:pt x="1404430" y="852392"/>
                  </a:lnTo>
                  <a:lnTo>
                    <a:pt x="1412367" y="805684"/>
                  </a:lnTo>
                  <a:lnTo>
                    <a:pt x="1417207" y="757992"/>
                  </a:lnTo>
                  <a:lnTo>
                    <a:pt x="1418844" y="709422"/>
                  </a:lnTo>
                  <a:lnTo>
                    <a:pt x="1417207" y="660851"/>
                  </a:lnTo>
                  <a:lnTo>
                    <a:pt x="1412367" y="613159"/>
                  </a:lnTo>
                  <a:lnTo>
                    <a:pt x="1404430" y="566451"/>
                  </a:lnTo>
                  <a:lnTo>
                    <a:pt x="1393502" y="520832"/>
                  </a:lnTo>
                  <a:lnTo>
                    <a:pt x="1379687" y="476408"/>
                  </a:lnTo>
                  <a:lnTo>
                    <a:pt x="1363092" y="433286"/>
                  </a:lnTo>
                  <a:lnTo>
                    <a:pt x="1343823" y="391570"/>
                  </a:lnTo>
                  <a:lnTo>
                    <a:pt x="1321985" y="351366"/>
                  </a:lnTo>
                  <a:lnTo>
                    <a:pt x="1297683" y="312780"/>
                  </a:lnTo>
                  <a:lnTo>
                    <a:pt x="1271024" y="275918"/>
                  </a:lnTo>
                  <a:lnTo>
                    <a:pt x="1242113" y="240885"/>
                  </a:lnTo>
                  <a:lnTo>
                    <a:pt x="1211056" y="207787"/>
                  </a:lnTo>
                  <a:lnTo>
                    <a:pt x="1177958" y="176730"/>
                  </a:lnTo>
                  <a:lnTo>
                    <a:pt x="1142925" y="147819"/>
                  </a:lnTo>
                  <a:lnTo>
                    <a:pt x="1106063" y="121160"/>
                  </a:lnTo>
                  <a:lnTo>
                    <a:pt x="1067477" y="96858"/>
                  </a:lnTo>
                  <a:lnTo>
                    <a:pt x="1027273" y="75020"/>
                  </a:lnTo>
                  <a:lnTo>
                    <a:pt x="985557" y="55751"/>
                  </a:lnTo>
                  <a:lnTo>
                    <a:pt x="942435" y="39156"/>
                  </a:lnTo>
                  <a:lnTo>
                    <a:pt x="898011" y="25341"/>
                  </a:lnTo>
                  <a:lnTo>
                    <a:pt x="852392" y="14413"/>
                  </a:lnTo>
                  <a:lnTo>
                    <a:pt x="805684" y="6476"/>
                  </a:lnTo>
                  <a:lnTo>
                    <a:pt x="757992" y="1636"/>
                  </a:lnTo>
                  <a:lnTo>
                    <a:pt x="709422" y="0"/>
                  </a:lnTo>
                  <a:close/>
                </a:path>
              </a:pathLst>
            </a:custGeom>
            <a:solidFill>
              <a:srgbClr val="47FF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290" y="1495806"/>
              <a:ext cx="7035165" cy="1077595"/>
            </a:xfrm>
            <a:custGeom>
              <a:avLst/>
              <a:gdLst/>
              <a:ahLst/>
              <a:cxnLst/>
              <a:rect l="l" t="t" r="r" b="b"/>
              <a:pathLst>
                <a:path w="7035165" h="1077595">
                  <a:moveTo>
                    <a:pt x="4887468" y="1077214"/>
                  </a:moveTo>
                  <a:lnTo>
                    <a:pt x="7034910" y="0"/>
                  </a:lnTo>
                </a:path>
                <a:path w="7035165" h="1077595">
                  <a:moveTo>
                    <a:pt x="1239139" y="277368"/>
                  </a:moveTo>
                  <a:lnTo>
                    <a:pt x="0" y="941959"/>
                  </a:lnTo>
                </a:path>
              </a:pathLst>
            </a:custGeom>
            <a:ln w="28575">
              <a:solidFill>
                <a:srgbClr val="47FF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077961" y="1581150"/>
              <a:ext cx="1066165" cy="699770"/>
            </a:xfrm>
            <a:custGeom>
              <a:avLst/>
              <a:gdLst/>
              <a:ahLst/>
              <a:cxnLst/>
              <a:rect l="l" t="t" r="r" b="b"/>
              <a:pathLst>
                <a:path w="1066165" h="699769">
                  <a:moveTo>
                    <a:pt x="1066037" y="699207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47FF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43399" y="2976371"/>
              <a:ext cx="106679" cy="1066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17715" y="2616708"/>
              <a:ext cx="106100" cy="10820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17707" y="2860547"/>
              <a:ext cx="106680" cy="320040"/>
            </a:xfrm>
            <a:custGeom>
              <a:avLst/>
              <a:gdLst/>
              <a:ahLst/>
              <a:cxnLst/>
              <a:rect l="l" t="t" r="r" b="b"/>
              <a:pathLst>
                <a:path w="106679" h="320039">
                  <a:moveTo>
                    <a:pt x="106108" y="266446"/>
                  </a:moveTo>
                  <a:lnTo>
                    <a:pt x="101930" y="245833"/>
                  </a:lnTo>
                  <a:lnTo>
                    <a:pt x="90500" y="228955"/>
                  </a:lnTo>
                  <a:lnTo>
                    <a:pt x="73469" y="217551"/>
                  </a:lnTo>
                  <a:lnTo>
                    <a:pt x="52514" y="213360"/>
                  </a:lnTo>
                  <a:lnTo>
                    <a:pt x="21793" y="222859"/>
                  </a:lnTo>
                  <a:lnTo>
                    <a:pt x="3238" y="246253"/>
                  </a:lnTo>
                  <a:lnTo>
                    <a:pt x="0" y="275945"/>
                  </a:lnTo>
                  <a:lnTo>
                    <a:pt x="15303" y="304292"/>
                  </a:lnTo>
                  <a:lnTo>
                    <a:pt x="23825" y="311365"/>
                  </a:lnTo>
                  <a:lnTo>
                    <a:pt x="33045" y="316268"/>
                  </a:lnTo>
                  <a:lnTo>
                    <a:pt x="42697" y="319125"/>
                  </a:lnTo>
                  <a:lnTo>
                    <a:pt x="52514" y="320040"/>
                  </a:lnTo>
                  <a:lnTo>
                    <a:pt x="72402" y="316204"/>
                  </a:lnTo>
                  <a:lnTo>
                    <a:pt x="89547" y="305346"/>
                  </a:lnTo>
                  <a:lnTo>
                    <a:pt x="101561" y="288429"/>
                  </a:lnTo>
                  <a:lnTo>
                    <a:pt x="106108" y="266446"/>
                  </a:lnTo>
                  <a:close/>
                </a:path>
                <a:path w="106679" h="320039">
                  <a:moveTo>
                    <a:pt x="106108" y="53086"/>
                  </a:moveTo>
                  <a:lnTo>
                    <a:pt x="101930" y="32423"/>
                  </a:lnTo>
                  <a:lnTo>
                    <a:pt x="90500" y="15544"/>
                  </a:lnTo>
                  <a:lnTo>
                    <a:pt x="73469" y="4178"/>
                  </a:lnTo>
                  <a:lnTo>
                    <a:pt x="52514" y="0"/>
                  </a:lnTo>
                  <a:lnTo>
                    <a:pt x="21793" y="9499"/>
                  </a:lnTo>
                  <a:lnTo>
                    <a:pt x="3238" y="32893"/>
                  </a:lnTo>
                  <a:lnTo>
                    <a:pt x="0" y="62585"/>
                  </a:lnTo>
                  <a:lnTo>
                    <a:pt x="15303" y="90932"/>
                  </a:lnTo>
                  <a:lnTo>
                    <a:pt x="23825" y="98005"/>
                  </a:lnTo>
                  <a:lnTo>
                    <a:pt x="33045" y="102908"/>
                  </a:lnTo>
                  <a:lnTo>
                    <a:pt x="42697" y="105765"/>
                  </a:lnTo>
                  <a:lnTo>
                    <a:pt x="52514" y="106680"/>
                  </a:lnTo>
                  <a:lnTo>
                    <a:pt x="72402" y="102844"/>
                  </a:lnTo>
                  <a:lnTo>
                    <a:pt x="89547" y="91986"/>
                  </a:lnTo>
                  <a:lnTo>
                    <a:pt x="101561" y="75069"/>
                  </a:lnTo>
                  <a:lnTo>
                    <a:pt x="106108" y="53086"/>
                  </a:lnTo>
                  <a:close/>
                </a:path>
              </a:pathLst>
            </a:custGeom>
            <a:solidFill>
              <a:srgbClr val="0D2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90872" y="2976371"/>
              <a:ext cx="106679" cy="10667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43787" y="3194304"/>
              <a:ext cx="106293" cy="10820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61057" y="3194304"/>
              <a:ext cx="107666" cy="10820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91258" y="3194304"/>
              <a:ext cx="106293" cy="10820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83282" y="3194304"/>
              <a:ext cx="106293" cy="10820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57472" y="2976371"/>
              <a:ext cx="106679" cy="10667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82895" y="2976371"/>
              <a:ext cx="106679" cy="10667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633715" y="1091183"/>
              <a:ext cx="5664835" cy="2211705"/>
            </a:xfrm>
            <a:custGeom>
              <a:avLst/>
              <a:gdLst/>
              <a:ahLst/>
              <a:cxnLst/>
              <a:rect l="l" t="t" r="r" b="b"/>
              <a:pathLst>
                <a:path w="5664834" h="2211704">
                  <a:moveTo>
                    <a:pt x="416064" y="188214"/>
                  </a:moveTo>
                  <a:lnTo>
                    <a:pt x="315734" y="0"/>
                  </a:lnTo>
                  <a:lnTo>
                    <a:pt x="0" y="0"/>
                  </a:lnTo>
                  <a:lnTo>
                    <a:pt x="0" y="188214"/>
                  </a:lnTo>
                  <a:lnTo>
                    <a:pt x="65417" y="271653"/>
                  </a:lnTo>
                  <a:lnTo>
                    <a:pt x="0" y="271653"/>
                  </a:lnTo>
                  <a:lnTo>
                    <a:pt x="0" y="504444"/>
                  </a:lnTo>
                  <a:lnTo>
                    <a:pt x="98564" y="402463"/>
                  </a:lnTo>
                  <a:lnTo>
                    <a:pt x="168033" y="402463"/>
                  </a:lnTo>
                  <a:lnTo>
                    <a:pt x="226834" y="271653"/>
                  </a:lnTo>
                  <a:lnTo>
                    <a:pt x="156984" y="188214"/>
                  </a:lnTo>
                  <a:lnTo>
                    <a:pt x="306844" y="188214"/>
                  </a:lnTo>
                  <a:lnTo>
                    <a:pt x="306844" y="303022"/>
                  </a:lnTo>
                  <a:lnTo>
                    <a:pt x="416064" y="188214"/>
                  </a:lnTo>
                  <a:close/>
                </a:path>
                <a:path w="5664834" h="2211704">
                  <a:moveTo>
                    <a:pt x="2990100" y="2036191"/>
                  </a:moveTo>
                  <a:lnTo>
                    <a:pt x="2985909" y="2015248"/>
                  </a:lnTo>
                  <a:lnTo>
                    <a:pt x="2974479" y="1998268"/>
                  </a:lnTo>
                  <a:lnTo>
                    <a:pt x="2957525" y="1986889"/>
                  </a:lnTo>
                  <a:lnTo>
                    <a:pt x="2936760" y="1982724"/>
                  </a:lnTo>
                  <a:lnTo>
                    <a:pt x="2905937" y="1992172"/>
                  </a:lnTo>
                  <a:lnTo>
                    <a:pt x="2887243" y="2015490"/>
                  </a:lnTo>
                  <a:lnTo>
                    <a:pt x="2883801" y="2045208"/>
                  </a:lnTo>
                  <a:lnTo>
                    <a:pt x="2898787" y="2073783"/>
                  </a:lnTo>
                  <a:lnTo>
                    <a:pt x="2907385" y="2080780"/>
                  </a:lnTo>
                  <a:lnTo>
                    <a:pt x="2916656" y="2085644"/>
                  </a:lnTo>
                  <a:lnTo>
                    <a:pt x="2926359" y="2088489"/>
                  </a:lnTo>
                  <a:lnTo>
                    <a:pt x="2936252" y="2089404"/>
                  </a:lnTo>
                  <a:lnTo>
                    <a:pt x="2956229" y="2085594"/>
                  </a:lnTo>
                  <a:lnTo>
                    <a:pt x="2973463" y="2074811"/>
                  </a:lnTo>
                  <a:lnTo>
                    <a:pt x="2985541" y="2058009"/>
                  </a:lnTo>
                  <a:lnTo>
                    <a:pt x="2990100" y="2036191"/>
                  </a:lnTo>
                  <a:close/>
                </a:path>
                <a:path w="5664834" h="2211704">
                  <a:moveTo>
                    <a:pt x="2990100" y="1822450"/>
                  </a:moveTo>
                  <a:lnTo>
                    <a:pt x="2985909" y="1801787"/>
                  </a:lnTo>
                  <a:lnTo>
                    <a:pt x="2974479" y="1784908"/>
                  </a:lnTo>
                  <a:lnTo>
                    <a:pt x="2957525" y="1773542"/>
                  </a:lnTo>
                  <a:lnTo>
                    <a:pt x="2936760" y="1769364"/>
                  </a:lnTo>
                  <a:lnTo>
                    <a:pt x="2905937" y="1778863"/>
                  </a:lnTo>
                  <a:lnTo>
                    <a:pt x="2887243" y="1802257"/>
                  </a:lnTo>
                  <a:lnTo>
                    <a:pt x="2883801" y="1831949"/>
                  </a:lnTo>
                  <a:lnTo>
                    <a:pt x="2898787" y="1860296"/>
                  </a:lnTo>
                  <a:lnTo>
                    <a:pt x="2907385" y="1867369"/>
                  </a:lnTo>
                  <a:lnTo>
                    <a:pt x="2916656" y="1872272"/>
                  </a:lnTo>
                  <a:lnTo>
                    <a:pt x="2926359" y="1875129"/>
                  </a:lnTo>
                  <a:lnTo>
                    <a:pt x="2936252" y="1876044"/>
                  </a:lnTo>
                  <a:lnTo>
                    <a:pt x="2956229" y="1872208"/>
                  </a:lnTo>
                  <a:lnTo>
                    <a:pt x="2973463" y="1861350"/>
                  </a:lnTo>
                  <a:lnTo>
                    <a:pt x="2985541" y="1844433"/>
                  </a:lnTo>
                  <a:lnTo>
                    <a:pt x="2990100" y="1822450"/>
                  </a:lnTo>
                  <a:close/>
                </a:path>
                <a:path w="5664834" h="2211704">
                  <a:moveTo>
                    <a:pt x="3352368" y="1947583"/>
                  </a:moveTo>
                  <a:lnTo>
                    <a:pt x="3348952" y="1917738"/>
                  </a:lnTo>
                  <a:lnTo>
                    <a:pt x="3330219" y="1894217"/>
                  </a:lnTo>
                  <a:lnTo>
                    <a:pt x="3299345" y="1884680"/>
                  </a:lnTo>
                  <a:lnTo>
                    <a:pt x="3292614" y="1884680"/>
                  </a:lnTo>
                  <a:lnTo>
                    <a:pt x="3285883" y="1885950"/>
                  </a:lnTo>
                  <a:lnTo>
                    <a:pt x="3279660" y="1888363"/>
                  </a:lnTo>
                  <a:lnTo>
                    <a:pt x="2984639" y="1595374"/>
                  </a:lnTo>
                  <a:lnTo>
                    <a:pt x="2987179" y="1584325"/>
                  </a:lnTo>
                  <a:lnTo>
                    <a:pt x="2987179" y="1578864"/>
                  </a:lnTo>
                  <a:lnTo>
                    <a:pt x="2981045" y="1557528"/>
                  </a:lnTo>
                  <a:lnTo>
                    <a:pt x="2968663" y="1542288"/>
                  </a:lnTo>
                  <a:lnTo>
                    <a:pt x="2952127" y="1533156"/>
                  </a:lnTo>
                  <a:lnTo>
                    <a:pt x="2933585" y="1530096"/>
                  </a:lnTo>
                  <a:lnTo>
                    <a:pt x="2914993" y="1533156"/>
                  </a:lnTo>
                  <a:lnTo>
                    <a:pt x="2898546" y="1542288"/>
                  </a:lnTo>
                  <a:lnTo>
                    <a:pt x="2886303" y="1557528"/>
                  </a:lnTo>
                  <a:lnTo>
                    <a:pt x="2880372" y="1578864"/>
                  </a:lnTo>
                  <a:lnTo>
                    <a:pt x="2880372" y="1584325"/>
                  </a:lnTo>
                  <a:lnTo>
                    <a:pt x="2881007" y="1590421"/>
                  </a:lnTo>
                  <a:lnTo>
                    <a:pt x="2882912" y="1596009"/>
                  </a:lnTo>
                  <a:lnTo>
                    <a:pt x="2593352" y="1888363"/>
                  </a:lnTo>
                  <a:lnTo>
                    <a:pt x="2586494" y="1885442"/>
                  </a:lnTo>
                  <a:lnTo>
                    <a:pt x="2579382" y="1884045"/>
                  </a:lnTo>
                  <a:lnTo>
                    <a:pt x="2572270" y="1884045"/>
                  </a:lnTo>
                  <a:lnTo>
                    <a:pt x="2554338" y="1887156"/>
                  </a:lnTo>
                  <a:lnTo>
                    <a:pt x="2538565" y="1895970"/>
                  </a:lnTo>
                  <a:lnTo>
                    <a:pt x="2526525" y="1909711"/>
                  </a:lnTo>
                  <a:lnTo>
                    <a:pt x="2519819" y="1927606"/>
                  </a:lnTo>
                  <a:lnTo>
                    <a:pt x="2520480" y="1951659"/>
                  </a:lnTo>
                  <a:lnTo>
                    <a:pt x="2531059" y="1972017"/>
                  </a:lnTo>
                  <a:lnTo>
                    <a:pt x="2549245" y="1986102"/>
                  </a:lnTo>
                  <a:lnTo>
                    <a:pt x="2573794" y="1991360"/>
                  </a:lnTo>
                  <a:lnTo>
                    <a:pt x="2598839" y="1984984"/>
                  </a:lnTo>
                  <a:lnTo>
                    <a:pt x="2617190" y="1968334"/>
                  </a:lnTo>
                  <a:lnTo>
                    <a:pt x="2626258" y="1945132"/>
                  </a:lnTo>
                  <a:lnTo>
                    <a:pt x="2623451" y="1919097"/>
                  </a:lnTo>
                  <a:lnTo>
                    <a:pt x="2911741" y="1627251"/>
                  </a:lnTo>
                  <a:lnTo>
                    <a:pt x="2918726" y="1630680"/>
                  </a:lnTo>
                  <a:lnTo>
                    <a:pt x="2926219" y="1632331"/>
                  </a:lnTo>
                  <a:lnTo>
                    <a:pt x="2941332" y="1632331"/>
                  </a:lnTo>
                  <a:lnTo>
                    <a:pt x="2948825" y="1630680"/>
                  </a:lnTo>
                  <a:lnTo>
                    <a:pt x="2955810" y="1627251"/>
                  </a:lnTo>
                  <a:lnTo>
                    <a:pt x="3249688" y="1919097"/>
                  </a:lnTo>
                  <a:lnTo>
                    <a:pt x="3247148" y="1925193"/>
                  </a:lnTo>
                  <a:lnTo>
                    <a:pt x="3246005" y="1931924"/>
                  </a:lnTo>
                  <a:lnTo>
                    <a:pt x="3246005" y="1938655"/>
                  </a:lnTo>
                  <a:lnTo>
                    <a:pt x="3250539" y="1960422"/>
                  </a:lnTo>
                  <a:lnTo>
                    <a:pt x="3262592" y="1977224"/>
                  </a:lnTo>
                  <a:lnTo>
                    <a:pt x="3279813" y="1988045"/>
                  </a:lnTo>
                  <a:lnTo>
                    <a:pt x="3299853" y="1991868"/>
                  </a:lnTo>
                  <a:lnTo>
                    <a:pt x="3309734" y="1990953"/>
                  </a:lnTo>
                  <a:lnTo>
                    <a:pt x="3319437" y="1988096"/>
                  </a:lnTo>
                  <a:lnTo>
                    <a:pt x="3328708" y="1983193"/>
                  </a:lnTo>
                  <a:lnTo>
                    <a:pt x="3337318" y="1976120"/>
                  </a:lnTo>
                  <a:lnTo>
                    <a:pt x="3352368" y="1947583"/>
                  </a:lnTo>
                  <a:close/>
                </a:path>
                <a:path w="5664834" h="2211704">
                  <a:moveTo>
                    <a:pt x="3356737" y="2159254"/>
                  </a:moveTo>
                  <a:lnTo>
                    <a:pt x="3350260" y="2132495"/>
                  </a:lnTo>
                  <a:lnTo>
                    <a:pt x="3331514" y="2112353"/>
                  </a:lnTo>
                  <a:lnTo>
                    <a:pt x="3302647" y="2104390"/>
                  </a:lnTo>
                  <a:lnTo>
                    <a:pt x="3287128" y="2106612"/>
                  </a:lnTo>
                  <a:lnTo>
                    <a:pt x="3273272" y="2112937"/>
                  </a:lnTo>
                  <a:lnTo>
                    <a:pt x="3261855" y="2122932"/>
                  </a:lnTo>
                  <a:lnTo>
                    <a:pt x="3253625" y="2136140"/>
                  </a:lnTo>
                  <a:lnTo>
                    <a:pt x="3160407" y="2136140"/>
                  </a:lnTo>
                  <a:lnTo>
                    <a:pt x="3155518" y="2127478"/>
                  </a:lnTo>
                  <a:lnTo>
                    <a:pt x="3149193" y="2119909"/>
                  </a:lnTo>
                  <a:lnTo>
                    <a:pt x="3141573" y="2113584"/>
                  </a:lnTo>
                  <a:lnTo>
                    <a:pt x="3132848" y="2108708"/>
                  </a:lnTo>
                  <a:lnTo>
                    <a:pt x="3132848" y="1988058"/>
                  </a:lnTo>
                  <a:lnTo>
                    <a:pt x="3160191" y="1962188"/>
                  </a:lnTo>
                  <a:lnTo>
                    <a:pt x="3163976" y="1927910"/>
                  </a:lnTo>
                  <a:lnTo>
                    <a:pt x="3146831" y="1898002"/>
                  </a:lnTo>
                  <a:lnTo>
                    <a:pt x="3111385" y="1885188"/>
                  </a:lnTo>
                  <a:lnTo>
                    <a:pt x="3076016" y="1898002"/>
                  </a:lnTo>
                  <a:lnTo>
                    <a:pt x="3058960" y="1927910"/>
                  </a:lnTo>
                  <a:lnTo>
                    <a:pt x="3062909" y="1962188"/>
                  </a:lnTo>
                  <a:lnTo>
                    <a:pt x="3090557" y="1988058"/>
                  </a:lnTo>
                  <a:lnTo>
                    <a:pt x="3090557" y="2108708"/>
                  </a:lnTo>
                  <a:lnTo>
                    <a:pt x="3081528" y="2113584"/>
                  </a:lnTo>
                  <a:lnTo>
                    <a:pt x="3073819" y="2119909"/>
                  </a:lnTo>
                  <a:lnTo>
                    <a:pt x="3067583" y="2127478"/>
                  </a:lnTo>
                  <a:lnTo>
                    <a:pt x="3062998" y="2136140"/>
                  </a:lnTo>
                  <a:lnTo>
                    <a:pt x="2811792" y="2136140"/>
                  </a:lnTo>
                  <a:lnTo>
                    <a:pt x="2806839" y="2127478"/>
                  </a:lnTo>
                  <a:lnTo>
                    <a:pt x="2800489" y="2119909"/>
                  </a:lnTo>
                  <a:lnTo>
                    <a:pt x="2792895" y="2113584"/>
                  </a:lnTo>
                  <a:lnTo>
                    <a:pt x="2784233" y="2108708"/>
                  </a:lnTo>
                  <a:lnTo>
                    <a:pt x="2784233" y="1988058"/>
                  </a:lnTo>
                  <a:lnTo>
                    <a:pt x="2811500" y="1962188"/>
                  </a:lnTo>
                  <a:lnTo>
                    <a:pt x="2815259" y="1927910"/>
                  </a:lnTo>
                  <a:lnTo>
                    <a:pt x="2798140" y="1898002"/>
                  </a:lnTo>
                  <a:lnTo>
                    <a:pt x="2762770" y="1885188"/>
                  </a:lnTo>
                  <a:lnTo>
                    <a:pt x="2727312" y="1898002"/>
                  </a:lnTo>
                  <a:lnTo>
                    <a:pt x="2710167" y="1927910"/>
                  </a:lnTo>
                  <a:lnTo>
                    <a:pt x="2713952" y="1962188"/>
                  </a:lnTo>
                  <a:lnTo>
                    <a:pt x="2741307" y="1988058"/>
                  </a:lnTo>
                  <a:lnTo>
                    <a:pt x="2741307" y="2108708"/>
                  </a:lnTo>
                  <a:lnTo>
                    <a:pt x="2732570" y="2113584"/>
                  </a:lnTo>
                  <a:lnTo>
                    <a:pt x="2724950" y="2119909"/>
                  </a:lnTo>
                  <a:lnTo>
                    <a:pt x="2718625" y="2127478"/>
                  </a:lnTo>
                  <a:lnTo>
                    <a:pt x="2713748" y="2136140"/>
                  </a:lnTo>
                  <a:lnTo>
                    <a:pt x="2629801" y="2136140"/>
                  </a:lnTo>
                  <a:lnTo>
                    <a:pt x="2620797" y="2121789"/>
                  </a:lnTo>
                  <a:lnTo>
                    <a:pt x="2609100" y="2111730"/>
                  </a:lnTo>
                  <a:lnTo>
                    <a:pt x="2595575" y="2105825"/>
                  </a:lnTo>
                  <a:lnTo>
                    <a:pt x="2581160" y="2103882"/>
                  </a:lnTo>
                  <a:lnTo>
                    <a:pt x="2561196" y="2107514"/>
                  </a:lnTo>
                  <a:lnTo>
                    <a:pt x="2543784" y="2118029"/>
                  </a:lnTo>
                  <a:lnTo>
                    <a:pt x="2531465" y="2134908"/>
                  </a:lnTo>
                  <a:lnTo>
                    <a:pt x="2526804" y="2157603"/>
                  </a:lnTo>
                  <a:lnTo>
                    <a:pt x="2531465" y="2180310"/>
                  </a:lnTo>
                  <a:lnTo>
                    <a:pt x="2543784" y="2197189"/>
                  </a:lnTo>
                  <a:lnTo>
                    <a:pt x="2561196" y="2207704"/>
                  </a:lnTo>
                  <a:lnTo>
                    <a:pt x="2581160" y="2211324"/>
                  </a:lnTo>
                  <a:lnTo>
                    <a:pt x="2595575" y="2209419"/>
                  </a:lnTo>
                  <a:lnTo>
                    <a:pt x="2609100" y="2203539"/>
                  </a:lnTo>
                  <a:lnTo>
                    <a:pt x="2620797" y="2193493"/>
                  </a:lnTo>
                  <a:lnTo>
                    <a:pt x="2629801" y="2179066"/>
                  </a:lnTo>
                  <a:lnTo>
                    <a:pt x="2713748" y="2179066"/>
                  </a:lnTo>
                  <a:lnTo>
                    <a:pt x="2722575" y="2192744"/>
                  </a:lnTo>
                  <a:lnTo>
                    <a:pt x="2734348" y="2202497"/>
                  </a:lnTo>
                  <a:lnTo>
                    <a:pt x="2748064" y="2208365"/>
                  </a:lnTo>
                  <a:lnTo>
                    <a:pt x="2762770" y="2210308"/>
                  </a:lnTo>
                  <a:lnTo>
                    <a:pt x="2777388" y="2208365"/>
                  </a:lnTo>
                  <a:lnTo>
                    <a:pt x="2791091" y="2202497"/>
                  </a:lnTo>
                  <a:lnTo>
                    <a:pt x="2802877" y="2192744"/>
                  </a:lnTo>
                  <a:lnTo>
                    <a:pt x="2811792" y="2179066"/>
                  </a:lnTo>
                  <a:lnTo>
                    <a:pt x="3062998" y="2179066"/>
                  </a:lnTo>
                  <a:lnTo>
                    <a:pt x="3071660" y="2192744"/>
                  </a:lnTo>
                  <a:lnTo>
                    <a:pt x="3083293" y="2202497"/>
                  </a:lnTo>
                  <a:lnTo>
                    <a:pt x="3096907" y="2208365"/>
                  </a:lnTo>
                  <a:lnTo>
                    <a:pt x="3111512" y="2210308"/>
                  </a:lnTo>
                  <a:lnTo>
                    <a:pt x="3126117" y="2208365"/>
                  </a:lnTo>
                  <a:lnTo>
                    <a:pt x="3139770" y="2202497"/>
                  </a:lnTo>
                  <a:lnTo>
                    <a:pt x="3151517" y="2192744"/>
                  </a:lnTo>
                  <a:lnTo>
                    <a:pt x="3160407" y="2179066"/>
                  </a:lnTo>
                  <a:lnTo>
                    <a:pt x="3253625" y="2179066"/>
                  </a:lnTo>
                  <a:lnTo>
                    <a:pt x="3262426" y="2193036"/>
                  </a:lnTo>
                  <a:lnTo>
                    <a:pt x="3274276" y="2203094"/>
                  </a:lnTo>
                  <a:lnTo>
                    <a:pt x="3288144" y="2209165"/>
                  </a:lnTo>
                  <a:lnTo>
                    <a:pt x="3303028" y="2211197"/>
                  </a:lnTo>
                  <a:lnTo>
                    <a:pt x="3315779" y="2209723"/>
                  </a:lnTo>
                  <a:lnTo>
                    <a:pt x="3327933" y="2205228"/>
                  </a:lnTo>
                  <a:lnTo>
                    <a:pt x="3338868" y="2197697"/>
                  </a:lnTo>
                  <a:lnTo>
                    <a:pt x="3347986" y="2187067"/>
                  </a:lnTo>
                  <a:lnTo>
                    <a:pt x="3356737" y="2159254"/>
                  </a:lnTo>
                  <a:close/>
                </a:path>
                <a:path w="5664834" h="2211704">
                  <a:moveTo>
                    <a:pt x="5664720" y="352044"/>
                  </a:moveTo>
                  <a:lnTo>
                    <a:pt x="5622937" y="294132"/>
                  </a:lnTo>
                  <a:lnTo>
                    <a:pt x="5580900" y="352044"/>
                  </a:lnTo>
                  <a:lnTo>
                    <a:pt x="5664720" y="352044"/>
                  </a:lnTo>
                  <a:close/>
                </a:path>
              </a:pathLst>
            </a:custGeom>
            <a:solidFill>
              <a:srgbClr val="0D2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58099" y="1170431"/>
              <a:ext cx="71627" cy="70103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7301483" y="1037844"/>
              <a:ext cx="506095" cy="405765"/>
            </a:xfrm>
            <a:custGeom>
              <a:avLst/>
              <a:gdLst/>
              <a:ahLst/>
              <a:cxnLst/>
              <a:rect l="l" t="t" r="r" b="b"/>
              <a:pathLst>
                <a:path w="506095" h="405765">
                  <a:moveTo>
                    <a:pt x="209296" y="0"/>
                  </a:moveTo>
                  <a:lnTo>
                    <a:pt x="134620" y="101853"/>
                  </a:lnTo>
                  <a:lnTo>
                    <a:pt x="274193" y="292607"/>
                  </a:lnTo>
                  <a:lnTo>
                    <a:pt x="68580" y="192150"/>
                  </a:lnTo>
                  <a:lnTo>
                    <a:pt x="0" y="285750"/>
                  </a:lnTo>
                  <a:lnTo>
                    <a:pt x="87757" y="405383"/>
                  </a:lnTo>
                  <a:lnTo>
                    <a:pt x="224536" y="405383"/>
                  </a:lnTo>
                  <a:lnTo>
                    <a:pt x="181356" y="346582"/>
                  </a:lnTo>
                  <a:lnTo>
                    <a:pt x="356489" y="405383"/>
                  </a:lnTo>
                  <a:lnTo>
                    <a:pt x="505968" y="405383"/>
                  </a:lnTo>
                  <a:lnTo>
                    <a:pt x="209296" y="0"/>
                  </a:lnTo>
                  <a:close/>
                </a:path>
              </a:pathLst>
            </a:custGeom>
            <a:solidFill>
              <a:srgbClr val="0D2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309497" y="1607565"/>
            <a:ext cx="9848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0D2A46"/>
                </a:solidFill>
                <a:latin typeface="Courier New"/>
                <a:cs typeface="Courier New"/>
              </a:rPr>
              <a:t>Princi</a:t>
            </a:r>
            <a:r>
              <a:rPr sz="1400" spc="-15" dirty="0">
                <a:solidFill>
                  <a:srgbClr val="0D2A46"/>
                </a:solidFill>
                <a:latin typeface="Courier New"/>
                <a:cs typeface="Courier New"/>
              </a:rPr>
              <a:t>p</a:t>
            </a:r>
            <a:r>
              <a:rPr sz="1400" spc="-5" dirty="0">
                <a:solidFill>
                  <a:srgbClr val="0D2A46"/>
                </a:solidFill>
                <a:latin typeface="Courier New"/>
                <a:cs typeface="Courier New"/>
              </a:rPr>
              <a:t>io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9804" y="2616892"/>
            <a:ext cx="3594100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5"/>
              </a:spcBef>
            </a:pPr>
            <a:r>
              <a:rPr sz="800" dirty="0">
                <a:solidFill>
                  <a:srgbClr val="FFFFFF"/>
                </a:solidFill>
                <a:latin typeface="Courier New"/>
                <a:cs typeface="Courier New"/>
              </a:rPr>
              <a:t>Con</a:t>
            </a:r>
            <a:r>
              <a:rPr sz="8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FFFFFF"/>
                </a:solidFill>
                <a:latin typeface="Courier New"/>
                <a:cs typeface="Courier New"/>
              </a:rPr>
              <a:t>la</a:t>
            </a:r>
            <a:r>
              <a:rPr sz="8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Courier New"/>
                <a:cs typeface="Courier New"/>
              </a:rPr>
              <a:t>implementación</a:t>
            </a:r>
            <a:r>
              <a:rPr sz="8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FFFFFF"/>
                </a:solidFill>
                <a:latin typeface="Courier New"/>
                <a:cs typeface="Courier New"/>
              </a:rPr>
              <a:t>de</a:t>
            </a:r>
            <a:r>
              <a:rPr sz="8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FFFFFF"/>
                </a:solidFill>
                <a:latin typeface="Courier New"/>
                <a:cs typeface="Courier New"/>
              </a:rPr>
              <a:t>la</a:t>
            </a:r>
            <a:r>
              <a:rPr sz="8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Courier New"/>
                <a:cs typeface="Courier New"/>
              </a:rPr>
              <a:t>aplicación</a:t>
            </a:r>
            <a:r>
              <a:rPr sz="800" spc="-5" dirty="0">
                <a:solidFill>
                  <a:srgbClr val="FFFFFF"/>
                </a:solidFill>
                <a:latin typeface="Courier New"/>
                <a:cs typeface="Courier New"/>
              </a:rPr>
              <a:t> web</a:t>
            </a:r>
            <a:r>
              <a:rPr sz="8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Courier New"/>
                <a:cs typeface="Courier New"/>
              </a:rPr>
              <a:t>para</a:t>
            </a:r>
            <a:r>
              <a:rPr sz="8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Courier New"/>
                <a:cs typeface="Courier New"/>
              </a:rPr>
              <a:t>el </a:t>
            </a:r>
            <a:r>
              <a:rPr sz="8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Courier New"/>
                <a:cs typeface="Courier New"/>
              </a:rPr>
              <a:t>agendamiento de citas en </a:t>
            </a:r>
            <a:r>
              <a:rPr sz="800" spc="-5" dirty="0">
                <a:solidFill>
                  <a:srgbClr val="FFFFFF"/>
                </a:solidFill>
                <a:latin typeface="Courier New"/>
                <a:cs typeface="Courier New"/>
              </a:rPr>
              <a:t>la </a:t>
            </a:r>
            <a:r>
              <a:rPr sz="800" spc="-10" dirty="0">
                <a:solidFill>
                  <a:srgbClr val="FFFFFF"/>
                </a:solidFill>
                <a:latin typeface="Courier New"/>
                <a:cs typeface="Courier New"/>
              </a:rPr>
              <a:t>estética Beautiful </a:t>
            </a:r>
            <a:r>
              <a:rPr sz="800" spc="-5" dirty="0">
                <a:solidFill>
                  <a:srgbClr val="FFFFFF"/>
                </a:solidFill>
                <a:latin typeface="Courier New"/>
                <a:cs typeface="Courier New"/>
              </a:rPr>
              <a:t>Nails, se </a:t>
            </a:r>
            <a:r>
              <a:rPr sz="8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Courier New"/>
                <a:cs typeface="Courier New"/>
              </a:rPr>
              <a:t>mejorará </a:t>
            </a:r>
            <a:r>
              <a:rPr sz="800" dirty="0">
                <a:solidFill>
                  <a:srgbClr val="FFFFFF"/>
                </a:solidFill>
                <a:latin typeface="Courier New"/>
                <a:cs typeface="Courier New"/>
              </a:rPr>
              <a:t>y </a:t>
            </a:r>
            <a:r>
              <a:rPr sz="800" spc="-10" dirty="0">
                <a:solidFill>
                  <a:srgbClr val="FFFFFF"/>
                </a:solidFill>
                <a:latin typeface="Courier New"/>
                <a:cs typeface="Courier New"/>
              </a:rPr>
              <a:t>optimizará </a:t>
            </a:r>
            <a:r>
              <a:rPr sz="800" spc="-5" dirty="0">
                <a:solidFill>
                  <a:srgbClr val="FFFFFF"/>
                </a:solidFill>
                <a:latin typeface="Courier New"/>
                <a:cs typeface="Courier New"/>
              </a:rPr>
              <a:t>la </a:t>
            </a:r>
            <a:r>
              <a:rPr sz="800" spc="-10" dirty="0">
                <a:solidFill>
                  <a:srgbClr val="FFFFFF"/>
                </a:solidFill>
                <a:latin typeface="Courier New"/>
                <a:cs typeface="Courier New"/>
              </a:rPr>
              <a:t>gestión </a:t>
            </a:r>
            <a:r>
              <a:rPr sz="800" dirty="0">
                <a:solidFill>
                  <a:srgbClr val="FFFFFF"/>
                </a:solidFill>
                <a:latin typeface="Courier New"/>
                <a:cs typeface="Courier New"/>
              </a:rPr>
              <a:t>y </a:t>
            </a:r>
            <a:r>
              <a:rPr sz="800" spc="-10" dirty="0">
                <a:solidFill>
                  <a:srgbClr val="FFFFFF"/>
                </a:solidFill>
                <a:latin typeface="Courier New"/>
                <a:cs typeface="Courier New"/>
              </a:rPr>
              <a:t>control </a:t>
            </a:r>
            <a:r>
              <a:rPr sz="800" spc="-5" dirty="0">
                <a:solidFill>
                  <a:srgbClr val="FFFFFF"/>
                </a:solidFill>
                <a:latin typeface="Courier New"/>
                <a:cs typeface="Courier New"/>
              </a:rPr>
              <a:t>de la misma ya </a:t>
            </a:r>
            <a:r>
              <a:rPr sz="8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Courier New"/>
                <a:cs typeface="Courier New"/>
              </a:rPr>
              <a:t>que al </a:t>
            </a:r>
            <a:r>
              <a:rPr sz="800" spc="-10" dirty="0">
                <a:solidFill>
                  <a:srgbClr val="FFFFFF"/>
                </a:solidFill>
                <a:latin typeface="Courier New"/>
                <a:cs typeface="Courier New"/>
              </a:rPr>
              <a:t>momento </a:t>
            </a:r>
            <a:r>
              <a:rPr sz="800" spc="-5" dirty="0">
                <a:solidFill>
                  <a:srgbClr val="FFFFFF"/>
                </a:solidFill>
                <a:latin typeface="Courier New"/>
                <a:cs typeface="Courier New"/>
              </a:rPr>
              <a:t>el </a:t>
            </a:r>
            <a:r>
              <a:rPr sz="800" spc="-10" dirty="0">
                <a:solidFill>
                  <a:srgbClr val="FFFFFF"/>
                </a:solidFill>
                <a:latin typeface="Courier New"/>
                <a:cs typeface="Courier New"/>
              </a:rPr>
              <a:t>negocio </a:t>
            </a:r>
            <a:r>
              <a:rPr sz="800" spc="-5" dirty="0">
                <a:solidFill>
                  <a:srgbClr val="FFFFFF"/>
                </a:solidFill>
                <a:latin typeface="Courier New"/>
                <a:cs typeface="Courier New"/>
              </a:rPr>
              <a:t>no </a:t>
            </a:r>
            <a:r>
              <a:rPr sz="800" spc="-10" dirty="0">
                <a:solidFill>
                  <a:srgbClr val="FFFFFF"/>
                </a:solidFill>
                <a:latin typeface="Courier New"/>
                <a:cs typeface="Courier New"/>
              </a:rPr>
              <a:t>dispone de </a:t>
            </a:r>
            <a:r>
              <a:rPr sz="800" spc="-5" dirty="0">
                <a:solidFill>
                  <a:srgbClr val="FFFFFF"/>
                </a:solidFill>
                <a:latin typeface="Courier New"/>
                <a:cs typeface="Courier New"/>
              </a:rPr>
              <a:t>una </a:t>
            </a:r>
            <a:r>
              <a:rPr sz="800" spc="-10" dirty="0">
                <a:solidFill>
                  <a:srgbClr val="FFFFFF"/>
                </a:solidFill>
                <a:latin typeface="Courier New"/>
                <a:cs typeface="Courier New"/>
              </a:rPr>
              <a:t>aplicación que </a:t>
            </a:r>
            <a:r>
              <a:rPr sz="8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Courier New"/>
                <a:cs typeface="Courier New"/>
              </a:rPr>
              <a:t>permita realizar esta acción. </a:t>
            </a:r>
            <a:r>
              <a:rPr sz="800" spc="-5" dirty="0">
                <a:solidFill>
                  <a:srgbClr val="FFFFFF"/>
                </a:solidFill>
                <a:latin typeface="Courier New"/>
                <a:cs typeface="Courier New"/>
              </a:rPr>
              <a:t>El </a:t>
            </a:r>
            <a:r>
              <a:rPr sz="800" spc="-10" dirty="0">
                <a:solidFill>
                  <a:srgbClr val="FFFFFF"/>
                </a:solidFill>
                <a:latin typeface="Courier New"/>
                <a:cs typeface="Courier New"/>
              </a:rPr>
              <a:t>desarrollo del proyecto </a:t>
            </a:r>
            <a:r>
              <a:rPr sz="800" spc="-5" dirty="0">
                <a:solidFill>
                  <a:srgbClr val="FFFFFF"/>
                </a:solidFill>
                <a:latin typeface="Courier New"/>
                <a:cs typeface="Courier New"/>
              </a:rPr>
              <a:t>se </a:t>
            </a:r>
            <a:r>
              <a:rPr sz="800" spc="-4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Courier New"/>
                <a:cs typeface="Courier New"/>
              </a:rPr>
              <a:t>basa </a:t>
            </a:r>
            <a:r>
              <a:rPr sz="800" spc="-10" dirty="0">
                <a:solidFill>
                  <a:srgbClr val="FFFFFF"/>
                </a:solidFill>
                <a:latin typeface="Courier New"/>
                <a:cs typeface="Courier New"/>
              </a:rPr>
              <a:t>en </a:t>
            </a:r>
            <a:r>
              <a:rPr sz="800" spc="-5" dirty="0">
                <a:solidFill>
                  <a:srgbClr val="FFFFFF"/>
                </a:solidFill>
                <a:latin typeface="Courier New"/>
                <a:cs typeface="Courier New"/>
              </a:rPr>
              <a:t>los </a:t>
            </a:r>
            <a:r>
              <a:rPr sz="800" spc="-10" dirty="0">
                <a:solidFill>
                  <a:srgbClr val="FFFFFF"/>
                </a:solidFill>
                <a:latin typeface="Courier New"/>
                <a:cs typeface="Courier New"/>
              </a:rPr>
              <a:t>lineamientos aprendidos </a:t>
            </a:r>
            <a:r>
              <a:rPr sz="800" spc="-5" dirty="0">
                <a:solidFill>
                  <a:srgbClr val="FFFFFF"/>
                </a:solidFill>
                <a:latin typeface="Courier New"/>
                <a:cs typeface="Courier New"/>
              </a:rPr>
              <a:t>en la </a:t>
            </a:r>
            <a:r>
              <a:rPr sz="800" spc="-10" dirty="0">
                <a:solidFill>
                  <a:srgbClr val="FFFFFF"/>
                </a:solidFill>
                <a:latin typeface="Courier New"/>
                <a:cs typeface="Courier New"/>
              </a:rPr>
              <a:t>materia </a:t>
            </a:r>
            <a:r>
              <a:rPr sz="800" spc="-15" dirty="0">
                <a:solidFill>
                  <a:srgbClr val="FFFFFF"/>
                </a:solidFill>
                <a:latin typeface="Courier New"/>
                <a:cs typeface="Courier New"/>
              </a:rPr>
              <a:t>de </a:t>
            </a:r>
            <a:r>
              <a:rPr sz="800" spc="-10" dirty="0">
                <a:solidFill>
                  <a:srgbClr val="FFFFFF"/>
                </a:solidFill>
                <a:latin typeface="Courier New"/>
                <a:cs typeface="Courier New"/>
              </a:rPr>
              <a:t> Metodologías</a:t>
            </a:r>
            <a:r>
              <a:rPr sz="800" spc="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FFFFFF"/>
                </a:solidFill>
                <a:latin typeface="Courier New"/>
                <a:cs typeface="Courier New"/>
              </a:rPr>
              <a:t>de</a:t>
            </a:r>
            <a:r>
              <a:rPr sz="800" spc="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Courier New"/>
                <a:cs typeface="Courier New"/>
              </a:rPr>
              <a:t>Desarrollo</a:t>
            </a:r>
            <a:r>
              <a:rPr sz="800" spc="1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FFFFFF"/>
                </a:solidFill>
                <a:latin typeface="Courier New"/>
                <a:cs typeface="Courier New"/>
              </a:rPr>
              <a:t>de</a:t>
            </a:r>
            <a:r>
              <a:rPr sz="800" spc="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Courier New"/>
                <a:cs typeface="Courier New"/>
              </a:rPr>
              <a:t>Software</a:t>
            </a:r>
            <a:r>
              <a:rPr sz="800" spc="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FFFFFF"/>
                </a:solidFill>
                <a:latin typeface="Courier New"/>
                <a:cs typeface="Courier New"/>
              </a:rPr>
              <a:t>que</a:t>
            </a:r>
            <a:r>
              <a:rPr sz="800" spc="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FFFFFF"/>
                </a:solidFill>
                <a:latin typeface="Courier New"/>
                <a:cs typeface="Courier New"/>
              </a:rPr>
              <a:t>es</a:t>
            </a:r>
            <a:r>
              <a:rPr sz="800" spc="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FFFFFF"/>
                </a:solidFill>
                <a:latin typeface="Courier New"/>
                <a:cs typeface="Courier New"/>
              </a:rPr>
              <a:t>el</a:t>
            </a:r>
            <a:r>
              <a:rPr sz="800" spc="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Courier New"/>
                <a:cs typeface="Courier New"/>
              </a:rPr>
              <a:t>Marco</a:t>
            </a:r>
            <a:r>
              <a:rPr sz="800" spc="1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Courier New"/>
                <a:cs typeface="Courier New"/>
              </a:rPr>
              <a:t>de</a:t>
            </a:r>
            <a:endParaRPr sz="800" dirty="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19145" y="3898493"/>
            <a:ext cx="984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0640">
              <a:lnSpc>
                <a:spcPct val="150000"/>
              </a:lnSpc>
              <a:spcBef>
                <a:spcPts val="100"/>
              </a:spcBef>
              <a:tabLst>
                <a:tab pos="339725" algn="l"/>
                <a:tab pos="365760" algn="l"/>
                <a:tab pos="789940" algn="l"/>
              </a:tabLst>
            </a:pPr>
            <a:r>
              <a:rPr sz="800" spc="-15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800" spc="-5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800" dirty="0">
                <a:solidFill>
                  <a:srgbClr val="FFFFFF"/>
                </a:solidFill>
                <a:latin typeface="Courier New"/>
                <a:cs typeface="Courier New"/>
              </a:rPr>
              <a:t>s		</a:t>
            </a:r>
            <a:r>
              <a:rPr sz="800" spc="-15" dirty="0">
                <a:solidFill>
                  <a:srgbClr val="FFFFFF"/>
                </a:solidFill>
                <a:latin typeface="Courier New"/>
                <a:cs typeface="Courier New"/>
              </a:rPr>
              <a:t>re</a:t>
            </a:r>
            <a:r>
              <a:rPr sz="800" spc="-5" dirty="0">
                <a:solidFill>
                  <a:srgbClr val="FFFFFF"/>
                </a:solidFill>
                <a:latin typeface="Courier New"/>
                <a:cs typeface="Courier New"/>
              </a:rPr>
              <a:t>qu</a:t>
            </a:r>
            <a:r>
              <a:rPr sz="800" spc="-15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800" spc="-5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800" spc="-2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800" spc="-5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800" dirty="0">
                <a:solidFill>
                  <a:srgbClr val="FFFFFF"/>
                </a:solidFill>
                <a:latin typeface="Courier New"/>
                <a:cs typeface="Courier New"/>
              </a:rPr>
              <a:t>s  </a:t>
            </a:r>
            <a:r>
              <a:rPr sz="800" spc="-15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sz="800" spc="-5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800" dirty="0">
                <a:solidFill>
                  <a:srgbClr val="FFFFFF"/>
                </a:solidFill>
                <a:latin typeface="Courier New"/>
                <a:cs typeface="Courier New"/>
              </a:rPr>
              <a:t>n	</a:t>
            </a:r>
            <a:r>
              <a:rPr sz="800" spc="-5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800" spc="-20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800" spc="-5" dirty="0">
                <a:solidFill>
                  <a:srgbClr val="FFFFFF"/>
                </a:solidFill>
                <a:latin typeface="Courier New"/>
                <a:cs typeface="Courier New"/>
              </a:rPr>
              <a:t>da</a:t>
            </a:r>
            <a:r>
              <a:rPr sz="800" dirty="0">
                <a:solidFill>
                  <a:srgbClr val="FFFFFF"/>
                </a:solidFill>
                <a:latin typeface="Courier New"/>
                <a:cs typeface="Courier New"/>
              </a:rPr>
              <a:t>s	</a:t>
            </a:r>
            <a:r>
              <a:rPr sz="800" spc="-5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800" spc="-2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800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09804" y="3898493"/>
            <a:ext cx="25457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tabLst>
                <a:tab pos="567055" algn="l"/>
                <a:tab pos="824865" algn="l"/>
                <a:tab pos="1000125" algn="l"/>
                <a:tab pos="1213485" algn="l"/>
                <a:tab pos="1313815" algn="l"/>
                <a:tab pos="1481455" algn="l"/>
                <a:tab pos="1867535" algn="l"/>
                <a:tab pos="2111375" algn="l"/>
              </a:tabLst>
            </a:pPr>
            <a:r>
              <a:rPr sz="800" spc="-5" dirty="0">
                <a:solidFill>
                  <a:srgbClr val="FFFFFF"/>
                </a:solidFill>
                <a:latin typeface="Courier New"/>
                <a:cs typeface="Courier New"/>
              </a:rPr>
              <a:t>tr</a:t>
            </a:r>
            <a:r>
              <a:rPr sz="800" spc="-15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800" spc="-5" dirty="0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r>
              <a:rPr sz="800" spc="-2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800" spc="-5" dirty="0">
                <a:solidFill>
                  <a:srgbClr val="FFFFFF"/>
                </a:solidFill>
                <a:latin typeface="Courier New"/>
                <a:cs typeface="Courier New"/>
              </a:rPr>
              <a:t>j</a:t>
            </a:r>
            <a:r>
              <a:rPr sz="800" dirty="0">
                <a:solidFill>
                  <a:srgbClr val="FFFFFF"/>
                </a:solidFill>
                <a:latin typeface="Courier New"/>
                <a:cs typeface="Courier New"/>
              </a:rPr>
              <a:t>o	</a:t>
            </a:r>
            <a:r>
              <a:rPr sz="800" spc="-5" dirty="0">
                <a:solidFill>
                  <a:srgbClr val="FFFFFF"/>
                </a:solidFill>
                <a:latin typeface="Courier New"/>
                <a:cs typeface="Courier New"/>
              </a:rPr>
              <a:t>5</a:t>
            </a:r>
            <a:r>
              <a:rPr sz="800" spc="-15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800" spc="-5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800" spc="-15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800" dirty="0">
                <a:solidFill>
                  <a:srgbClr val="FFFFFF"/>
                </a:solidFill>
                <a:latin typeface="Courier New"/>
                <a:cs typeface="Courier New"/>
              </a:rPr>
              <a:t>H	</a:t>
            </a:r>
            <a:r>
              <a:rPr sz="800" spc="-5" dirty="0">
                <a:solidFill>
                  <a:srgbClr val="FFFFFF"/>
                </a:solidFill>
                <a:latin typeface="Courier New"/>
                <a:cs typeface="Courier New"/>
              </a:rPr>
              <a:t>qu</a:t>
            </a:r>
            <a:r>
              <a:rPr sz="800" dirty="0">
                <a:solidFill>
                  <a:srgbClr val="FFFFFF"/>
                </a:solidFill>
                <a:latin typeface="Courier New"/>
                <a:cs typeface="Courier New"/>
              </a:rPr>
              <a:t>e		</a:t>
            </a:r>
            <a:r>
              <a:rPr sz="800" spc="-15" dirty="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sz="800" spc="-5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800" spc="-20" dirty="0">
                <a:solidFill>
                  <a:srgbClr val="FFFFFF"/>
                </a:solidFill>
                <a:latin typeface="Courier New"/>
                <a:cs typeface="Courier New"/>
              </a:rPr>
              <a:t>r</a:t>
            </a:r>
            <a:r>
              <a:rPr sz="800" spc="-15" dirty="0">
                <a:solidFill>
                  <a:srgbClr val="FFFFFF"/>
                </a:solidFill>
                <a:latin typeface="Courier New"/>
                <a:cs typeface="Courier New"/>
              </a:rPr>
              <a:t>m</a:t>
            </a:r>
            <a:r>
              <a:rPr sz="800" spc="-5" dirty="0">
                <a:solidFill>
                  <a:srgbClr val="FFFFFF"/>
                </a:solidFill>
                <a:latin typeface="Courier New"/>
                <a:cs typeface="Courier New"/>
              </a:rPr>
              <a:t>it</a:t>
            </a:r>
            <a:r>
              <a:rPr sz="800" dirty="0">
                <a:solidFill>
                  <a:srgbClr val="FFFFFF"/>
                </a:solidFill>
                <a:latin typeface="Courier New"/>
                <a:cs typeface="Courier New"/>
              </a:rPr>
              <a:t>e	</a:t>
            </a:r>
            <a:r>
              <a:rPr sz="800" spc="-15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800" spc="-5" dirty="0">
                <a:solidFill>
                  <a:srgbClr val="FFFFFF"/>
                </a:solidFill>
                <a:latin typeface="Courier New"/>
                <a:cs typeface="Courier New"/>
              </a:rPr>
              <a:t>de</a:t>
            </a:r>
            <a:r>
              <a:rPr sz="800" spc="-15" dirty="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sz="800" spc="-5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800" spc="-2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800" spc="-5" dirty="0">
                <a:solidFill>
                  <a:srgbClr val="FFFFFF"/>
                </a:solidFill>
                <a:latin typeface="Courier New"/>
                <a:cs typeface="Courier New"/>
              </a:rPr>
              <a:t>f</a:t>
            </a:r>
            <a:r>
              <a:rPr sz="800" spc="-2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800" spc="-5" dirty="0">
                <a:solidFill>
                  <a:srgbClr val="FFFFFF"/>
                </a:solidFill>
                <a:latin typeface="Courier New"/>
                <a:cs typeface="Courier New"/>
              </a:rPr>
              <a:t>ca</a:t>
            </a:r>
            <a:r>
              <a:rPr sz="800" dirty="0">
                <a:solidFill>
                  <a:srgbClr val="FFFFFF"/>
                </a:solidFill>
                <a:latin typeface="Courier New"/>
                <a:cs typeface="Courier New"/>
              </a:rPr>
              <a:t>r  </a:t>
            </a:r>
            <a:r>
              <a:rPr sz="800" spc="-10" dirty="0">
                <a:solidFill>
                  <a:srgbClr val="FFFFFF"/>
                </a:solidFill>
                <a:latin typeface="Courier New"/>
                <a:cs typeface="Courier New"/>
              </a:rPr>
              <a:t>funcionales	para	el	producto	cumpla </a:t>
            </a:r>
            <a:r>
              <a:rPr sz="800" spc="-4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Courier New"/>
                <a:cs typeface="Courier New"/>
              </a:rPr>
              <a:t>necesidades </a:t>
            </a:r>
            <a:r>
              <a:rPr sz="800" spc="-5" dirty="0">
                <a:solidFill>
                  <a:srgbClr val="FFFFFF"/>
                </a:solidFill>
                <a:latin typeface="Courier New"/>
                <a:cs typeface="Courier New"/>
              </a:rPr>
              <a:t>del</a:t>
            </a:r>
            <a:r>
              <a:rPr sz="8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Courier New"/>
                <a:cs typeface="Courier New"/>
              </a:rPr>
              <a:t>usuario.</a:t>
            </a:r>
            <a:endParaRPr sz="800" dirty="0">
              <a:latin typeface="Courier New"/>
              <a:cs typeface="Courier New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97179" y="652272"/>
            <a:ext cx="8521065" cy="0"/>
          </a:xfrm>
          <a:custGeom>
            <a:avLst/>
            <a:gdLst/>
            <a:ahLst/>
            <a:cxnLst/>
            <a:rect l="l" t="t" r="r" b="b"/>
            <a:pathLst>
              <a:path w="8521065">
                <a:moveTo>
                  <a:pt x="0" y="0"/>
                </a:moveTo>
                <a:lnTo>
                  <a:pt x="8520557" y="0"/>
                </a:lnTo>
              </a:path>
            </a:pathLst>
          </a:custGeom>
          <a:ln w="9525">
            <a:solidFill>
              <a:srgbClr val="47FF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066794" y="3414522"/>
            <a:ext cx="9848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D2A46"/>
                </a:solidFill>
                <a:latin typeface="Courier New"/>
                <a:cs typeface="Courier New"/>
              </a:rPr>
              <a:t>Princi</a:t>
            </a:r>
            <a:r>
              <a:rPr sz="1400" spc="-15" dirty="0">
                <a:solidFill>
                  <a:srgbClr val="0D2A46"/>
                </a:solidFill>
                <a:latin typeface="Courier New"/>
                <a:cs typeface="Courier New"/>
              </a:rPr>
              <a:t>p</a:t>
            </a:r>
            <a:r>
              <a:rPr sz="1400" spc="-5" dirty="0">
                <a:solidFill>
                  <a:srgbClr val="0D2A46"/>
                </a:solidFill>
                <a:latin typeface="Courier New"/>
                <a:cs typeface="Courier New"/>
              </a:rPr>
              <a:t>io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064120" y="1613153"/>
            <a:ext cx="9848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0D2A46"/>
                </a:solidFill>
                <a:latin typeface="Courier New"/>
                <a:cs typeface="Courier New"/>
              </a:rPr>
              <a:t>Princi</a:t>
            </a:r>
            <a:r>
              <a:rPr sz="1400" spc="-15" dirty="0">
                <a:solidFill>
                  <a:srgbClr val="0D2A46"/>
                </a:solidFill>
                <a:latin typeface="Courier New"/>
                <a:cs typeface="Courier New"/>
              </a:rPr>
              <a:t>p</a:t>
            </a:r>
            <a:r>
              <a:rPr sz="1400" spc="-5" dirty="0">
                <a:solidFill>
                  <a:srgbClr val="0D2A46"/>
                </a:solidFill>
                <a:latin typeface="Courier New"/>
                <a:cs typeface="Courier New"/>
              </a:rPr>
              <a:t>io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5" name="object 23">
            <a:extLst>
              <a:ext uri="{FF2B5EF4-FFF2-40B4-BE49-F238E27FC236}">
                <a16:creationId xmlns:a16="http://schemas.microsoft.com/office/drawing/2014/main" id="{A1B72D6E-CD09-A5C2-6E67-FB7E5FAEDD50}"/>
              </a:ext>
            </a:extLst>
          </p:cNvPr>
          <p:cNvSpPr txBox="1"/>
          <p:nvPr/>
        </p:nvSpPr>
        <p:spPr>
          <a:xfrm>
            <a:off x="5540198" y="2624707"/>
            <a:ext cx="3476336" cy="14754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5"/>
              </a:spcBef>
            </a:pPr>
            <a:r>
              <a:rPr lang="es-ES" sz="800" dirty="0">
                <a:solidFill>
                  <a:srgbClr val="FFFFFF"/>
                </a:solidFill>
                <a:latin typeface="Courier New"/>
                <a:cs typeface="Courier New"/>
              </a:rPr>
              <a:t>Para el desarrollo del producto se aplica los conocimientos aprendidos en Estructura la materia de fundamentos de programación y programación orientada a objetos, considerando las reglas negocio, para la codificación del producto aplicará los conocimientos aprendidos del se en programación web como </a:t>
            </a:r>
            <a:r>
              <a:rPr lang="es-ES" sz="800" dirty="0" err="1">
                <a:solidFill>
                  <a:srgbClr val="FFFFFF"/>
                </a:solidFill>
                <a:latin typeface="Courier New"/>
                <a:cs typeface="Courier New"/>
              </a:rPr>
              <a:t>Html</a:t>
            </a:r>
            <a:r>
              <a:rPr lang="es-ES" sz="800" dirty="0">
                <a:solidFill>
                  <a:srgbClr val="FFFFFF"/>
                </a:solidFill>
                <a:latin typeface="Courier New"/>
                <a:cs typeface="Courier New"/>
              </a:rPr>
              <a:t>, PHP, </a:t>
            </a:r>
            <a:r>
              <a:rPr lang="es-ES" sz="800" dirty="0" err="1">
                <a:solidFill>
                  <a:srgbClr val="FFFFFF"/>
                </a:solidFill>
                <a:latin typeface="Courier New"/>
                <a:cs typeface="Courier New"/>
              </a:rPr>
              <a:t>javascript</a:t>
            </a:r>
            <a:r>
              <a:rPr lang="es-ES" sz="800" dirty="0">
                <a:solidFill>
                  <a:srgbClr val="FFFFFF"/>
                </a:solidFill>
                <a:latin typeface="Courier New"/>
                <a:cs typeface="Courier New"/>
              </a:rPr>
              <a:t> y otros leguajes de programación desarrollo de la parte del esto ayudará adecuada. </a:t>
            </a:r>
            <a:endParaRPr sz="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2563" y="609480"/>
            <a:ext cx="447065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C" spc="-5" dirty="0"/>
              <a:t>6. </a:t>
            </a:r>
            <a:r>
              <a:rPr spc="-5" dirty="0"/>
              <a:t>Linea</a:t>
            </a:r>
            <a:r>
              <a:rPr spc="-50" dirty="0"/>
              <a:t> </a:t>
            </a:r>
            <a:r>
              <a:rPr spc="-5" dirty="0"/>
              <a:t>de</a:t>
            </a:r>
            <a:r>
              <a:rPr spc="-50" dirty="0"/>
              <a:t> </a:t>
            </a:r>
            <a:r>
              <a:rPr spc="-5" dirty="0"/>
              <a:t>Tiempo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9897" y="2002535"/>
            <a:ext cx="4357903" cy="20452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48451" y="4511198"/>
            <a:ext cx="6877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Roboto Lt"/>
                <a:cs typeface="Roboto Lt"/>
              </a:rPr>
              <a:t>25/05/2023</a:t>
            </a:r>
            <a:endParaRPr sz="1000" dirty="0">
              <a:latin typeface="Roboto Lt"/>
              <a:cs typeface="Roboto L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74419" y="4090517"/>
            <a:ext cx="17024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6100" marR="5080" indent="-534035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Courier New"/>
                <a:cs typeface="Courier New"/>
              </a:rPr>
              <a:t>Elaboración Perfil del </a:t>
            </a:r>
            <a:r>
              <a:rPr sz="1000" b="1" spc="-5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Courier New"/>
                <a:cs typeface="Courier New"/>
              </a:rPr>
              <a:t>Proyecto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29229" y="1458213"/>
            <a:ext cx="1397000" cy="50228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065" marR="5080" algn="ctr">
              <a:lnSpc>
                <a:spcPct val="106500"/>
              </a:lnSpc>
              <a:spcBef>
                <a:spcPts val="15"/>
              </a:spcBef>
            </a:pPr>
            <a:r>
              <a:rPr sz="1000" b="1" spc="-5" dirty="0">
                <a:solidFill>
                  <a:srgbClr val="FFFFFF"/>
                </a:solidFill>
                <a:latin typeface="Courier New"/>
                <a:cs typeface="Courier New"/>
              </a:rPr>
              <a:t>Matriz</a:t>
            </a:r>
            <a:r>
              <a:rPr sz="1000" b="1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Courier New"/>
                <a:cs typeface="Courier New"/>
              </a:rPr>
              <a:t>de</a:t>
            </a:r>
            <a:r>
              <a:rPr sz="1000" b="1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Courier New"/>
                <a:cs typeface="Courier New"/>
              </a:rPr>
              <a:t>Marco</a:t>
            </a:r>
            <a:r>
              <a:rPr sz="1000" b="1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Courier New"/>
                <a:cs typeface="Courier New"/>
              </a:rPr>
              <a:t>de </a:t>
            </a:r>
            <a:r>
              <a:rPr sz="1000" b="1" spc="-5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Courier New"/>
                <a:cs typeface="Courier New"/>
              </a:rPr>
              <a:t>Trabajo de HU </a:t>
            </a:r>
            <a:r>
              <a:rPr sz="1000" b="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Roboto Lt"/>
                <a:cs typeface="Roboto Lt"/>
              </a:rPr>
              <a:t>25/05/2022</a:t>
            </a:r>
            <a:endParaRPr sz="1000">
              <a:latin typeface="Roboto Lt"/>
              <a:cs typeface="Roboto L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1375" y="1675002"/>
            <a:ext cx="1473200" cy="3340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Courier New"/>
                <a:cs typeface="Courier New"/>
              </a:rPr>
              <a:t>Inicio</a:t>
            </a:r>
            <a:r>
              <a:rPr sz="1000" b="1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Courier New"/>
                <a:cs typeface="Courier New"/>
              </a:rPr>
              <a:t>del</a:t>
            </a:r>
            <a:r>
              <a:rPr sz="1000" b="1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Courier New"/>
                <a:cs typeface="Courier New"/>
              </a:rPr>
              <a:t>Proyecto</a:t>
            </a:r>
            <a:endParaRPr sz="1000">
              <a:latin typeface="Courier New"/>
              <a:cs typeface="Courier New"/>
            </a:endParaRPr>
          </a:p>
          <a:p>
            <a:pPr marL="339090">
              <a:lnSpc>
                <a:spcPct val="100000"/>
              </a:lnSpc>
              <a:spcBef>
                <a:spcPts val="30"/>
              </a:spcBef>
            </a:pPr>
            <a:r>
              <a:rPr sz="1000" spc="-5" dirty="0">
                <a:solidFill>
                  <a:srgbClr val="FFFFFF"/>
                </a:solidFill>
                <a:latin typeface="Roboto Lt"/>
                <a:cs typeface="Roboto Lt"/>
              </a:rPr>
              <a:t>22/05/2023</a:t>
            </a:r>
            <a:endParaRPr sz="1000">
              <a:latin typeface="Roboto Lt"/>
              <a:cs typeface="Roboto L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39" y="2868929"/>
            <a:ext cx="4826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Inicio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70111" y="2733293"/>
            <a:ext cx="406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Final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2420" y="1191767"/>
            <a:ext cx="8521065" cy="0"/>
          </a:xfrm>
          <a:custGeom>
            <a:avLst/>
            <a:gdLst/>
            <a:ahLst/>
            <a:cxnLst/>
            <a:rect l="l" t="t" r="r" b="b"/>
            <a:pathLst>
              <a:path w="8521065">
                <a:moveTo>
                  <a:pt x="0" y="0"/>
                </a:moveTo>
                <a:lnTo>
                  <a:pt x="8520557" y="0"/>
                </a:lnTo>
              </a:path>
            </a:pathLst>
          </a:custGeom>
          <a:ln w="9525">
            <a:solidFill>
              <a:srgbClr val="47FF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63821" y="2052827"/>
            <a:ext cx="4359427" cy="2037588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697351" y="4090517"/>
            <a:ext cx="1397000" cy="5892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lang="es-EC" sz="1000" b="1" spc="-5" dirty="0">
                <a:solidFill>
                  <a:srgbClr val="FFFFFF"/>
                </a:solidFill>
                <a:latin typeface="Courier New"/>
                <a:cs typeface="Courier New"/>
              </a:rPr>
              <a:t>Elaboración del Backlog</a:t>
            </a:r>
            <a:endParaRPr sz="1000" dirty="0">
              <a:latin typeface="Courier New"/>
              <a:cs typeface="Courier New"/>
            </a:endParaRPr>
          </a:p>
          <a:p>
            <a:pPr marL="635" algn="ctr">
              <a:lnSpc>
                <a:spcPct val="100000"/>
              </a:lnSpc>
              <a:spcBef>
                <a:spcPts val="860"/>
              </a:spcBef>
            </a:pPr>
            <a:r>
              <a:rPr sz="1000" spc="-5" dirty="0">
                <a:solidFill>
                  <a:srgbClr val="FFFFFF"/>
                </a:solidFill>
                <a:latin typeface="Roboto Lt"/>
                <a:cs typeface="Roboto Lt"/>
              </a:rPr>
              <a:t>29/05/2023</a:t>
            </a:r>
            <a:endParaRPr sz="1000" dirty="0">
              <a:latin typeface="Roboto Lt"/>
              <a:cs typeface="Roboto L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94986" y="1456766"/>
            <a:ext cx="1473200" cy="554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Courier New"/>
                <a:cs typeface="Courier New"/>
              </a:rPr>
              <a:t>Presentación</a:t>
            </a:r>
            <a:r>
              <a:rPr sz="1000" b="1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Courier New"/>
                <a:cs typeface="Courier New"/>
              </a:rPr>
              <a:t>Primer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b="1" spc="-5" dirty="0">
                <a:solidFill>
                  <a:srgbClr val="FFFFFF"/>
                </a:solidFill>
                <a:latin typeface="Courier New"/>
                <a:cs typeface="Courier New"/>
              </a:rPr>
              <a:t>Sprint</a:t>
            </a:r>
            <a:r>
              <a:rPr sz="1000" b="1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Courier New"/>
                <a:cs typeface="Courier New"/>
              </a:rPr>
              <a:t>del</a:t>
            </a:r>
            <a:r>
              <a:rPr sz="1000" b="1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Courier New"/>
                <a:cs typeface="Courier New"/>
              </a:rPr>
              <a:t>Proyecto</a:t>
            </a:r>
            <a:endParaRPr sz="1000">
              <a:latin typeface="Courier New"/>
              <a:cs typeface="Courier New"/>
            </a:endParaRPr>
          </a:p>
          <a:p>
            <a:pPr marL="440690">
              <a:lnSpc>
                <a:spcPct val="100000"/>
              </a:lnSpc>
              <a:spcBef>
                <a:spcPts val="560"/>
              </a:spcBef>
            </a:pPr>
            <a:r>
              <a:rPr sz="1000" spc="-5" dirty="0">
                <a:solidFill>
                  <a:srgbClr val="FFFFFF"/>
                </a:solidFill>
                <a:latin typeface="Roboto Lt"/>
                <a:cs typeface="Roboto Lt"/>
              </a:rPr>
              <a:t>09/06/2023</a:t>
            </a:r>
            <a:endParaRPr sz="1000">
              <a:latin typeface="Roboto Lt"/>
              <a:cs typeface="Roboto L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41056" y="4113987"/>
            <a:ext cx="8636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0" marR="5080" indent="-1143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Courier New"/>
                <a:cs typeface="Courier New"/>
              </a:rPr>
              <a:t>Entrega</a:t>
            </a:r>
            <a:r>
              <a:rPr sz="1000" b="1" spc="-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Courier New"/>
                <a:cs typeface="Courier New"/>
              </a:rPr>
              <a:t>del </a:t>
            </a:r>
            <a:r>
              <a:rPr sz="1000" b="1" spc="-5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Courier New"/>
                <a:cs typeface="Courier New"/>
              </a:rPr>
              <a:t>Proyecto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39861" y="4553508"/>
            <a:ext cx="6877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Roboto Lt"/>
                <a:cs typeface="Roboto Lt"/>
              </a:rPr>
              <a:t>16/08/2023</a:t>
            </a:r>
            <a:endParaRPr sz="1000">
              <a:latin typeface="Roboto Lt"/>
              <a:cs typeface="Roboto L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73014" y="4118254"/>
            <a:ext cx="1549400" cy="597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 marR="5080" indent="-381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Courier New"/>
                <a:cs typeface="Courier New"/>
              </a:rPr>
              <a:t>Presentación</a:t>
            </a:r>
            <a:r>
              <a:rPr sz="1000" b="1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Courier New"/>
                <a:cs typeface="Courier New"/>
              </a:rPr>
              <a:t>Segundo </a:t>
            </a:r>
            <a:r>
              <a:rPr sz="1000" b="1" spc="-5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Courier New"/>
                <a:cs typeface="Courier New"/>
              </a:rPr>
              <a:t>Sprint</a:t>
            </a:r>
            <a:r>
              <a:rPr sz="1000" b="1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Courier New"/>
                <a:cs typeface="Courier New"/>
              </a:rPr>
              <a:t>del</a:t>
            </a:r>
            <a:r>
              <a:rPr sz="1000" b="1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Courier New"/>
                <a:cs typeface="Courier New"/>
              </a:rPr>
              <a:t>Proyecto</a:t>
            </a:r>
            <a:endParaRPr sz="1000">
              <a:latin typeface="Courier New"/>
              <a:cs typeface="Courier New"/>
            </a:endParaRPr>
          </a:p>
          <a:p>
            <a:pPr marL="484505">
              <a:lnSpc>
                <a:spcPct val="100000"/>
              </a:lnSpc>
              <a:spcBef>
                <a:spcPts val="905"/>
              </a:spcBef>
            </a:pPr>
            <a:r>
              <a:rPr sz="1000" spc="-5" dirty="0">
                <a:solidFill>
                  <a:srgbClr val="FFFFFF"/>
                </a:solidFill>
                <a:latin typeface="Roboto Lt"/>
                <a:cs typeface="Roboto Lt"/>
              </a:rPr>
              <a:t>30/06/2023</a:t>
            </a:r>
            <a:endParaRPr sz="1000">
              <a:latin typeface="Roboto Lt"/>
              <a:cs typeface="Roboto L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58788" y="1456766"/>
            <a:ext cx="1473200" cy="587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Courier New"/>
                <a:cs typeface="Courier New"/>
              </a:rPr>
              <a:t>Presentación</a:t>
            </a:r>
            <a:r>
              <a:rPr sz="1000" b="1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Courier New"/>
                <a:cs typeface="Courier New"/>
              </a:rPr>
              <a:t>Tercer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b="1" spc="-5" dirty="0">
                <a:solidFill>
                  <a:srgbClr val="FFFFFF"/>
                </a:solidFill>
                <a:latin typeface="Courier New"/>
                <a:cs typeface="Courier New"/>
              </a:rPr>
              <a:t>Sprint</a:t>
            </a:r>
            <a:r>
              <a:rPr sz="1000" b="1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Courier New"/>
                <a:cs typeface="Courier New"/>
              </a:rPr>
              <a:t>del</a:t>
            </a:r>
            <a:r>
              <a:rPr sz="1000" b="1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Courier New"/>
                <a:cs typeface="Courier New"/>
              </a:rPr>
              <a:t>Proyecto</a:t>
            </a:r>
            <a:endParaRPr sz="1000">
              <a:latin typeface="Courier New"/>
              <a:cs typeface="Courier New"/>
            </a:endParaRPr>
          </a:p>
          <a:p>
            <a:pPr marL="458470">
              <a:lnSpc>
                <a:spcPct val="100000"/>
              </a:lnSpc>
              <a:spcBef>
                <a:spcPts val="819"/>
              </a:spcBef>
            </a:pPr>
            <a:r>
              <a:rPr sz="1000" spc="-5" dirty="0">
                <a:solidFill>
                  <a:srgbClr val="FFFFFF"/>
                </a:solidFill>
                <a:latin typeface="Roboto Lt"/>
                <a:cs typeface="Roboto Lt"/>
              </a:rPr>
              <a:t>28/07/2023</a:t>
            </a:r>
            <a:endParaRPr sz="1000">
              <a:latin typeface="Roboto Lt"/>
              <a:cs typeface="Roboto 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524255" y="911473"/>
            <a:ext cx="1335405" cy="80645"/>
          </a:xfrm>
          <a:custGeom>
            <a:avLst/>
            <a:gdLst/>
            <a:ahLst/>
            <a:cxnLst/>
            <a:rect l="l" t="t" r="r" b="b"/>
            <a:pathLst>
              <a:path w="1335405" h="80644">
                <a:moveTo>
                  <a:pt x="1335024" y="0"/>
                </a:moveTo>
                <a:lnTo>
                  <a:pt x="0" y="0"/>
                </a:lnTo>
                <a:lnTo>
                  <a:pt x="0" y="80650"/>
                </a:lnTo>
                <a:lnTo>
                  <a:pt x="1335024" y="80650"/>
                </a:lnTo>
                <a:lnTo>
                  <a:pt x="13350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434340" y="833627"/>
            <a:ext cx="3327400" cy="4173220"/>
            <a:chOff x="434340" y="833627"/>
            <a:chExt cx="3327400" cy="4173220"/>
          </a:xfrm>
        </p:grpSpPr>
        <p:sp>
          <p:nvSpPr>
            <p:cNvPr id="15" name="object 15"/>
            <p:cNvSpPr/>
            <p:nvPr/>
          </p:nvSpPr>
          <p:spPr>
            <a:xfrm>
              <a:off x="524256" y="1153788"/>
              <a:ext cx="1335405" cy="82550"/>
            </a:xfrm>
            <a:custGeom>
              <a:avLst/>
              <a:gdLst/>
              <a:ahLst/>
              <a:cxnLst/>
              <a:rect l="l" t="t" r="r" b="b"/>
              <a:pathLst>
                <a:path w="1335405" h="82550">
                  <a:moveTo>
                    <a:pt x="1335024" y="0"/>
                  </a:moveTo>
                  <a:lnTo>
                    <a:pt x="0" y="0"/>
                  </a:lnTo>
                  <a:lnTo>
                    <a:pt x="0" y="82175"/>
                  </a:lnTo>
                  <a:lnTo>
                    <a:pt x="1335024" y="82175"/>
                  </a:lnTo>
                  <a:lnTo>
                    <a:pt x="1335024" y="0"/>
                  </a:lnTo>
                  <a:close/>
                </a:path>
              </a:pathLst>
            </a:custGeom>
            <a:solidFill>
              <a:srgbClr val="47FF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4340" y="833627"/>
              <a:ext cx="3326891" cy="4172712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199195" y="137161"/>
            <a:ext cx="4745609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EC" sz="3200" spc="-5" dirty="0"/>
              <a:t>7.</a:t>
            </a:r>
            <a:r>
              <a:rPr sz="3200" spc="-5" dirty="0" err="1"/>
              <a:t>Actas</a:t>
            </a:r>
            <a:r>
              <a:rPr sz="3200" spc="-20" dirty="0"/>
              <a:t> </a:t>
            </a:r>
            <a:r>
              <a:rPr sz="3200" dirty="0"/>
              <a:t>de</a:t>
            </a:r>
            <a:r>
              <a:rPr sz="3200" spc="-30" dirty="0"/>
              <a:t> </a:t>
            </a:r>
            <a:r>
              <a:rPr sz="3200" dirty="0"/>
              <a:t>Reunion</a:t>
            </a: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97552" y="826008"/>
            <a:ext cx="3188207" cy="4171188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6445653" y="541714"/>
            <a:ext cx="15678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5"/>
              </a:spcBef>
              <a:tabLst>
                <a:tab pos="1554480" algn="l"/>
              </a:tabLst>
            </a:pPr>
            <a:r>
              <a:rPr lang="es-EC" sz="2000" b="1" u="heavy" spc="-5" dirty="0">
                <a:solidFill>
                  <a:srgbClr val="FFFFFF"/>
                </a:solidFill>
                <a:uFill>
                  <a:solidFill>
                    <a:srgbClr val="47FFD4"/>
                  </a:solidFill>
                </a:uFill>
                <a:latin typeface="Courier New"/>
                <a:cs typeface="Courier New"/>
              </a:rPr>
              <a:t>    </a:t>
            </a:r>
            <a:r>
              <a:rPr sz="2000" b="1" u="heavy" spc="-5" dirty="0">
                <a:solidFill>
                  <a:srgbClr val="FFFFFF"/>
                </a:solidFill>
                <a:uFill>
                  <a:solidFill>
                    <a:srgbClr val="47FFD4"/>
                  </a:solidFill>
                </a:uFill>
                <a:latin typeface="Courier New"/>
                <a:cs typeface="Courier New"/>
              </a:rPr>
              <a:t>Acta</a:t>
            </a:r>
            <a:r>
              <a:rPr sz="2000" b="1" u="heavy" spc="-60" dirty="0">
                <a:solidFill>
                  <a:srgbClr val="FFFFFF"/>
                </a:solidFill>
                <a:uFill>
                  <a:solidFill>
                    <a:srgbClr val="47FFD4"/>
                  </a:solidFill>
                </a:uFill>
                <a:latin typeface="Courier New"/>
                <a:cs typeface="Courier New"/>
              </a:rPr>
              <a:t> </a:t>
            </a:r>
            <a:r>
              <a:rPr sz="2000" b="1" u="heavy" dirty="0">
                <a:solidFill>
                  <a:srgbClr val="FFFFFF"/>
                </a:solidFill>
                <a:uFill>
                  <a:solidFill>
                    <a:srgbClr val="47FFD4"/>
                  </a:solidFill>
                </a:uFill>
                <a:latin typeface="Courier New"/>
                <a:cs typeface="Courier New"/>
              </a:rPr>
              <a:t>2	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1C512D08-1F44-C4C7-583E-B968A0EB9B59}"/>
              </a:ext>
            </a:extLst>
          </p:cNvPr>
          <p:cNvSpPr txBox="1"/>
          <p:nvPr/>
        </p:nvSpPr>
        <p:spPr>
          <a:xfrm>
            <a:off x="413558" y="541715"/>
            <a:ext cx="15678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554480" algn="l"/>
              </a:tabLst>
            </a:pPr>
            <a:r>
              <a:rPr sz="2000" b="1" u="heavy" spc="-5" dirty="0">
                <a:solidFill>
                  <a:srgbClr val="FFFFFF"/>
                </a:solidFill>
                <a:uFill>
                  <a:solidFill>
                    <a:srgbClr val="47FFD4"/>
                  </a:solidFill>
                </a:uFill>
                <a:latin typeface="Courier New"/>
                <a:cs typeface="Courier New"/>
              </a:rPr>
              <a:t>Acta</a:t>
            </a:r>
            <a:r>
              <a:rPr sz="2000" b="1" u="heavy" spc="-60" dirty="0">
                <a:solidFill>
                  <a:srgbClr val="FFFFFF"/>
                </a:solidFill>
                <a:uFill>
                  <a:solidFill>
                    <a:srgbClr val="47FFD4"/>
                  </a:solidFill>
                </a:uFill>
                <a:latin typeface="Courier New"/>
                <a:cs typeface="Courier New"/>
              </a:rPr>
              <a:t> </a:t>
            </a:r>
            <a:r>
              <a:rPr lang="es-EC" sz="2000" b="1" u="heavy" spc="-60" dirty="0">
                <a:solidFill>
                  <a:srgbClr val="FFFFFF"/>
                </a:solidFill>
                <a:uFill>
                  <a:solidFill>
                    <a:srgbClr val="47FFD4"/>
                  </a:solidFill>
                </a:uFill>
                <a:latin typeface="Courier New"/>
                <a:cs typeface="Courier New"/>
              </a:rPr>
              <a:t>1</a:t>
            </a:r>
            <a:r>
              <a:rPr sz="2000" b="1" u="heavy" dirty="0">
                <a:solidFill>
                  <a:srgbClr val="FFFFFF"/>
                </a:solidFill>
                <a:uFill>
                  <a:solidFill>
                    <a:srgbClr val="47FFD4"/>
                  </a:solidFill>
                </a:uFill>
                <a:latin typeface="Courier New"/>
                <a:cs typeface="Courier New"/>
              </a:rPr>
              <a:t>	</a:t>
            </a:r>
            <a:endParaRPr sz="2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1120</Words>
  <Application>Microsoft Office PowerPoint</Application>
  <PresentationFormat>Presentación en pantalla (16:9)</PresentationFormat>
  <Paragraphs>119</Paragraphs>
  <Slides>22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Arial MT</vt:lpstr>
      <vt:lpstr>Calibri</vt:lpstr>
      <vt:lpstr>Courier New</vt:lpstr>
      <vt:lpstr>Roboto Bk</vt:lpstr>
      <vt:lpstr>Roboto Lt</vt:lpstr>
      <vt:lpstr>Office Theme</vt:lpstr>
      <vt:lpstr>GRUPO Nº3</vt:lpstr>
      <vt:lpstr>AGENDA</vt:lpstr>
      <vt:lpstr>1. Objetivo Principal</vt:lpstr>
      <vt:lpstr>2. Objetivos Especificos</vt:lpstr>
      <vt:lpstr>3.Alcance </vt:lpstr>
      <vt:lpstr>4. Resultados Esperados</vt:lpstr>
      <vt:lpstr>5. Ideas a Defender</vt:lpstr>
      <vt:lpstr>6. Linea de Tiempo</vt:lpstr>
      <vt:lpstr>7.Actas de Reunion</vt:lpstr>
      <vt:lpstr>Actas de Reunion</vt:lpstr>
      <vt:lpstr>Actas de Reunion</vt:lpstr>
      <vt:lpstr>8. Especificacion de Requisitos</vt:lpstr>
      <vt:lpstr>Especificacion de Requisitos</vt:lpstr>
      <vt:lpstr>Especificacion de Requisitos</vt:lpstr>
      <vt:lpstr>9. Diseño Casos de Uso (nivel 0)</vt:lpstr>
      <vt:lpstr>10. Backlog</vt:lpstr>
      <vt:lpstr>Backlog</vt:lpstr>
      <vt:lpstr>Backlog</vt:lpstr>
      <vt:lpstr>11. Resultados del Proyecto</vt:lpstr>
      <vt:lpstr>12.Conclusiones y Recomendaciones</vt:lpstr>
      <vt:lpstr>Conclusiones y Recomendaciones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registro automatizado que regula un orden, control y transparencia con respecto al registro de los datos del campeonato barrial de fútbol.</dc:title>
  <dc:creator>Ariel Narvaez</dc:creator>
  <cp:lastModifiedBy>CRISTOPHER ALEJANDRO</cp:lastModifiedBy>
  <cp:revision>5</cp:revision>
  <dcterms:created xsi:type="dcterms:W3CDTF">2023-08-04T14:43:36Z</dcterms:created>
  <dcterms:modified xsi:type="dcterms:W3CDTF">2023-08-16T03:25:52Z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2023-08-02T00:00:00Z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2023-08-04T00:00:00Z</vt:filetime>
  </property>
</Properties>
</file>