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6"/>
  </p:notesMasterIdLst>
  <p:sldIdLst>
    <p:sldId id="256" r:id="rId2"/>
    <p:sldId id="257" r:id="rId3"/>
    <p:sldId id="258" r:id="rId4"/>
    <p:sldId id="259" r:id="rId5"/>
    <p:sldId id="260" r:id="rId6"/>
    <p:sldId id="294" r:id="rId7"/>
    <p:sldId id="272" r:id="rId8"/>
    <p:sldId id="271" r:id="rId9"/>
    <p:sldId id="261" r:id="rId10"/>
    <p:sldId id="270" r:id="rId11"/>
    <p:sldId id="262" r:id="rId12"/>
    <p:sldId id="263" r:id="rId13"/>
    <p:sldId id="264" r:id="rId14"/>
    <p:sldId id="268" r:id="rId15"/>
  </p:sldIdLst>
  <p:sldSz cx="9144000" cy="5143500" type="screen16x9"/>
  <p:notesSz cx="6858000" cy="9144000"/>
  <p:embeddedFontLst>
    <p:embeddedFont>
      <p:font typeface="Bree Serif" panose="020B0604020202020204" charset="0"/>
      <p:regular r:id="rId17"/>
    </p:embeddedFont>
    <p:embeddedFont>
      <p:font typeface="Calibri" panose="020F0502020204030204" pitchFamily="34" charset="0"/>
      <p:regular r:id="rId18"/>
      <p:bold r:id="rId19"/>
      <p:italic r:id="rId20"/>
      <p:boldItalic r:id="rId21"/>
    </p:embeddedFont>
    <p:embeddedFont>
      <p:font typeface="Didact Gothic" panose="020B0604020202020204" charset="0"/>
      <p:regular r:id="rId22"/>
    </p:embeddedFont>
    <p:embeddedFont>
      <p:font typeface="Impact" panose="020B0806030902050204" pitchFamily="34" charset="0"/>
      <p:regular r:id="rId23"/>
    </p:embeddedFont>
    <p:embeddedFont>
      <p:font typeface="Roboto Black" panose="020B0604020202020204" charset="0"/>
      <p:bold r:id="rId24"/>
      <p:boldItalic r:id="rId25"/>
    </p:embeddedFont>
    <p:embeddedFont>
      <p:font typeface="Roboto Light" panose="020B0604020202020204" charset="0"/>
      <p:regular r:id="rId26"/>
      <p:bold r:id="rId27"/>
      <p:italic r:id="rId28"/>
      <p:boldItalic r:id="rId29"/>
    </p:embeddedFont>
    <p:embeddedFont>
      <p:font typeface="Roboto Mono Thin"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238FE8-77F8-4D18-B7FE-2E27400F6379}">
  <a:tblStyle styleId="{1D238FE8-77F8-4D18-B7FE-2E27400F63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3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424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9"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ristopher-10/9900_G3_MDSW/blob/main/PREGAME/1.%20ELICITACI%C3%93N/1.3%20Historias%20de%20Usuarios/G3%20Matriz%20de%20Marco%20de%20Trabajo%20HU%20V1.0.xlsx" TargetMode="External"/><Relationship Id="rId7" Type="http://schemas.openxmlformats.org/officeDocument/2006/relationships/hyperlink" Target="https://github.com/Cristopher-10/9900_G3_MDSW/blob/main/PREGAME/1.%20ELICITACI%C3%93N/1.3%20Historias%20de%20Usuarios/G3%20Matriz%20de%20Marco%20de%20trabajo%20HU%20v6.0.xlsx"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hyperlink" Target="https://github.com/Cristopher-10/9900_G3_MDSW/blob/main/PREGAME/1.%20ELICITACI%C3%93N/1.3%20Historias%20de%20Usuarios/G3%20Matriz%20de%20Marco%20de%20trabajo%20HU%20v5.0.xlsx" TargetMode="External"/><Relationship Id="rId5" Type="http://schemas.openxmlformats.org/officeDocument/2006/relationships/hyperlink" Target="https://github.com/Cristopher-10/9900_G3_MDSW/blob/main/PREGAME/1.%20ELICITACI%C3%93N/1.3%20Historias%20de%20Usuarios/G3%20Matriz%20de%20Marco%20de%20Trabajo%20HU%20V2.0.xlsx" TargetMode="External"/><Relationship Id="rId4" Type="http://schemas.openxmlformats.org/officeDocument/2006/relationships/hyperlink" Target="https://github.com/Cristopher-10/9900_G3_MDSW/blob/main/PREGAME/1.%20ELICITACI%C3%93N/1.3%20Historias%20de%20Usuarios/G3%20Matriz%20de%20Marco%20de%20trabajo%20HU%20v3.0.xlsx"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ristopher-10/9900_G3_MDSW/tree/main/PREGAME/1.%20ELICITACI%C3%93N/1.4%20Actas%20de%20Reuni%C3%B3n"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6406510" y="979678"/>
            <a:ext cx="2701770" cy="1797441"/>
          </a:xfrm>
          <a:prstGeom prst="rect">
            <a:avLst/>
          </a:prstGeom>
        </p:spPr>
        <p:txBody>
          <a:bodyPr spcFirstLastPara="1" wrap="square" lIns="91425" tIns="91425" rIns="91425" bIns="91425" anchor="b" anchorCtr="0">
            <a:noAutofit/>
          </a:bodyPr>
          <a:lstStyle/>
          <a:p>
            <a:pPr algn="l"/>
            <a:r>
              <a:rPr lang="es-EC" sz="1800" b="1" i="1" dirty="0">
                <a:solidFill>
                  <a:schemeClr val="bg1"/>
                </a:solidFill>
                <a:latin typeface="Courier New" panose="02070309020205020404" pitchFamily="49" charset="0"/>
                <a:ea typeface="Roboto Light"/>
                <a:cs typeface="Courier New" panose="02070309020205020404" pitchFamily="49" charset="0"/>
                <a:sym typeface="Roboto Light"/>
              </a:rPr>
              <a:t>Sistema de registro automatizado de gestión de citas en la estética “</a:t>
            </a:r>
            <a:r>
              <a:rPr lang="es-EC" sz="1800" b="1" i="1" dirty="0" err="1">
                <a:solidFill>
                  <a:schemeClr val="bg1"/>
                </a:solidFill>
                <a:latin typeface="Courier New" panose="02070309020205020404" pitchFamily="49" charset="0"/>
                <a:ea typeface="Roboto Light"/>
                <a:cs typeface="Courier New" panose="02070309020205020404" pitchFamily="49" charset="0"/>
                <a:sym typeface="Roboto Light"/>
              </a:rPr>
              <a:t>Beatiful</a:t>
            </a:r>
            <a:r>
              <a:rPr lang="es-EC" sz="1800" b="1" i="1" dirty="0">
                <a:solidFill>
                  <a:schemeClr val="bg1"/>
                </a:solidFill>
                <a:latin typeface="Courier New" panose="02070309020205020404" pitchFamily="49" charset="0"/>
                <a:ea typeface="Roboto Light"/>
                <a:cs typeface="Courier New" panose="02070309020205020404" pitchFamily="49" charset="0"/>
                <a:sym typeface="Roboto Light"/>
              </a:rPr>
              <a:t> </a:t>
            </a:r>
            <a:r>
              <a:rPr lang="es-EC" sz="1800" b="1" i="1" dirty="0" err="1">
                <a:solidFill>
                  <a:schemeClr val="bg1"/>
                </a:solidFill>
                <a:latin typeface="Courier New" panose="02070309020205020404" pitchFamily="49" charset="0"/>
                <a:ea typeface="Roboto Light"/>
                <a:cs typeface="Courier New" panose="02070309020205020404" pitchFamily="49" charset="0"/>
                <a:sym typeface="Roboto Light"/>
              </a:rPr>
              <a:t>Nails</a:t>
            </a:r>
            <a:r>
              <a:rPr lang="es-EC" sz="1800" b="1" i="1" dirty="0">
                <a:solidFill>
                  <a:schemeClr val="bg1"/>
                </a:solidFill>
                <a:latin typeface="Courier New" panose="02070309020205020404" pitchFamily="49" charset="0"/>
                <a:ea typeface="Roboto Light"/>
                <a:cs typeface="Courier New" panose="02070309020205020404" pitchFamily="49" charset="0"/>
                <a:sym typeface="Roboto Light"/>
              </a:rPr>
              <a:t>”.</a:t>
            </a:r>
            <a:endParaRPr dirty="0">
              <a:solidFill>
                <a:schemeClr val="accent1"/>
              </a:solidFill>
            </a:endParaRPr>
          </a:p>
        </p:txBody>
      </p:sp>
      <p:sp>
        <p:nvSpPr>
          <p:cNvPr id="410" name="Google Shape;111;p22">
            <a:extLst>
              <a:ext uri="{FF2B5EF4-FFF2-40B4-BE49-F238E27FC236}">
                <a16:creationId xmlns:a16="http://schemas.microsoft.com/office/drawing/2014/main" id="{ECAA8C5B-5D08-630B-5886-131713E98F57}"/>
              </a:ext>
            </a:extLst>
          </p:cNvPr>
          <p:cNvSpPr/>
          <p:nvPr/>
        </p:nvSpPr>
        <p:spPr>
          <a:xfrm>
            <a:off x="4169383" y="4389943"/>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12;p22">
            <a:extLst>
              <a:ext uri="{FF2B5EF4-FFF2-40B4-BE49-F238E27FC236}">
                <a16:creationId xmlns:a16="http://schemas.microsoft.com/office/drawing/2014/main" id="{3ADEF4E9-4059-29D1-26E8-9E79703B6959}"/>
              </a:ext>
            </a:extLst>
          </p:cNvPr>
          <p:cNvSpPr/>
          <p:nvPr/>
        </p:nvSpPr>
        <p:spPr>
          <a:xfrm>
            <a:off x="5401023" y="1116377"/>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13;p22">
            <a:extLst>
              <a:ext uri="{FF2B5EF4-FFF2-40B4-BE49-F238E27FC236}">
                <a16:creationId xmlns:a16="http://schemas.microsoft.com/office/drawing/2014/main" id="{F7FAF5D4-77A6-A9ED-B7B1-A5DD97C8B873}"/>
              </a:ext>
            </a:extLst>
          </p:cNvPr>
          <p:cNvSpPr/>
          <p:nvPr/>
        </p:nvSpPr>
        <p:spPr>
          <a:xfrm>
            <a:off x="5489660" y="1243959"/>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14;p22">
            <a:extLst>
              <a:ext uri="{FF2B5EF4-FFF2-40B4-BE49-F238E27FC236}">
                <a16:creationId xmlns:a16="http://schemas.microsoft.com/office/drawing/2014/main" id="{52078103-506D-42F7-9F81-42837CC65C3E}"/>
              </a:ext>
            </a:extLst>
          </p:cNvPr>
          <p:cNvSpPr/>
          <p:nvPr/>
        </p:nvSpPr>
        <p:spPr>
          <a:xfrm>
            <a:off x="5555359" y="1361246"/>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15;p22">
            <a:extLst>
              <a:ext uri="{FF2B5EF4-FFF2-40B4-BE49-F238E27FC236}">
                <a16:creationId xmlns:a16="http://schemas.microsoft.com/office/drawing/2014/main" id="{ED749596-28B7-C71B-A9F1-1C069C6095C0}"/>
              </a:ext>
            </a:extLst>
          </p:cNvPr>
          <p:cNvSpPr/>
          <p:nvPr/>
        </p:nvSpPr>
        <p:spPr>
          <a:xfrm>
            <a:off x="5309338" y="983421"/>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16;p22">
            <a:extLst>
              <a:ext uri="{FF2B5EF4-FFF2-40B4-BE49-F238E27FC236}">
                <a16:creationId xmlns:a16="http://schemas.microsoft.com/office/drawing/2014/main" id="{D8C939BA-B380-E63C-EE3A-C79AFF3BDA4F}"/>
              </a:ext>
            </a:extLst>
          </p:cNvPr>
          <p:cNvSpPr/>
          <p:nvPr/>
        </p:nvSpPr>
        <p:spPr>
          <a:xfrm>
            <a:off x="1704545" y="803507"/>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117;p22">
            <a:extLst>
              <a:ext uri="{FF2B5EF4-FFF2-40B4-BE49-F238E27FC236}">
                <a16:creationId xmlns:a16="http://schemas.microsoft.com/office/drawing/2014/main" id="{253B1499-3CAF-7A0A-905A-F48EA49B2D39}"/>
              </a:ext>
            </a:extLst>
          </p:cNvPr>
          <p:cNvSpPr/>
          <p:nvPr/>
        </p:nvSpPr>
        <p:spPr>
          <a:xfrm>
            <a:off x="1967386" y="2559269"/>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18;p22">
            <a:extLst>
              <a:ext uri="{FF2B5EF4-FFF2-40B4-BE49-F238E27FC236}">
                <a16:creationId xmlns:a16="http://schemas.microsoft.com/office/drawing/2014/main" id="{6F31873A-697F-F946-D719-B6A2C8E17569}"/>
              </a:ext>
            </a:extLst>
          </p:cNvPr>
          <p:cNvSpPr/>
          <p:nvPr/>
        </p:nvSpPr>
        <p:spPr>
          <a:xfrm>
            <a:off x="3585633" y="2626527"/>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19;p22">
            <a:extLst>
              <a:ext uri="{FF2B5EF4-FFF2-40B4-BE49-F238E27FC236}">
                <a16:creationId xmlns:a16="http://schemas.microsoft.com/office/drawing/2014/main" id="{BA0FD040-F275-654F-4513-FA49C916D2BD}"/>
              </a:ext>
            </a:extLst>
          </p:cNvPr>
          <p:cNvSpPr/>
          <p:nvPr/>
        </p:nvSpPr>
        <p:spPr>
          <a:xfrm>
            <a:off x="2962171" y="2455058"/>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20;p22">
            <a:extLst>
              <a:ext uri="{FF2B5EF4-FFF2-40B4-BE49-F238E27FC236}">
                <a16:creationId xmlns:a16="http://schemas.microsoft.com/office/drawing/2014/main" id="{36757707-BFE6-FD3D-2D61-68F6B80F5E04}"/>
              </a:ext>
            </a:extLst>
          </p:cNvPr>
          <p:cNvSpPr/>
          <p:nvPr/>
        </p:nvSpPr>
        <p:spPr>
          <a:xfrm>
            <a:off x="401089" y="1873156"/>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21;p22">
            <a:extLst>
              <a:ext uri="{FF2B5EF4-FFF2-40B4-BE49-F238E27FC236}">
                <a16:creationId xmlns:a16="http://schemas.microsoft.com/office/drawing/2014/main" id="{370EB39C-2303-FB1D-0E11-AC259D001784}"/>
              </a:ext>
            </a:extLst>
          </p:cNvPr>
          <p:cNvSpPr/>
          <p:nvPr/>
        </p:nvSpPr>
        <p:spPr>
          <a:xfrm>
            <a:off x="854930" y="1827325"/>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22;p22">
            <a:extLst>
              <a:ext uri="{FF2B5EF4-FFF2-40B4-BE49-F238E27FC236}">
                <a16:creationId xmlns:a16="http://schemas.microsoft.com/office/drawing/2014/main" id="{9686C844-0B87-CCA6-959F-4265EC0842F1}"/>
              </a:ext>
            </a:extLst>
          </p:cNvPr>
          <p:cNvSpPr/>
          <p:nvPr/>
        </p:nvSpPr>
        <p:spPr>
          <a:xfrm>
            <a:off x="3924874" y="186857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23;p22">
            <a:extLst>
              <a:ext uri="{FF2B5EF4-FFF2-40B4-BE49-F238E27FC236}">
                <a16:creationId xmlns:a16="http://schemas.microsoft.com/office/drawing/2014/main" id="{63D12684-560E-965C-129E-1CD0EE2B6DC8}"/>
              </a:ext>
            </a:extLst>
          </p:cNvPr>
          <p:cNvSpPr/>
          <p:nvPr/>
        </p:nvSpPr>
        <p:spPr>
          <a:xfrm>
            <a:off x="3924874" y="199999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24;p22">
            <a:extLst>
              <a:ext uri="{FF2B5EF4-FFF2-40B4-BE49-F238E27FC236}">
                <a16:creationId xmlns:a16="http://schemas.microsoft.com/office/drawing/2014/main" id="{76AA4632-56D9-3D75-BEBA-6ED94D03F9E7}"/>
              </a:ext>
            </a:extLst>
          </p:cNvPr>
          <p:cNvSpPr/>
          <p:nvPr/>
        </p:nvSpPr>
        <p:spPr>
          <a:xfrm>
            <a:off x="3924874" y="2131414"/>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25;p22">
            <a:extLst>
              <a:ext uri="{FF2B5EF4-FFF2-40B4-BE49-F238E27FC236}">
                <a16:creationId xmlns:a16="http://schemas.microsoft.com/office/drawing/2014/main" id="{BC438D96-92D7-DBC4-DBD4-CE62DB60D540}"/>
              </a:ext>
            </a:extLst>
          </p:cNvPr>
          <p:cNvSpPr/>
          <p:nvPr/>
        </p:nvSpPr>
        <p:spPr>
          <a:xfrm>
            <a:off x="3924874" y="2395767"/>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26;p22">
            <a:extLst>
              <a:ext uri="{FF2B5EF4-FFF2-40B4-BE49-F238E27FC236}">
                <a16:creationId xmlns:a16="http://schemas.microsoft.com/office/drawing/2014/main" id="{7969CA1E-335F-86FD-54B7-9498AAC31A95}"/>
              </a:ext>
            </a:extLst>
          </p:cNvPr>
          <p:cNvSpPr/>
          <p:nvPr/>
        </p:nvSpPr>
        <p:spPr>
          <a:xfrm>
            <a:off x="3924874" y="2527187"/>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27;p22">
            <a:extLst>
              <a:ext uri="{FF2B5EF4-FFF2-40B4-BE49-F238E27FC236}">
                <a16:creationId xmlns:a16="http://schemas.microsoft.com/office/drawing/2014/main" id="{C3361D37-C535-8043-C64A-2E7059414DEB}"/>
              </a:ext>
            </a:extLst>
          </p:cNvPr>
          <p:cNvSpPr/>
          <p:nvPr/>
        </p:nvSpPr>
        <p:spPr>
          <a:xfrm>
            <a:off x="3924874" y="2790029"/>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28;p22">
            <a:extLst>
              <a:ext uri="{FF2B5EF4-FFF2-40B4-BE49-F238E27FC236}">
                <a16:creationId xmlns:a16="http://schemas.microsoft.com/office/drawing/2014/main" id="{43A4B5DC-607D-BB34-8A2A-75EF0E05A858}"/>
              </a:ext>
            </a:extLst>
          </p:cNvPr>
          <p:cNvSpPr/>
          <p:nvPr/>
        </p:nvSpPr>
        <p:spPr>
          <a:xfrm>
            <a:off x="3924874" y="2921449"/>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29;p22">
            <a:extLst>
              <a:ext uri="{FF2B5EF4-FFF2-40B4-BE49-F238E27FC236}">
                <a16:creationId xmlns:a16="http://schemas.microsoft.com/office/drawing/2014/main" id="{9DAEE61B-B828-669E-E555-9B2D03FC6331}"/>
              </a:ext>
            </a:extLst>
          </p:cNvPr>
          <p:cNvSpPr/>
          <p:nvPr/>
        </p:nvSpPr>
        <p:spPr>
          <a:xfrm>
            <a:off x="3924874" y="3184267"/>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30;p22">
            <a:extLst>
              <a:ext uri="{FF2B5EF4-FFF2-40B4-BE49-F238E27FC236}">
                <a16:creationId xmlns:a16="http://schemas.microsoft.com/office/drawing/2014/main" id="{7C31C077-F3A5-5EFF-83F0-724582E5874B}"/>
              </a:ext>
            </a:extLst>
          </p:cNvPr>
          <p:cNvSpPr/>
          <p:nvPr/>
        </p:nvSpPr>
        <p:spPr>
          <a:xfrm>
            <a:off x="1988790" y="1868573"/>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31;p22">
            <a:extLst>
              <a:ext uri="{FF2B5EF4-FFF2-40B4-BE49-F238E27FC236}">
                <a16:creationId xmlns:a16="http://schemas.microsoft.com/office/drawing/2014/main" id="{007D5589-5441-F32D-D3D6-166AAE29983A}"/>
              </a:ext>
            </a:extLst>
          </p:cNvPr>
          <p:cNvSpPr/>
          <p:nvPr/>
        </p:nvSpPr>
        <p:spPr>
          <a:xfrm>
            <a:off x="1988790" y="1999993"/>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32;p22">
            <a:extLst>
              <a:ext uri="{FF2B5EF4-FFF2-40B4-BE49-F238E27FC236}">
                <a16:creationId xmlns:a16="http://schemas.microsoft.com/office/drawing/2014/main" id="{F9DDBF5E-88B1-FE95-D849-690927DE943A}"/>
              </a:ext>
            </a:extLst>
          </p:cNvPr>
          <p:cNvSpPr/>
          <p:nvPr/>
        </p:nvSpPr>
        <p:spPr>
          <a:xfrm>
            <a:off x="1988790" y="2264346"/>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33;p22">
            <a:extLst>
              <a:ext uri="{FF2B5EF4-FFF2-40B4-BE49-F238E27FC236}">
                <a16:creationId xmlns:a16="http://schemas.microsoft.com/office/drawing/2014/main" id="{A2844F3B-C6AE-5892-7F99-6F8554816A72}"/>
              </a:ext>
            </a:extLst>
          </p:cNvPr>
          <p:cNvSpPr/>
          <p:nvPr/>
        </p:nvSpPr>
        <p:spPr>
          <a:xfrm>
            <a:off x="4039474" y="1602684"/>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34;p22">
            <a:extLst>
              <a:ext uri="{FF2B5EF4-FFF2-40B4-BE49-F238E27FC236}">
                <a16:creationId xmlns:a16="http://schemas.microsoft.com/office/drawing/2014/main" id="{EF94913A-58D8-A8D4-ADD0-F17E18A9D306}"/>
              </a:ext>
            </a:extLst>
          </p:cNvPr>
          <p:cNvSpPr/>
          <p:nvPr/>
        </p:nvSpPr>
        <p:spPr>
          <a:xfrm>
            <a:off x="2491533" y="1602684"/>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35;p22">
            <a:extLst>
              <a:ext uri="{FF2B5EF4-FFF2-40B4-BE49-F238E27FC236}">
                <a16:creationId xmlns:a16="http://schemas.microsoft.com/office/drawing/2014/main" id="{09F4BC0E-AADA-B8AE-4BEB-66D8BD118ABB}"/>
              </a:ext>
            </a:extLst>
          </p:cNvPr>
          <p:cNvSpPr/>
          <p:nvPr/>
        </p:nvSpPr>
        <p:spPr>
          <a:xfrm>
            <a:off x="390387" y="2889344"/>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36;p22">
            <a:extLst>
              <a:ext uri="{FF2B5EF4-FFF2-40B4-BE49-F238E27FC236}">
                <a16:creationId xmlns:a16="http://schemas.microsoft.com/office/drawing/2014/main" id="{D7EE085F-63DB-7649-6173-D53DA66AA117}"/>
              </a:ext>
            </a:extLst>
          </p:cNvPr>
          <p:cNvSpPr/>
          <p:nvPr/>
        </p:nvSpPr>
        <p:spPr>
          <a:xfrm>
            <a:off x="720462" y="3939149"/>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37;p22">
            <a:extLst>
              <a:ext uri="{FF2B5EF4-FFF2-40B4-BE49-F238E27FC236}">
                <a16:creationId xmlns:a16="http://schemas.microsoft.com/office/drawing/2014/main" id="{225841FA-63C7-940C-4B21-94375F0CA068}"/>
              </a:ext>
            </a:extLst>
          </p:cNvPr>
          <p:cNvSpPr/>
          <p:nvPr/>
        </p:nvSpPr>
        <p:spPr>
          <a:xfrm>
            <a:off x="1955149" y="296180"/>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38;p22">
            <a:extLst>
              <a:ext uri="{FF2B5EF4-FFF2-40B4-BE49-F238E27FC236}">
                <a16:creationId xmlns:a16="http://schemas.microsoft.com/office/drawing/2014/main" id="{FADD4836-8B21-C3DA-676F-5DCD85CC307E}"/>
              </a:ext>
            </a:extLst>
          </p:cNvPr>
          <p:cNvSpPr/>
          <p:nvPr/>
        </p:nvSpPr>
        <p:spPr>
          <a:xfrm>
            <a:off x="4536123" y="874"/>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39;p22">
            <a:extLst>
              <a:ext uri="{FF2B5EF4-FFF2-40B4-BE49-F238E27FC236}">
                <a16:creationId xmlns:a16="http://schemas.microsoft.com/office/drawing/2014/main" id="{3DC5CF09-5311-D742-7945-424EE757A4B4}"/>
              </a:ext>
            </a:extLst>
          </p:cNvPr>
          <p:cNvSpPr/>
          <p:nvPr/>
        </p:nvSpPr>
        <p:spPr>
          <a:xfrm>
            <a:off x="1188053" y="2174197"/>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40;p22">
            <a:extLst>
              <a:ext uri="{FF2B5EF4-FFF2-40B4-BE49-F238E27FC236}">
                <a16:creationId xmlns:a16="http://schemas.microsoft.com/office/drawing/2014/main" id="{8E69E1A9-DAD8-92C0-9C96-4BE6051154C3}"/>
              </a:ext>
            </a:extLst>
          </p:cNvPr>
          <p:cNvSpPr/>
          <p:nvPr/>
        </p:nvSpPr>
        <p:spPr>
          <a:xfrm>
            <a:off x="4316065" y="1319687"/>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41;p22">
            <a:extLst>
              <a:ext uri="{FF2B5EF4-FFF2-40B4-BE49-F238E27FC236}">
                <a16:creationId xmlns:a16="http://schemas.microsoft.com/office/drawing/2014/main" id="{83F95E0C-3991-DE93-1688-1DF30DE33488}"/>
              </a:ext>
            </a:extLst>
          </p:cNvPr>
          <p:cNvSpPr/>
          <p:nvPr/>
        </p:nvSpPr>
        <p:spPr>
          <a:xfrm>
            <a:off x="5269602" y="2375107"/>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42;p22">
            <a:extLst>
              <a:ext uri="{FF2B5EF4-FFF2-40B4-BE49-F238E27FC236}">
                <a16:creationId xmlns:a16="http://schemas.microsoft.com/office/drawing/2014/main" id="{45F6DBC6-BF18-90B2-C1EB-841835CEBC43}"/>
              </a:ext>
            </a:extLst>
          </p:cNvPr>
          <p:cNvSpPr/>
          <p:nvPr/>
        </p:nvSpPr>
        <p:spPr>
          <a:xfrm>
            <a:off x="2673367" y="4410579"/>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43;p22">
            <a:extLst>
              <a:ext uri="{FF2B5EF4-FFF2-40B4-BE49-F238E27FC236}">
                <a16:creationId xmlns:a16="http://schemas.microsoft.com/office/drawing/2014/main" id="{5931736F-3446-3B1A-ED6C-6EDABA9CA585}"/>
              </a:ext>
            </a:extLst>
          </p:cNvPr>
          <p:cNvSpPr/>
          <p:nvPr/>
        </p:nvSpPr>
        <p:spPr>
          <a:xfrm>
            <a:off x="5841115" y="656369"/>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44;p22">
            <a:extLst>
              <a:ext uri="{FF2B5EF4-FFF2-40B4-BE49-F238E27FC236}">
                <a16:creationId xmlns:a16="http://schemas.microsoft.com/office/drawing/2014/main" id="{F8EC0EEC-A1BB-C86C-78C6-4AF97573AA0B}"/>
              </a:ext>
            </a:extLst>
          </p:cNvPr>
          <p:cNvSpPr/>
          <p:nvPr/>
        </p:nvSpPr>
        <p:spPr>
          <a:xfrm>
            <a:off x="3151660" y="4113329"/>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45;p22">
            <a:extLst>
              <a:ext uri="{FF2B5EF4-FFF2-40B4-BE49-F238E27FC236}">
                <a16:creationId xmlns:a16="http://schemas.microsoft.com/office/drawing/2014/main" id="{C18B21D6-12FB-F9F9-DDA2-310008FF4AD6}"/>
              </a:ext>
            </a:extLst>
          </p:cNvPr>
          <p:cNvSpPr/>
          <p:nvPr/>
        </p:nvSpPr>
        <p:spPr>
          <a:xfrm>
            <a:off x="1223205" y="2411052"/>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46;p22">
            <a:extLst>
              <a:ext uri="{FF2B5EF4-FFF2-40B4-BE49-F238E27FC236}">
                <a16:creationId xmlns:a16="http://schemas.microsoft.com/office/drawing/2014/main" id="{FFE3922B-2DDE-6EFC-9319-0DF24E643A87}"/>
              </a:ext>
            </a:extLst>
          </p:cNvPr>
          <p:cNvSpPr/>
          <p:nvPr/>
        </p:nvSpPr>
        <p:spPr>
          <a:xfrm>
            <a:off x="5509504" y="1614922"/>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47;p22">
            <a:extLst>
              <a:ext uri="{FF2B5EF4-FFF2-40B4-BE49-F238E27FC236}">
                <a16:creationId xmlns:a16="http://schemas.microsoft.com/office/drawing/2014/main" id="{BA3018C0-8742-FBE4-81F8-657E5744C901}"/>
              </a:ext>
            </a:extLst>
          </p:cNvPr>
          <p:cNvSpPr/>
          <p:nvPr/>
        </p:nvSpPr>
        <p:spPr>
          <a:xfrm>
            <a:off x="543187" y="728618"/>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48;p22">
            <a:extLst>
              <a:ext uri="{FF2B5EF4-FFF2-40B4-BE49-F238E27FC236}">
                <a16:creationId xmlns:a16="http://schemas.microsoft.com/office/drawing/2014/main" id="{2AB592FF-5BDE-4773-01E3-EC1F3A311CD7}"/>
              </a:ext>
            </a:extLst>
          </p:cNvPr>
          <p:cNvSpPr/>
          <p:nvPr/>
        </p:nvSpPr>
        <p:spPr>
          <a:xfrm>
            <a:off x="5258900" y="2872547"/>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49;p22">
            <a:extLst>
              <a:ext uri="{FF2B5EF4-FFF2-40B4-BE49-F238E27FC236}">
                <a16:creationId xmlns:a16="http://schemas.microsoft.com/office/drawing/2014/main" id="{617B6B43-AC57-3F26-EF9A-CF276124D8AF}"/>
              </a:ext>
            </a:extLst>
          </p:cNvPr>
          <p:cNvSpPr/>
          <p:nvPr/>
        </p:nvSpPr>
        <p:spPr>
          <a:xfrm>
            <a:off x="5690307" y="2821246"/>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50;p22">
            <a:extLst>
              <a:ext uri="{FF2B5EF4-FFF2-40B4-BE49-F238E27FC236}">
                <a16:creationId xmlns:a16="http://schemas.microsoft.com/office/drawing/2014/main" id="{8A875284-C3EC-F866-4BA3-9B1149848369}"/>
              </a:ext>
            </a:extLst>
          </p:cNvPr>
          <p:cNvSpPr/>
          <p:nvPr/>
        </p:nvSpPr>
        <p:spPr>
          <a:xfrm>
            <a:off x="6137573" y="3534210"/>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51;p22">
            <a:extLst>
              <a:ext uri="{FF2B5EF4-FFF2-40B4-BE49-F238E27FC236}">
                <a16:creationId xmlns:a16="http://schemas.microsoft.com/office/drawing/2014/main" id="{0B747394-E9E1-B9F4-4E01-1E9A67E4912B}"/>
              </a:ext>
            </a:extLst>
          </p:cNvPr>
          <p:cNvSpPr/>
          <p:nvPr/>
        </p:nvSpPr>
        <p:spPr>
          <a:xfrm>
            <a:off x="5833461" y="2892271"/>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52;p22">
            <a:extLst>
              <a:ext uri="{FF2B5EF4-FFF2-40B4-BE49-F238E27FC236}">
                <a16:creationId xmlns:a16="http://schemas.microsoft.com/office/drawing/2014/main" id="{ADD3E426-CE10-A26E-E991-45133029D89F}"/>
              </a:ext>
            </a:extLst>
          </p:cNvPr>
          <p:cNvSpPr/>
          <p:nvPr/>
        </p:nvSpPr>
        <p:spPr>
          <a:xfrm>
            <a:off x="5289470" y="2702927"/>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53;p22">
            <a:extLst>
              <a:ext uri="{FF2B5EF4-FFF2-40B4-BE49-F238E27FC236}">
                <a16:creationId xmlns:a16="http://schemas.microsoft.com/office/drawing/2014/main" id="{BEDDFD29-4FD4-DC83-E13B-461E8D2F8C77}"/>
              </a:ext>
            </a:extLst>
          </p:cNvPr>
          <p:cNvSpPr/>
          <p:nvPr/>
        </p:nvSpPr>
        <p:spPr>
          <a:xfrm>
            <a:off x="6171286" y="3382705"/>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54;p22">
            <a:extLst>
              <a:ext uri="{FF2B5EF4-FFF2-40B4-BE49-F238E27FC236}">
                <a16:creationId xmlns:a16="http://schemas.microsoft.com/office/drawing/2014/main" id="{28B929C1-FB48-E801-6B22-1DE116CB4E2B}"/>
              </a:ext>
            </a:extLst>
          </p:cNvPr>
          <p:cNvSpPr/>
          <p:nvPr/>
        </p:nvSpPr>
        <p:spPr>
          <a:xfrm>
            <a:off x="5553823" y="2777119"/>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55;p22">
            <a:extLst>
              <a:ext uri="{FF2B5EF4-FFF2-40B4-BE49-F238E27FC236}">
                <a16:creationId xmlns:a16="http://schemas.microsoft.com/office/drawing/2014/main" id="{4FD45F0E-0A8D-8F31-8A3B-DF8468EF857D}"/>
              </a:ext>
            </a:extLst>
          </p:cNvPr>
          <p:cNvSpPr/>
          <p:nvPr/>
        </p:nvSpPr>
        <p:spPr>
          <a:xfrm>
            <a:off x="6122049" y="3236912"/>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56;p22">
            <a:extLst>
              <a:ext uri="{FF2B5EF4-FFF2-40B4-BE49-F238E27FC236}">
                <a16:creationId xmlns:a16="http://schemas.microsoft.com/office/drawing/2014/main" id="{93BF67BC-BBE0-87B5-2173-CD287F01CBB9}"/>
              </a:ext>
            </a:extLst>
          </p:cNvPr>
          <p:cNvSpPr/>
          <p:nvPr/>
        </p:nvSpPr>
        <p:spPr>
          <a:xfrm>
            <a:off x="16017" y="1888369"/>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57;p22">
            <a:extLst>
              <a:ext uri="{FF2B5EF4-FFF2-40B4-BE49-F238E27FC236}">
                <a16:creationId xmlns:a16="http://schemas.microsoft.com/office/drawing/2014/main" id="{1EAD569E-7E01-34FF-9CB5-5E1842751BD2}"/>
              </a:ext>
            </a:extLst>
          </p:cNvPr>
          <p:cNvSpPr/>
          <p:nvPr/>
        </p:nvSpPr>
        <p:spPr>
          <a:xfrm>
            <a:off x="188061" y="2481501"/>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58;p22">
            <a:extLst>
              <a:ext uri="{FF2B5EF4-FFF2-40B4-BE49-F238E27FC236}">
                <a16:creationId xmlns:a16="http://schemas.microsoft.com/office/drawing/2014/main" id="{D9AAFDF0-1473-9325-F57A-CF4ACBFBF025}"/>
              </a:ext>
            </a:extLst>
          </p:cNvPr>
          <p:cNvSpPr/>
          <p:nvPr/>
        </p:nvSpPr>
        <p:spPr>
          <a:xfrm>
            <a:off x="133664" y="2341490"/>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59;p22">
            <a:extLst>
              <a:ext uri="{FF2B5EF4-FFF2-40B4-BE49-F238E27FC236}">
                <a16:creationId xmlns:a16="http://schemas.microsoft.com/office/drawing/2014/main" id="{B22DD2A8-7834-78CC-272E-023F28EF68BA}"/>
              </a:ext>
            </a:extLst>
          </p:cNvPr>
          <p:cNvSpPr/>
          <p:nvPr/>
        </p:nvSpPr>
        <p:spPr>
          <a:xfrm>
            <a:off x="151997" y="1746486"/>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60;p22">
            <a:extLst>
              <a:ext uri="{FF2B5EF4-FFF2-40B4-BE49-F238E27FC236}">
                <a16:creationId xmlns:a16="http://schemas.microsoft.com/office/drawing/2014/main" id="{8DB6EA5F-2DFB-AF08-66E4-48EDFA6D35CB}"/>
              </a:ext>
            </a:extLst>
          </p:cNvPr>
          <p:cNvSpPr/>
          <p:nvPr/>
        </p:nvSpPr>
        <p:spPr>
          <a:xfrm>
            <a:off x="283417" y="1419314"/>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61;p22">
            <a:extLst>
              <a:ext uri="{FF2B5EF4-FFF2-40B4-BE49-F238E27FC236}">
                <a16:creationId xmlns:a16="http://schemas.microsoft.com/office/drawing/2014/main" id="{4D4DB885-8A46-3AED-4952-E9A01CD4D61B}"/>
              </a:ext>
            </a:extLst>
          </p:cNvPr>
          <p:cNvSpPr/>
          <p:nvPr/>
        </p:nvSpPr>
        <p:spPr>
          <a:xfrm>
            <a:off x="220766" y="1618785"/>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62;p22">
            <a:extLst>
              <a:ext uri="{FF2B5EF4-FFF2-40B4-BE49-F238E27FC236}">
                <a16:creationId xmlns:a16="http://schemas.microsoft.com/office/drawing/2014/main" id="{483266CD-2F05-C4C3-3B70-A672A014E2C0}"/>
              </a:ext>
            </a:extLst>
          </p:cNvPr>
          <p:cNvSpPr/>
          <p:nvPr/>
        </p:nvSpPr>
        <p:spPr>
          <a:xfrm>
            <a:off x="271708" y="2606851"/>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63;p22">
            <a:extLst>
              <a:ext uri="{FF2B5EF4-FFF2-40B4-BE49-F238E27FC236}">
                <a16:creationId xmlns:a16="http://schemas.microsoft.com/office/drawing/2014/main" id="{F5A88709-1C39-8638-3DF6-0A6B3D23A542}"/>
              </a:ext>
            </a:extLst>
          </p:cNvPr>
          <p:cNvSpPr/>
          <p:nvPr/>
        </p:nvSpPr>
        <p:spPr>
          <a:xfrm>
            <a:off x="1101719" y="4438509"/>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64;p22">
            <a:extLst>
              <a:ext uri="{FF2B5EF4-FFF2-40B4-BE49-F238E27FC236}">
                <a16:creationId xmlns:a16="http://schemas.microsoft.com/office/drawing/2014/main" id="{FDB229A9-C945-42AB-D665-CD8A2A6ED513}"/>
              </a:ext>
            </a:extLst>
          </p:cNvPr>
          <p:cNvSpPr/>
          <p:nvPr/>
        </p:nvSpPr>
        <p:spPr>
          <a:xfrm>
            <a:off x="1562207" y="4810336"/>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65;p22">
            <a:extLst>
              <a:ext uri="{FF2B5EF4-FFF2-40B4-BE49-F238E27FC236}">
                <a16:creationId xmlns:a16="http://schemas.microsoft.com/office/drawing/2014/main" id="{B762A48E-B10B-EF70-F9EE-1A66F91242B3}"/>
              </a:ext>
            </a:extLst>
          </p:cNvPr>
          <p:cNvSpPr/>
          <p:nvPr/>
        </p:nvSpPr>
        <p:spPr>
          <a:xfrm>
            <a:off x="1012193" y="4149489"/>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66;p22">
            <a:extLst>
              <a:ext uri="{FF2B5EF4-FFF2-40B4-BE49-F238E27FC236}">
                <a16:creationId xmlns:a16="http://schemas.microsoft.com/office/drawing/2014/main" id="{17A52F5B-3591-4083-29F7-1DFECFBB7FFE}"/>
              </a:ext>
            </a:extLst>
          </p:cNvPr>
          <p:cNvSpPr/>
          <p:nvPr/>
        </p:nvSpPr>
        <p:spPr>
          <a:xfrm>
            <a:off x="1042859" y="4298162"/>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67;p22">
            <a:extLst>
              <a:ext uri="{FF2B5EF4-FFF2-40B4-BE49-F238E27FC236}">
                <a16:creationId xmlns:a16="http://schemas.microsoft.com/office/drawing/2014/main" id="{BC2D1352-044A-552B-1242-BA9EC2DBB424}"/>
              </a:ext>
            </a:extLst>
          </p:cNvPr>
          <p:cNvSpPr/>
          <p:nvPr/>
        </p:nvSpPr>
        <p:spPr>
          <a:xfrm>
            <a:off x="952734" y="3940685"/>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68;p22">
            <a:extLst>
              <a:ext uri="{FF2B5EF4-FFF2-40B4-BE49-F238E27FC236}">
                <a16:creationId xmlns:a16="http://schemas.microsoft.com/office/drawing/2014/main" id="{09209657-5B53-5746-0412-CE6F4059F813}"/>
              </a:ext>
            </a:extLst>
          </p:cNvPr>
          <p:cNvSpPr/>
          <p:nvPr/>
        </p:nvSpPr>
        <p:spPr>
          <a:xfrm>
            <a:off x="1421164" y="4753540"/>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69;p22">
            <a:extLst>
              <a:ext uri="{FF2B5EF4-FFF2-40B4-BE49-F238E27FC236}">
                <a16:creationId xmlns:a16="http://schemas.microsoft.com/office/drawing/2014/main" id="{C7E90257-DB18-10C1-440B-339FCFAFD523}"/>
              </a:ext>
            </a:extLst>
          </p:cNvPr>
          <p:cNvSpPr/>
          <p:nvPr/>
        </p:nvSpPr>
        <p:spPr>
          <a:xfrm>
            <a:off x="1721366" y="4791836"/>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70;p22">
            <a:extLst>
              <a:ext uri="{FF2B5EF4-FFF2-40B4-BE49-F238E27FC236}">
                <a16:creationId xmlns:a16="http://schemas.microsoft.com/office/drawing/2014/main" id="{CCDB7B7A-05FD-80E1-11C7-5D3A7061840F}"/>
              </a:ext>
            </a:extLst>
          </p:cNvPr>
          <p:cNvSpPr/>
          <p:nvPr/>
        </p:nvSpPr>
        <p:spPr>
          <a:xfrm>
            <a:off x="3261677" y="1544616"/>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71;p22">
            <a:extLst>
              <a:ext uri="{FF2B5EF4-FFF2-40B4-BE49-F238E27FC236}">
                <a16:creationId xmlns:a16="http://schemas.microsoft.com/office/drawing/2014/main" id="{3071E173-FC29-97F9-39D2-C278F32A5AC5}"/>
              </a:ext>
            </a:extLst>
          </p:cNvPr>
          <p:cNvSpPr/>
          <p:nvPr/>
        </p:nvSpPr>
        <p:spPr>
          <a:xfrm>
            <a:off x="4316065" y="490228"/>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72;p22">
            <a:extLst>
              <a:ext uri="{FF2B5EF4-FFF2-40B4-BE49-F238E27FC236}">
                <a16:creationId xmlns:a16="http://schemas.microsoft.com/office/drawing/2014/main" id="{C47D24FB-A0DC-B891-08AB-54550EC79F83}"/>
              </a:ext>
            </a:extLst>
          </p:cNvPr>
          <p:cNvSpPr/>
          <p:nvPr/>
        </p:nvSpPr>
        <p:spPr>
          <a:xfrm>
            <a:off x="4893697" y="490228"/>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73;p22">
            <a:extLst>
              <a:ext uri="{FF2B5EF4-FFF2-40B4-BE49-F238E27FC236}">
                <a16:creationId xmlns:a16="http://schemas.microsoft.com/office/drawing/2014/main" id="{E75D08A3-3BC0-B214-4EBF-D9B2A9F51F88}"/>
              </a:ext>
            </a:extLst>
          </p:cNvPr>
          <p:cNvSpPr/>
          <p:nvPr/>
        </p:nvSpPr>
        <p:spPr>
          <a:xfrm>
            <a:off x="1437145" y="3968183"/>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74;p22">
            <a:extLst>
              <a:ext uri="{FF2B5EF4-FFF2-40B4-BE49-F238E27FC236}">
                <a16:creationId xmlns:a16="http://schemas.microsoft.com/office/drawing/2014/main" id="{FC8EC6BC-BAD3-9AB3-646C-BC7812C1FF8C}"/>
              </a:ext>
            </a:extLst>
          </p:cNvPr>
          <p:cNvSpPr/>
          <p:nvPr/>
        </p:nvSpPr>
        <p:spPr>
          <a:xfrm>
            <a:off x="1531877" y="4065987"/>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75;p22">
            <a:extLst>
              <a:ext uri="{FF2B5EF4-FFF2-40B4-BE49-F238E27FC236}">
                <a16:creationId xmlns:a16="http://schemas.microsoft.com/office/drawing/2014/main" id="{6D1ED0F5-47F5-6710-1882-DE5DBC2E6C37}"/>
              </a:ext>
            </a:extLst>
          </p:cNvPr>
          <p:cNvSpPr/>
          <p:nvPr/>
        </p:nvSpPr>
        <p:spPr>
          <a:xfrm>
            <a:off x="1531877" y="4139339"/>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76;p22">
            <a:extLst>
              <a:ext uri="{FF2B5EF4-FFF2-40B4-BE49-F238E27FC236}">
                <a16:creationId xmlns:a16="http://schemas.microsoft.com/office/drawing/2014/main" id="{CC5A0DFB-7B7D-B42A-A271-DBF81679165D}"/>
              </a:ext>
            </a:extLst>
          </p:cNvPr>
          <p:cNvSpPr/>
          <p:nvPr/>
        </p:nvSpPr>
        <p:spPr>
          <a:xfrm>
            <a:off x="1531877" y="4212668"/>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77;p22">
            <a:extLst>
              <a:ext uri="{FF2B5EF4-FFF2-40B4-BE49-F238E27FC236}">
                <a16:creationId xmlns:a16="http://schemas.microsoft.com/office/drawing/2014/main" id="{22D84B1E-A7EE-14B1-B24D-A8FA9435D30A}"/>
              </a:ext>
            </a:extLst>
          </p:cNvPr>
          <p:cNvSpPr/>
          <p:nvPr/>
        </p:nvSpPr>
        <p:spPr>
          <a:xfrm>
            <a:off x="5890017" y="2285750"/>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78;p22">
            <a:extLst>
              <a:ext uri="{FF2B5EF4-FFF2-40B4-BE49-F238E27FC236}">
                <a16:creationId xmlns:a16="http://schemas.microsoft.com/office/drawing/2014/main" id="{8FA4BC3D-4B03-3AFF-C426-E54D9ADD7151}"/>
              </a:ext>
            </a:extLst>
          </p:cNvPr>
          <p:cNvSpPr/>
          <p:nvPr/>
        </p:nvSpPr>
        <p:spPr>
          <a:xfrm>
            <a:off x="3269331" y="55247"/>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79;p22">
            <a:extLst>
              <a:ext uri="{FF2B5EF4-FFF2-40B4-BE49-F238E27FC236}">
                <a16:creationId xmlns:a16="http://schemas.microsoft.com/office/drawing/2014/main" id="{5A3AC03F-BA52-6BA0-101A-2A4A1F96BA47}"/>
              </a:ext>
            </a:extLst>
          </p:cNvPr>
          <p:cNvSpPr/>
          <p:nvPr/>
        </p:nvSpPr>
        <p:spPr>
          <a:xfrm>
            <a:off x="3414501" y="134190"/>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80;p22">
            <a:extLst>
              <a:ext uri="{FF2B5EF4-FFF2-40B4-BE49-F238E27FC236}">
                <a16:creationId xmlns:a16="http://schemas.microsoft.com/office/drawing/2014/main" id="{FCACAC13-0C6C-CCF2-2053-B8DFE48450E0}"/>
              </a:ext>
            </a:extLst>
          </p:cNvPr>
          <p:cNvSpPr/>
          <p:nvPr/>
        </p:nvSpPr>
        <p:spPr>
          <a:xfrm>
            <a:off x="838110" y="2331604"/>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81;p22">
            <a:extLst>
              <a:ext uri="{FF2B5EF4-FFF2-40B4-BE49-F238E27FC236}">
                <a16:creationId xmlns:a16="http://schemas.microsoft.com/office/drawing/2014/main" id="{F6232A86-5F65-6EC5-AE57-5F1843CD09A6}"/>
              </a:ext>
            </a:extLst>
          </p:cNvPr>
          <p:cNvSpPr/>
          <p:nvPr/>
        </p:nvSpPr>
        <p:spPr>
          <a:xfrm>
            <a:off x="1441728" y="1347497"/>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82;p22">
            <a:extLst>
              <a:ext uri="{FF2B5EF4-FFF2-40B4-BE49-F238E27FC236}">
                <a16:creationId xmlns:a16="http://schemas.microsoft.com/office/drawing/2014/main" id="{1A9D8393-F421-67D0-F7C4-0B9C77F2F4B8}"/>
              </a:ext>
            </a:extLst>
          </p:cNvPr>
          <p:cNvSpPr/>
          <p:nvPr/>
        </p:nvSpPr>
        <p:spPr>
          <a:xfrm>
            <a:off x="5867078" y="167807"/>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83;p22">
            <a:extLst>
              <a:ext uri="{FF2B5EF4-FFF2-40B4-BE49-F238E27FC236}">
                <a16:creationId xmlns:a16="http://schemas.microsoft.com/office/drawing/2014/main" id="{93A351FB-6270-EB07-1538-67CC14BECC25}"/>
              </a:ext>
            </a:extLst>
          </p:cNvPr>
          <p:cNvSpPr/>
          <p:nvPr/>
        </p:nvSpPr>
        <p:spPr>
          <a:xfrm>
            <a:off x="838110" y="2600540"/>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84;p22">
            <a:extLst>
              <a:ext uri="{FF2B5EF4-FFF2-40B4-BE49-F238E27FC236}">
                <a16:creationId xmlns:a16="http://schemas.microsoft.com/office/drawing/2014/main" id="{D0E2ABD6-3F0A-4155-8FAF-E75062864E12}"/>
              </a:ext>
            </a:extLst>
          </p:cNvPr>
          <p:cNvSpPr/>
          <p:nvPr/>
        </p:nvSpPr>
        <p:spPr>
          <a:xfrm>
            <a:off x="2100319" y="1336795"/>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85;p22">
            <a:extLst>
              <a:ext uri="{FF2B5EF4-FFF2-40B4-BE49-F238E27FC236}">
                <a16:creationId xmlns:a16="http://schemas.microsoft.com/office/drawing/2014/main" id="{B1B72789-4870-9C90-2E72-F9228578A049}"/>
              </a:ext>
            </a:extLst>
          </p:cNvPr>
          <p:cNvSpPr/>
          <p:nvPr/>
        </p:nvSpPr>
        <p:spPr>
          <a:xfrm>
            <a:off x="2780337" y="1355128"/>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86;p22">
            <a:extLst>
              <a:ext uri="{FF2B5EF4-FFF2-40B4-BE49-F238E27FC236}">
                <a16:creationId xmlns:a16="http://schemas.microsoft.com/office/drawing/2014/main" id="{D6C1E864-B0D5-3444-A9AF-61E4756BAA9B}"/>
              </a:ext>
            </a:extLst>
          </p:cNvPr>
          <p:cNvSpPr/>
          <p:nvPr/>
        </p:nvSpPr>
        <p:spPr>
          <a:xfrm>
            <a:off x="1082619" y="59302"/>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87;p22">
            <a:extLst>
              <a:ext uri="{FF2B5EF4-FFF2-40B4-BE49-F238E27FC236}">
                <a16:creationId xmlns:a16="http://schemas.microsoft.com/office/drawing/2014/main" id="{875F225E-0960-0534-9B6C-40E2F22F9A00}"/>
              </a:ext>
            </a:extLst>
          </p:cNvPr>
          <p:cNvSpPr/>
          <p:nvPr/>
        </p:nvSpPr>
        <p:spPr>
          <a:xfrm>
            <a:off x="5376572" y="433696"/>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88;p22">
            <a:extLst>
              <a:ext uri="{FF2B5EF4-FFF2-40B4-BE49-F238E27FC236}">
                <a16:creationId xmlns:a16="http://schemas.microsoft.com/office/drawing/2014/main" id="{A3973F56-EFEF-174C-1CCB-23A8F548DE87}"/>
              </a:ext>
            </a:extLst>
          </p:cNvPr>
          <p:cNvSpPr/>
          <p:nvPr/>
        </p:nvSpPr>
        <p:spPr>
          <a:xfrm>
            <a:off x="674608" y="383258"/>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89;p22">
            <a:extLst>
              <a:ext uri="{FF2B5EF4-FFF2-40B4-BE49-F238E27FC236}">
                <a16:creationId xmlns:a16="http://schemas.microsoft.com/office/drawing/2014/main" id="{039F5857-44C0-C002-7E56-C58DD2EB00B0}"/>
              </a:ext>
            </a:extLst>
          </p:cNvPr>
          <p:cNvSpPr/>
          <p:nvPr/>
        </p:nvSpPr>
        <p:spPr>
          <a:xfrm>
            <a:off x="1498260" y="3499057"/>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90;p22">
            <a:extLst>
              <a:ext uri="{FF2B5EF4-FFF2-40B4-BE49-F238E27FC236}">
                <a16:creationId xmlns:a16="http://schemas.microsoft.com/office/drawing/2014/main" id="{BCAEC5C1-F144-7191-D588-88C298FF8700}"/>
              </a:ext>
            </a:extLst>
          </p:cNvPr>
          <p:cNvSpPr/>
          <p:nvPr/>
        </p:nvSpPr>
        <p:spPr>
          <a:xfrm>
            <a:off x="856466" y="383258"/>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91;p22">
            <a:extLst>
              <a:ext uri="{FF2B5EF4-FFF2-40B4-BE49-F238E27FC236}">
                <a16:creationId xmlns:a16="http://schemas.microsoft.com/office/drawing/2014/main" id="{83920D28-1644-3967-D1CA-70930AB16DF2}"/>
              </a:ext>
            </a:extLst>
          </p:cNvPr>
          <p:cNvSpPr/>
          <p:nvPr/>
        </p:nvSpPr>
        <p:spPr>
          <a:xfrm>
            <a:off x="1498260" y="1842610"/>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92;p22">
            <a:extLst>
              <a:ext uri="{FF2B5EF4-FFF2-40B4-BE49-F238E27FC236}">
                <a16:creationId xmlns:a16="http://schemas.microsoft.com/office/drawing/2014/main" id="{5B0E5EFD-4AA4-D614-0C31-F53357FE8571}"/>
              </a:ext>
            </a:extLst>
          </p:cNvPr>
          <p:cNvSpPr/>
          <p:nvPr/>
        </p:nvSpPr>
        <p:spPr>
          <a:xfrm>
            <a:off x="5118509" y="4660699"/>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93;p22">
            <a:extLst>
              <a:ext uri="{FF2B5EF4-FFF2-40B4-BE49-F238E27FC236}">
                <a16:creationId xmlns:a16="http://schemas.microsoft.com/office/drawing/2014/main" id="{6423B523-DAB5-000C-3C35-918B5B2AB2FD}"/>
              </a:ext>
            </a:extLst>
          </p:cNvPr>
          <p:cNvSpPr/>
          <p:nvPr/>
        </p:nvSpPr>
        <p:spPr>
          <a:xfrm>
            <a:off x="2099263" y="4567194"/>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94;p22">
            <a:extLst>
              <a:ext uri="{FF2B5EF4-FFF2-40B4-BE49-F238E27FC236}">
                <a16:creationId xmlns:a16="http://schemas.microsoft.com/office/drawing/2014/main" id="{9B837C8B-679C-4735-CFB8-EE6384547468}"/>
              </a:ext>
            </a:extLst>
          </p:cNvPr>
          <p:cNvSpPr/>
          <p:nvPr/>
        </p:nvSpPr>
        <p:spPr>
          <a:xfrm>
            <a:off x="573757" y="2466072"/>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95;p22">
            <a:extLst>
              <a:ext uri="{FF2B5EF4-FFF2-40B4-BE49-F238E27FC236}">
                <a16:creationId xmlns:a16="http://schemas.microsoft.com/office/drawing/2014/main" id="{8CFF2868-56CB-0C9E-DF71-04E61E7BA22B}"/>
              </a:ext>
            </a:extLst>
          </p:cNvPr>
          <p:cNvSpPr/>
          <p:nvPr/>
        </p:nvSpPr>
        <p:spPr>
          <a:xfrm>
            <a:off x="613492" y="1517118"/>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96;p22">
            <a:extLst>
              <a:ext uri="{FF2B5EF4-FFF2-40B4-BE49-F238E27FC236}">
                <a16:creationId xmlns:a16="http://schemas.microsoft.com/office/drawing/2014/main" id="{4E677B74-8ECA-030D-7E9E-5C0004173D00}"/>
              </a:ext>
            </a:extLst>
          </p:cNvPr>
          <p:cNvSpPr/>
          <p:nvPr/>
        </p:nvSpPr>
        <p:spPr>
          <a:xfrm>
            <a:off x="5619545" y="3282070"/>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97;p22">
            <a:extLst>
              <a:ext uri="{FF2B5EF4-FFF2-40B4-BE49-F238E27FC236}">
                <a16:creationId xmlns:a16="http://schemas.microsoft.com/office/drawing/2014/main" id="{83B0BB3A-AD95-FFAA-7F84-E4DA55C057C7}"/>
              </a:ext>
            </a:extLst>
          </p:cNvPr>
          <p:cNvSpPr/>
          <p:nvPr/>
        </p:nvSpPr>
        <p:spPr>
          <a:xfrm>
            <a:off x="5805962" y="3280534"/>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98;p22">
            <a:extLst>
              <a:ext uri="{FF2B5EF4-FFF2-40B4-BE49-F238E27FC236}">
                <a16:creationId xmlns:a16="http://schemas.microsoft.com/office/drawing/2014/main" id="{9EFF636C-DD1A-5D2A-2063-54887B1284DD}"/>
              </a:ext>
            </a:extLst>
          </p:cNvPr>
          <p:cNvSpPr/>
          <p:nvPr/>
        </p:nvSpPr>
        <p:spPr>
          <a:xfrm>
            <a:off x="5709694" y="3369172"/>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99;p22">
            <a:extLst>
              <a:ext uri="{FF2B5EF4-FFF2-40B4-BE49-F238E27FC236}">
                <a16:creationId xmlns:a16="http://schemas.microsoft.com/office/drawing/2014/main" id="{34F3A4E0-EF15-7D9B-4B10-894FE52F29E6}"/>
              </a:ext>
            </a:extLst>
          </p:cNvPr>
          <p:cNvSpPr/>
          <p:nvPr/>
        </p:nvSpPr>
        <p:spPr>
          <a:xfrm>
            <a:off x="5798332" y="3518925"/>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00;p22">
            <a:extLst>
              <a:ext uri="{FF2B5EF4-FFF2-40B4-BE49-F238E27FC236}">
                <a16:creationId xmlns:a16="http://schemas.microsoft.com/office/drawing/2014/main" id="{EA7128C1-A1F9-72EE-A48A-600DC5B190B7}"/>
              </a:ext>
            </a:extLst>
          </p:cNvPr>
          <p:cNvSpPr/>
          <p:nvPr/>
        </p:nvSpPr>
        <p:spPr>
          <a:xfrm>
            <a:off x="5581345" y="3231633"/>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01;p22">
            <a:extLst>
              <a:ext uri="{FF2B5EF4-FFF2-40B4-BE49-F238E27FC236}">
                <a16:creationId xmlns:a16="http://schemas.microsoft.com/office/drawing/2014/main" id="{3ACF567D-B26D-F801-186C-560218188BF1}"/>
              </a:ext>
            </a:extLst>
          </p:cNvPr>
          <p:cNvSpPr/>
          <p:nvPr/>
        </p:nvSpPr>
        <p:spPr>
          <a:xfrm>
            <a:off x="5581345" y="3731329"/>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03;p22">
            <a:extLst>
              <a:ext uri="{FF2B5EF4-FFF2-40B4-BE49-F238E27FC236}">
                <a16:creationId xmlns:a16="http://schemas.microsoft.com/office/drawing/2014/main" id="{E9A8A25A-5217-1A6F-84B9-D78BF82FDA86}"/>
              </a:ext>
            </a:extLst>
          </p:cNvPr>
          <p:cNvSpPr/>
          <p:nvPr/>
        </p:nvSpPr>
        <p:spPr>
          <a:xfrm>
            <a:off x="5604273" y="1624627"/>
            <a:ext cx="591370" cy="489584"/>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dirty="0"/>
              <a:t>C++</a:t>
            </a:r>
            <a:endParaRPr dirty="0"/>
          </a:p>
        </p:txBody>
      </p:sp>
      <p:sp>
        <p:nvSpPr>
          <p:cNvPr id="504" name="Google Shape;205;p22">
            <a:extLst>
              <a:ext uri="{FF2B5EF4-FFF2-40B4-BE49-F238E27FC236}">
                <a16:creationId xmlns:a16="http://schemas.microsoft.com/office/drawing/2014/main" id="{53EE03F9-6F90-D1C7-0C13-935A74A0BF2A}"/>
              </a:ext>
            </a:extLst>
          </p:cNvPr>
          <p:cNvSpPr/>
          <p:nvPr/>
        </p:nvSpPr>
        <p:spPr>
          <a:xfrm>
            <a:off x="1408111" y="383258"/>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06;p22">
            <a:extLst>
              <a:ext uri="{FF2B5EF4-FFF2-40B4-BE49-F238E27FC236}">
                <a16:creationId xmlns:a16="http://schemas.microsoft.com/office/drawing/2014/main" id="{7870B24F-78D2-9975-4804-DE0FBF4DF615}"/>
              </a:ext>
            </a:extLst>
          </p:cNvPr>
          <p:cNvSpPr/>
          <p:nvPr/>
        </p:nvSpPr>
        <p:spPr>
          <a:xfrm>
            <a:off x="1515057" y="380211"/>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07;p22">
            <a:extLst>
              <a:ext uri="{FF2B5EF4-FFF2-40B4-BE49-F238E27FC236}">
                <a16:creationId xmlns:a16="http://schemas.microsoft.com/office/drawing/2014/main" id="{A975CD36-BBFD-A872-3106-5408AA21360E}"/>
              </a:ext>
            </a:extLst>
          </p:cNvPr>
          <p:cNvSpPr/>
          <p:nvPr/>
        </p:nvSpPr>
        <p:spPr>
          <a:xfrm>
            <a:off x="715879" y="902822"/>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08;p22">
            <a:extLst>
              <a:ext uri="{FF2B5EF4-FFF2-40B4-BE49-F238E27FC236}">
                <a16:creationId xmlns:a16="http://schemas.microsoft.com/office/drawing/2014/main" id="{2DEB231C-0818-2DEF-0631-ABBE57E10408}"/>
              </a:ext>
            </a:extLst>
          </p:cNvPr>
          <p:cNvSpPr/>
          <p:nvPr/>
        </p:nvSpPr>
        <p:spPr>
          <a:xfrm>
            <a:off x="864096" y="902822"/>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09;p22">
            <a:extLst>
              <a:ext uri="{FF2B5EF4-FFF2-40B4-BE49-F238E27FC236}">
                <a16:creationId xmlns:a16="http://schemas.microsoft.com/office/drawing/2014/main" id="{90A84883-C95A-3664-BA14-51DD25C73D37}"/>
              </a:ext>
            </a:extLst>
          </p:cNvPr>
          <p:cNvSpPr/>
          <p:nvPr/>
        </p:nvSpPr>
        <p:spPr>
          <a:xfrm>
            <a:off x="1000100" y="902822"/>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10;p22">
            <a:extLst>
              <a:ext uri="{FF2B5EF4-FFF2-40B4-BE49-F238E27FC236}">
                <a16:creationId xmlns:a16="http://schemas.microsoft.com/office/drawing/2014/main" id="{C5CB83E8-4B54-5AA7-5261-BB9B9DBDE5DA}"/>
              </a:ext>
            </a:extLst>
          </p:cNvPr>
          <p:cNvSpPr/>
          <p:nvPr/>
        </p:nvSpPr>
        <p:spPr>
          <a:xfrm>
            <a:off x="1241538" y="902822"/>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11;p22">
            <a:extLst>
              <a:ext uri="{FF2B5EF4-FFF2-40B4-BE49-F238E27FC236}">
                <a16:creationId xmlns:a16="http://schemas.microsoft.com/office/drawing/2014/main" id="{9BB3D678-3B9A-96B2-6E7B-A7B8F61B9694}"/>
              </a:ext>
            </a:extLst>
          </p:cNvPr>
          <p:cNvSpPr/>
          <p:nvPr/>
        </p:nvSpPr>
        <p:spPr>
          <a:xfrm>
            <a:off x="1942935" y="4385360"/>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12;p22">
            <a:extLst>
              <a:ext uri="{FF2B5EF4-FFF2-40B4-BE49-F238E27FC236}">
                <a16:creationId xmlns:a16="http://schemas.microsoft.com/office/drawing/2014/main" id="{0781308F-D0ED-4BB8-335F-A34F255EF8B3}"/>
              </a:ext>
            </a:extLst>
          </p:cNvPr>
          <p:cNvSpPr/>
          <p:nvPr/>
        </p:nvSpPr>
        <p:spPr>
          <a:xfrm>
            <a:off x="2123258" y="4286021"/>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13;p22">
            <a:extLst>
              <a:ext uri="{FF2B5EF4-FFF2-40B4-BE49-F238E27FC236}">
                <a16:creationId xmlns:a16="http://schemas.microsoft.com/office/drawing/2014/main" id="{2C663E21-1831-CBB5-6588-A1B4CB7D020B}"/>
              </a:ext>
            </a:extLst>
          </p:cNvPr>
          <p:cNvSpPr/>
          <p:nvPr/>
        </p:nvSpPr>
        <p:spPr>
          <a:xfrm>
            <a:off x="5732615" y="3988028"/>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2"/>
          <p:cNvSpPr txBox="1">
            <a:spLocks noGrp="1"/>
          </p:cNvSpPr>
          <p:nvPr>
            <p:ph type="subTitle" idx="1"/>
          </p:nvPr>
        </p:nvSpPr>
        <p:spPr>
          <a:xfrm>
            <a:off x="2431930" y="861268"/>
            <a:ext cx="1801640" cy="3707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600" b="1" i="1" dirty="0">
                <a:solidFill>
                  <a:schemeClr val="tx1"/>
                </a:solidFill>
                <a:latin typeface="Courier New" panose="02070309020205020404" pitchFamily="49" charset="0"/>
                <a:cs typeface="Courier New" panose="02070309020205020404" pitchFamily="49" charset="0"/>
              </a:rPr>
              <a:t>GRUPO Nº3 </a:t>
            </a:r>
            <a:endParaRPr sz="1600" b="1" i="1" dirty="0">
              <a:solidFill>
                <a:schemeClr val="tx1"/>
              </a:solidFill>
              <a:latin typeface="Courier New" panose="02070309020205020404" pitchFamily="49" charset="0"/>
              <a:cs typeface="Courier New" panose="02070309020205020404" pitchFamily="49" charset="0"/>
            </a:endParaRPr>
          </a:p>
        </p:txBody>
      </p:sp>
      <p:pic>
        <p:nvPicPr>
          <p:cNvPr id="1026" name="Picture 2">
            <a:extLst>
              <a:ext uri="{FF2B5EF4-FFF2-40B4-BE49-F238E27FC236}">
                <a16:creationId xmlns:a16="http://schemas.microsoft.com/office/drawing/2014/main" id="{8C749053-32EA-D300-AB82-0C6E3DBC4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330" y="3262412"/>
            <a:ext cx="1962006" cy="17741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36"/>
          <p:cNvSpPr txBox="1">
            <a:spLocks noGrp="1"/>
          </p:cNvSpPr>
          <p:nvPr>
            <p:ph type="ctrTitle"/>
          </p:nvPr>
        </p:nvSpPr>
        <p:spPr>
          <a:xfrm>
            <a:off x="311700" y="164236"/>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1" dirty="0">
                <a:latin typeface="Courier New" panose="02070309020205020404" pitchFamily="49" charset="0"/>
                <a:cs typeface="Courier New" panose="02070309020205020404" pitchFamily="49" charset="0"/>
              </a:rPr>
              <a:t>Especificacion de Requisitos</a:t>
            </a:r>
            <a:endParaRPr b="1" dirty="0">
              <a:latin typeface="Courier New" panose="02070309020205020404" pitchFamily="49" charset="0"/>
              <a:cs typeface="Courier New" panose="02070309020205020404" pitchFamily="49" charset="0"/>
            </a:endParaRPr>
          </a:p>
        </p:txBody>
      </p:sp>
      <p:sp>
        <p:nvSpPr>
          <p:cNvPr id="752" name="Google Shape;752;p36"/>
          <p:cNvSpPr/>
          <p:nvPr/>
        </p:nvSpPr>
        <p:spPr>
          <a:xfrm>
            <a:off x="4346435" y="414600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402857" y="419178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453451" y="417435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453451" y="417435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6" name="Google Shape;756;p36"/>
          <p:cNvSpPr/>
          <p:nvPr/>
        </p:nvSpPr>
        <p:spPr>
          <a:xfrm>
            <a:off x="3124390" y="291787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2931509" y="1518301"/>
            <a:ext cx="1967037" cy="2268197"/>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3797852" y="249684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2689247" y="196255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453867" y="359526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631915" y="377404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412611" y="377404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441236" y="391754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412611" y="348243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4791332" y="348243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813811" y="320700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3111523" y="290542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506441" y="195051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676816" y="231016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819741" y="232261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718021" y="248647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6074147" y="359278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5523060" y="390265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5533230" y="218697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5533627" y="196130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5758880" y="196172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5758880" y="218739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flipH="1">
            <a:off x="2391349" y="1627788"/>
            <a:ext cx="1133420" cy="332278"/>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2372778" y="1758349"/>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03689" y="1304829"/>
            <a:ext cx="1084333" cy="383256"/>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5168701" y="188817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3388620" y="162572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397343" y="164812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518871" y="1670111"/>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4503232" y="173523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4090908" y="328664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659095" y="285108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5968770" y="337375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5968770" y="337375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2564388" y="213138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2564388" y="210650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990143" y="271087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602378" y="274945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581224" y="286186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527716" y="224918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529778" y="222886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4531443" y="220854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4515266" y="231001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520658" y="228943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524802" y="226952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94529" y="236782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502399" y="234874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509041" y="232842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4465485" y="242216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476686" y="240511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485806" y="238649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4429819" y="247319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4442250" y="245659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4454700" y="244038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4386680" y="251758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4402024" y="250425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4415704" y="248853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4338148" y="255657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4354741" y="254371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4370919" y="253167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4284620" y="258768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4302879" y="257773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4321138" y="256736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4227801" y="261091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4246872" y="260461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4265964" y="259638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4167651" y="262667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4187555" y="262170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4207896" y="261714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4106252" y="263332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4126989" y="263165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4147330" y="262957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4044457" y="262957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4064778" y="263165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4085515" y="263290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983059" y="261714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4003379" y="262253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4023720" y="262667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3924574" y="259596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3944062" y="260427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3963570" y="261091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869817" y="256736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3887660" y="257856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3905899" y="258768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3819620" y="253126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3835797" y="254412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851974" y="255616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774815" y="248853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788930" y="250388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3803859" y="251758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3737068" y="244000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3749101" y="245659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3761968" y="247277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06378" y="238649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3715914" y="240475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3726283" y="242299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3684392" y="232965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3690617" y="234874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3698488" y="236782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3670296" y="226952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3674440" y="228943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3678583" y="230975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665717" y="220812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666133" y="222886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7798" y="224918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667798" y="177007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3647894" y="219278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4085099" y="261464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12371" y="219278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3741231" y="184889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4693638" y="206764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4706901" y="207980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2986268" y="269678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010732" y="272041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3010732" y="276936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3116519" y="272499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116519" y="274239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116519" y="275940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3116519" y="277641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3116519" y="27934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3116519" y="281043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116519" y="282786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116519" y="284487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126888" y="262376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3126888" y="263579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3126888" y="264741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126888" y="258934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126888" y="260054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3126888" y="261214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3126888" y="255407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3126888" y="256528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126888" y="257731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126888" y="251882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126888" y="253042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3126888" y="254204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3126888" y="248356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3126888" y="249559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3126888" y="250679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3126888" y="244872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3126888" y="246032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3126888" y="247194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3125639" y="241345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3126888" y="242549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3126888" y="243669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3122724" y="237820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3124390" y="239022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3125222" y="240142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3114437" y="234418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3117332" y="235539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3120663" y="236700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3102404" y="231100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3106547" y="232178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3110710" y="233257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3085810" y="227989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3091619" y="229026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3097427" y="229980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3065489" y="225085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3072963" y="225997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3079585" y="226952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3042254" y="222430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3050561" y="223300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3058431" y="224131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3015708" y="220148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3024828" y="220854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3033551" y="221641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2986664" y="218241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2996636" y="218862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3006588" y="219484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2955142" y="216663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2965927" y="217121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2976296" y="217660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2921955" y="215545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2933572" y="215834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2944357" y="216249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2887954" y="214839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2899572" y="215006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2910753" y="215253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2853102" y="214589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2865136" y="214631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2875921" y="214756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5746723" y="223293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5698497" y="215821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5727421" y="219802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5727421" y="219802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5667153" y="211725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5698497" y="215821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6084509" y="300000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6084509" y="29875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6084509" y="297512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6084509" y="303733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6084509" y="30248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6084509" y="301245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6084509" y="307508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6084509" y="306263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6084509" y="305020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6084509" y="311241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6084509" y="309998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6084509" y="308753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6084509" y="314974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6084509" y="313731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6084509" y="312486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6084509" y="3187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6084509" y="317464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6084509" y="316219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6084509" y="322484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6084509" y="321239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6084509" y="319994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6084509" y="326217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6084509" y="3249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6084509" y="323727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6084509" y="329950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6084509" y="328705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6084509" y="327460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5104312" y="346750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929672" y="271751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4960778" y="274862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5018429" y="292438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5018429" y="287306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5018429" y="297333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5018429" y="307441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5018429" y="312694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5018429" y="317637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5519115" y="373465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5535708" y="381553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5499210" y="371889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5559776" y="369440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5603748" y="371889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298319" y="428932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482078" y="490069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491198" y="495378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023900" y="216659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989" name="Google Shape;989;p36"/>
          <p:cNvSpPr txBox="1">
            <a:spLocks noGrp="1"/>
          </p:cNvSpPr>
          <p:nvPr>
            <p:ph type="subTitle" idx="4294967295"/>
          </p:nvPr>
        </p:nvSpPr>
        <p:spPr>
          <a:xfrm>
            <a:off x="6198186" y="1729400"/>
            <a:ext cx="2712134" cy="723490"/>
          </a:xfrm>
          <a:prstGeom prst="rect">
            <a:avLst/>
          </a:prstGeom>
        </p:spPr>
        <p:txBody>
          <a:bodyPr spcFirstLastPara="1" wrap="square" lIns="91425" tIns="91425" rIns="91425" bIns="91425" anchor="t" anchorCtr="0">
            <a:noAutofit/>
          </a:bodyPr>
          <a:lstStyle/>
          <a:p>
            <a:pPr marL="0" lvl="0" indent="0">
              <a:spcAft>
                <a:spcPts val="1600"/>
              </a:spcAft>
              <a:buNone/>
            </a:pPr>
            <a:r>
              <a:rPr lang="es-EC" sz="1050" dirty="0">
                <a:hlinkClick r:id="rId3"/>
              </a:rPr>
              <a:t>9900_G3_MDSW/PREGAME/1. ELICITACIÓN/1.3 Historias de Usuarios/G3 Matriz de Marco de Trabajo HU V1.0.xlsx at </a:t>
            </a:r>
            <a:r>
              <a:rPr lang="es-EC" sz="1050" dirty="0" err="1">
                <a:hlinkClick r:id="rId3"/>
              </a:rPr>
              <a:t>main</a:t>
            </a:r>
            <a:r>
              <a:rPr lang="es-EC" sz="1050" dirty="0">
                <a:hlinkClick r:id="rId3"/>
              </a:rPr>
              <a:t> · Cristopher-10/9900_G3_MDSW · GitHub</a:t>
            </a:r>
            <a:endParaRPr sz="1050" dirty="0">
              <a:solidFill>
                <a:schemeClr val="bg1"/>
              </a:solidFill>
              <a:latin typeface="Courier New" panose="02070309020205020404" pitchFamily="49" charset="0"/>
              <a:cs typeface="Courier New" panose="02070309020205020404" pitchFamily="49" charset="0"/>
            </a:endParaRPr>
          </a:p>
        </p:txBody>
      </p:sp>
      <p:sp>
        <p:nvSpPr>
          <p:cNvPr id="990" name="Google Shape;990;p36"/>
          <p:cNvSpPr txBox="1">
            <a:spLocks noGrp="1"/>
          </p:cNvSpPr>
          <p:nvPr>
            <p:ph type="ctrTitle" idx="4294967295"/>
          </p:nvPr>
        </p:nvSpPr>
        <p:spPr>
          <a:xfrm>
            <a:off x="6621433" y="1519601"/>
            <a:ext cx="1254600" cy="2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100" b="1" dirty="0">
                <a:latin typeface="Courier New" panose="02070309020205020404" pitchFamily="49" charset="0"/>
                <a:cs typeface="Courier New" panose="02070309020205020404" pitchFamily="49" charset="0"/>
              </a:rPr>
              <a:t>Version 1</a:t>
            </a:r>
            <a:endParaRPr sz="1100" b="1" dirty="0">
              <a:solidFill>
                <a:srgbClr val="FFFFFF"/>
              </a:solidFill>
              <a:latin typeface="Courier New" panose="02070309020205020404" pitchFamily="49" charset="0"/>
              <a:cs typeface="Courier New" panose="02070309020205020404" pitchFamily="49" charset="0"/>
            </a:endParaRPr>
          </a:p>
        </p:txBody>
      </p:sp>
      <p:sp>
        <p:nvSpPr>
          <p:cNvPr id="991" name="Google Shape;991;p36"/>
          <p:cNvSpPr txBox="1">
            <a:spLocks noGrp="1"/>
          </p:cNvSpPr>
          <p:nvPr>
            <p:ph type="subTitle" idx="4294967295"/>
          </p:nvPr>
        </p:nvSpPr>
        <p:spPr>
          <a:xfrm>
            <a:off x="4363" y="3563971"/>
            <a:ext cx="2926513" cy="477021"/>
          </a:xfrm>
          <a:prstGeom prst="rect">
            <a:avLst/>
          </a:prstGeom>
        </p:spPr>
        <p:txBody>
          <a:bodyPr spcFirstLastPara="1" wrap="square" lIns="91425" tIns="91425" rIns="91425" bIns="91425" anchor="t" anchorCtr="0">
            <a:noAutofit/>
          </a:bodyPr>
          <a:lstStyle/>
          <a:p>
            <a:pPr marL="0" lvl="0" indent="0" algn="r">
              <a:spcAft>
                <a:spcPts val="1600"/>
              </a:spcAft>
              <a:buNone/>
            </a:pPr>
            <a:r>
              <a:rPr lang="es-EC" sz="1050" dirty="0">
                <a:hlinkClick r:id="rId4"/>
              </a:rPr>
              <a:t>9900_G3_MDSW/PREGAME/1. ELICITACIÓN/1.3 Historias de Usuarios/G3 Matriz de Marco de trabajo HU v3.0.xlsx at </a:t>
            </a:r>
            <a:r>
              <a:rPr lang="es-EC" sz="1050" dirty="0" err="1">
                <a:hlinkClick r:id="rId4"/>
              </a:rPr>
              <a:t>main</a:t>
            </a:r>
            <a:r>
              <a:rPr lang="es-EC" sz="1050" dirty="0">
                <a:hlinkClick r:id="rId4"/>
              </a:rPr>
              <a:t> · Cristopher-10/9900_G3_MDSW · GitHub</a:t>
            </a:r>
            <a:endParaRPr sz="1050" dirty="0">
              <a:solidFill>
                <a:schemeClr val="bg1"/>
              </a:solidFill>
              <a:latin typeface="Courier New" panose="02070309020205020404" pitchFamily="49" charset="0"/>
              <a:cs typeface="Courier New" panose="02070309020205020404" pitchFamily="49" charset="0"/>
            </a:endParaRPr>
          </a:p>
        </p:txBody>
      </p:sp>
      <p:sp>
        <p:nvSpPr>
          <p:cNvPr id="992" name="Google Shape;992;p36"/>
          <p:cNvSpPr txBox="1">
            <a:spLocks noGrp="1"/>
          </p:cNvSpPr>
          <p:nvPr>
            <p:ph type="ctrTitle" idx="4294967295"/>
          </p:nvPr>
        </p:nvSpPr>
        <p:spPr>
          <a:xfrm>
            <a:off x="1227930" y="3396580"/>
            <a:ext cx="1173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100" b="1" dirty="0">
                <a:solidFill>
                  <a:srgbClr val="FFFFFF"/>
                </a:solidFill>
                <a:latin typeface="Courier New" panose="02070309020205020404" pitchFamily="49" charset="0"/>
                <a:cs typeface="Courier New" panose="02070309020205020404" pitchFamily="49" charset="0"/>
              </a:rPr>
              <a:t>Version 3</a:t>
            </a:r>
            <a:endParaRPr sz="1100" b="1" dirty="0">
              <a:solidFill>
                <a:srgbClr val="FFFFFF"/>
              </a:solidFill>
              <a:latin typeface="Courier New" panose="02070309020205020404" pitchFamily="49" charset="0"/>
              <a:cs typeface="Courier New" panose="02070309020205020404" pitchFamily="49" charset="0"/>
            </a:endParaRPr>
          </a:p>
        </p:txBody>
      </p:sp>
      <p:sp>
        <p:nvSpPr>
          <p:cNvPr id="993" name="Google Shape;993;p36"/>
          <p:cNvSpPr txBox="1">
            <a:spLocks noGrp="1"/>
          </p:cNvSpPr>
          <p:nvPr>
            <p:ph type="subTitle" idx="4294967295"/>
          </p:nvPr>
        </p:nvSpPr>
        <p:spPr>
          <a:xfrm>
            <a:off x="6161669" y="3639172"/>
            <a:ext cx="2957410" cy="502770"/>
          </a:xfrm>
          <a:prstGeom prst="rect">
            <a:avLst/>
          </a:prstGeom>
        </p:spPr>
        <p:txBody>
          <a:bodyPr spcFirstLastPara="1" wrap="square" lIns="91425" tIns="91425" rIns="91425" bIns="91425" anchor="t" anchorCtr="0">
            <a:noAutofit/>
          </a:bodyPr>
          <a:lstStyle/>
          <a:p>
            <a:pPr marL="0" lvl="0" indent="0">
              <a:spcAft>
                <a:spcPts val="1600"/>
              </a:spcAft>
              <a:buNone/>
            </a:pPr>
            <a:r>
              <a:rPr lang="es-EC" sz="1050" dirty="0">
                <a:hlinkClick r:id="rId5"/>
              </a:rPr>
              <a:t>9900_G3_MDSW/PREGAME/1. ELICITACIÓN/1.3 Historias de Usuarios/G3 Matriz de Marco de Trabajo HU V2.0.xlsx at </a:t>
            </a:r>
            <a:r>
              <a:rPr lang="es-EC" sz="1050" dirty="0" err="1">
                <a:hlinkClick r:id="rId5"/>
              </a:rPr>
              <a:t>main</a:t>
            </a:r>
            <a:r>
              <a:rPr lang="es-EC" sz="1050" dirty="0">
                <a:hlinkClick r:id="rId5"/>
              </a:rPr>
              <a:t> · Cristopher-10/9900_G3_MDSW · GitHub</a:t>
            </a:r>
            <a:endParaRPr sz="1050" dirty="0">
              <a:solidFill>
                <a:schemeClr val="bg1"/>
              </a:solidFill>
              <a:latin typeface="Courier New" panose="02070309020205020404" pitchFamily="49" charset="0"/>
              <a:cs typeface="Courier New" panose="02070309020205020404" pitchFamily="49" charset="0"/>
            </a:endParaRPr>
          </a:p>
        </p:txBody>
      </p:sp>
      <p:sp>
        <p:nvSpPr>
          <p:cNvPr id="994" name="Google Shape;994;p36"/>
          <p:cNvSpPr txBox="1">
            <a:spLocks noGrp="1"/>
          </p:cNvSpPr>
          <p:nvPr>
            <p:ph type="ctrTitle" idx="4294967295"/>
          </p:nvPr>
        </p:nvSpPr>
        <p:spPr>
          <a:xfrm>
            <a:off x="6527425" y="34084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100" b="1" dirty="0">
                <a:solidFill>
                  <a:schemeClr val="bg1"/>
                </a:solidFill>
                <a:latin typeface="Courier New" panose="02070309020205020404" pitchFamily="49" charset="0"/>
                <a:cs typeface="Courier New" panose="02070309020205020404" pitchFamily="49" charset="0"/>
              </a:rPr>
              <a:t>Version 2</a:t>
            </a:r>
            <a:endParaRPr sz="1100" b="1" dirty="0">
              <a:solidFill>
                <a:schemeClr val="bg1"/>
              </a:solidFill>
              <a:latin typeface="Courier New" panose="02070309020205020404" pitchFamily="49" charset="0"/>
              <a:cs typeface="Courier New" panose="02070309020205020404" pitchFamily="49" charset="0"/>
            </a:endParaRPr>
          </a:p>
        </p:txBody>
      </p:sp>
      <p:cxnSp>
        <p:nvCxnSpPr>
          <p:cNvPr id="995" name="Google Shape;995;p36"/>
          <p:cNvCxnSpPr>
            <a:cxnSpLocks/>
          </p:cNvCxnSpPr>
          <p:nvPr/>
        </p:nvCxnSpPr>
        <p:spPr>
          <a:xfrm rot="10800000" flipV="1">
            <a:off x="1488797" y="4289322"/>
            <a:ext cx="2178961" cy="9023"/>
          </a:xfrm>
          <a:prstGeom prst="bentConnector4">
            <a:avLst>
              <a:gd name="adj1" fmla="val 16423"/>
              <a:gd name="adj2" fmla="val 2633525"/>
            </a:avLst>
          </a:prstGeom>
          <a:noFill/>
          <a:ln w="28575" cap="flat" cmpd="sng">
            <a:solidFill>
              <a:srgbClr val="FFFFFF"/>
            </a:solidFill>
            <a:prstDash val="solid"/>
            <a:round/>
            <a:headEnd type="oval" w="med" len="med"/>
            <a:tailEnd type="oval" w="med" len="med"/>
          </a:ln>
        </p:spPr>
      </p:cxnSp>
      <p:cxnSp>
        <p:nvCxnSpPr>
          <p:cNvPr id="996" name="Google Shape;996;p36"/>
          <p:cNvCxnSpPr/>
          <p:nvPr/>
        </p:nvCxnSpPr>
        <p:spPr>
          <a:xfrm flipH="1">
            <a:off x="5734150" y="1671125"/>
            <a:ext cx="840900" cy="8247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997" name="Google Shape;997;p36"/>
          <p:cNvCxnSpPr>
            <a:cxnSpLocks/>
          </p:cNvCxnSpPr>
          <p:nvPr/>
        </p:nvCxnSpPr>
        <p:spPr>
          <a:xfrm>
            <a:off x="5499210" y="4162216"/>
            <a:ext cx="2121549" cy="174870"/>
          </a:xfrm>
          <a:prstGeom prst="bentConnector4">
            <a:avLst>
              <a:gd name="adj1" fmla="val 15150"/>
              <a:gd name="adj2" fmla="val 230726"/>
            </a:avLst>
          </a:prstGeom>
          <a:noFill/>
          <a:ln w="28575" cap="flat" cmpd="sng">
            <a:solidFill>
              <a:srgbClr val="FFFFFF"/>
            </a:solidFill>
            <a:prstDash val="solid"/>
            <a:round/>
            <a:headEnd type="oval" w="med" len="med"/>
            <a:tailEnd type="oval" w="med" len="med"/>
          </a:ln>
        </p:spPr>
      </p:cxnSp>
      <p:cxnSp>
        <p:nvCxnSpPr>
          <p:cNvPr id="998" name="Google Shape;998;p36"/>
          <p:cNvCxnSpPr/>
          <p:nvPr/>
        </p:nvCxnSpPr>
        <p:spPr>
          <a:xfrm>
            <a:off x="311700" y="770836"/>
            <a:ext cx="8520600" cy="0"/>
          </a:xfrm>
          <a:prstGeom prst="straightConnector1">
            <a:avLst/>
          </a:prstGeom>
          <a:noFill/>
          <a:ln w="9525" cap="flat" cmpd="sng">
            <a:solidFill>
              <a:srgbClr val="48FFD5"/>
            </a:solidFill>
            <a:prstDash val="solid"/>
            <a:round/>
            <a:headEnd type="none" w="med" len="med"/>
            <a:tailEnd type="none" w="med" len="med"/>
          </a:ln>
        </p:spPr>
      </p:cxnSp>
      <p:sp>
        <p:nvSpPr>
          <p:cNvPr id="258" name="Google Shape;992;p36">
            <a:extLst>
              <a:ext uri="{FF2B5EF4-FFF2-40B4-BE49-F238E27FC236}">
                <a16:creationId xmlns:a16="http://schemas.microsoft.com/office/drawing/2014/main" id="{9B8CB535-7A16-1870-4BAA-9182F163DEE7}"/>
              </a:ext>
            </a:extLst>
          </p:cNvPr>
          <p:cNvSpPr txBox="1">
            <a:spLocks/>
          </p:cNvSpPr>
          <p:nvPr/>
        </p:nvSpPr>
        <p:spPr>
          <a:xfrm>
            <a:off x="1158113" y="1750795"/>
            <a:ext cx="1173600"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r"/>
            <a:r>
              <a:rPr lang="es-ES" sz="1100" b="1" dirty="0">
                <a:latin typeface="Courier New" panose="02070309020205020404" pitchFamily="49" charset="0"/>
                <a:cs typeface="Courier New" panose="02070309020205020404" pitchFamily="49" charset="0"/>
              </a:rPr>
              <a:t>Versión 4</a:t>
            </a:r>
          </a:p>
        </p:txBody>
      </p:sp>
      <p:sp>
        <p:nvSpPr>
          <p:cNvPr id="259" name="Google Shape;991;p36">
            <a:extLst>
              <a:ext uri="{FF2B5EF4-FFF2-40B4-BE49-F238E27FC236}">
                <a16:creationId xmlns:a16="http://schemas.microsoft.com/office/drawing/2014/main" id="{0D2B17E3-D488-85F2-1F00-6E6B74C52D87}"/>
              </a:ext>
            </a:extLst>
          </p:cNvPr>
          <p:cNvSpPr txBox="1">
            <a:spLocks/>
          </p:cNvSpPr>
          <p:nvPr/>
        </p:nvSpPr>
        <p:spPr>
          <a:xfrm>
            <a:off x="107386" y="1969957"/>
            <a:ext cx="2597631" cy="738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spcAft>
                <a:spcPts val="1600"/>
              </a:spcAft>
              <a:buNone/>
            </a:pPr>
            <a:r>
              <a:rPr lang="es-EC" sz="1000" dirty="0">
                <a:hlinkClick r:id="rId6"/>
              </a:rPr>
              <a:t>9900_G3_MDSW/PREGAME/1. ELICITACIÓN/1.3 Historias de Usuarios/G3 Matriz de Marco de trabajo HU v5.0.xlsx at </a:t>
            </a:r>
            <a:r>
              <a:rPr lang="es-EC" sz="1000" dirty="0" err="1">
                <a:hlinkClick r:id="rId6"/>
              </a:rPr>
              <a:t>main</a:t>
            </a:r>
            <a:r>
              <a:rPr lang="es-EC" sz="1000" dirty="0">
                <a:hlinkClick r:id="rId6"/>
              </a:rPr>
              <a:t> · Cristopher-10/9900_G3_MDSW · GitHub</a:t>
            </a:r>
            <a:endParaRPr lang="es-ES" sz="1000" dirty="0">
              <a:solidFill>
                <a:schemeClr val="bg1"/>
              </a:solidFill>
              <a:latin typeface="Courier New" panose="02070309020205020404" pitchFamily="49" charset="0"/>
              <a:cs typeface="Courier New" panose="02070309020205020404" pitchFamily="49" charset="0"/>
            </a:endParaRPr>
          </a:p>
        </p:txBody>
      </p:sp>
      <p:sp>
        <p:nvSpPr>
          <p:cNvPr id="252" name="Google Shape;990;p36">
            <a:extLst>
              <a:ext uri="{FF2B5EF4-FFF2-40B4-BE49-F238E27FC236}">
                <a16:creationId xmlns:a16="http://schemas.microsoft.com/office/drawing/2014/main" id="{3F03A766-0D90-E7F9-726B-D2728412705A}"/>
              </a:ext>
            </a:extLst>
          </p:cNvPr>
          <p:cNvSpPr txBox="1">
            <a:spLocks/>
          </p:cNvSpPr>
          <p:nvPr/>
        </p:nvSpPr>
        <p:spPr>
          <a:xfrm>
            <a:off x="4246902" y="738037"/>
            <a:ext cx="1254600" cy="22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s-ES" sz="1100" b="1" dirty="0">
                <a:latin typeface="Courier New" panose="02070309020205020404" pitchFamily="49" charset="0"/>
                <a:cs typeface="Courier New" panose="02070309020205020404" pitchFamily="49" charset="0"/>
              </a:rPr>
              <a:t>Matriz HU</a:t>
            </a:r>
          </a:p>
        </p:txBody>
      </p:sp>
      <p:sp>
        <p:nvSpPr>
          <p:cNvPr id="253" name="Google Shape;989;p36">
            <a:extLst>
              <a:ext uri="{FF2B5EF4-FFF2-40B4-BE49-F238E27FC236}">
                <a16:creationId xmlns:a16="http://schemas.microsoft.com/office/drawing/2014/main" id="{E91DCBC3-A240-1263-9E41-776CCD7D82CF}"/>
              </a:ext>
            </a:extLst>
          </p:cNvPr>
          <p:cNvSpPr txBox="1">
            <a:spLocks/>
          </p:cNvSpPr>
          <p:nvPr/>
        </p:nvSpPr>
        <p:spPr>
          <a:xfrm>
            <a:off x="1222878" y="846218"/>
            <a:ext cx="7161808" cy="535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spcAft>
                <a:spcPts val="1600"/>
              </a:spcAft>
              <a:buNone/>
            </a:pPr>
            <a:r>
              <a:rPr lang="es-ES" sz="900" dirty="0">
                <a:solidFill>
                  <a:schemeClr val="bg1"/>
                </a:solidFill>
                <a:latin typeface="Courier New" panose="02070309020205020404" pitchFamily="49" charset="0"/>
                <a:cs typeface="Courier New" panose="02070309020205020404" pitchFamily="49" charset="0"/>
                <a:hlinkClick r:id="rId7"/>
              </a:rPr>
              <a:t>https://github.com/Cristopher-10/9900_G3_MDSW/blob/main/PREGAME/1.%20ELICITACI%C3%93N/1.3%20Historias%20de%20Usuarios/G3%20Matriz%20de%20Marco%20de%20trabajo%20HU%20v6.0.xlsx</a:t>
            </a:r>
            <a:r>
              <a:rPr lang="es-ES" sz="900" dirty="0">
                <a:solidFill>
                  <a:schemeClr val="bg1"/>
                </a:solidFill>
                <a:latin typeface="Courier New" panose="02070309020205020404" pitchFamily="49" charset="0"/>
                <a:cs typeface="Courier New" panose="02070309020205020404" pitchFamily="49"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1" name="Google Shape;401;p28"/>
          <p:cNvSpPr/>
          <p:nvPr/>
        </p:nvSpPr>
        <p:spPr>
          <a:xfrm>
            <a:off x="1336225" y="3114388"/>
            <a:ext cx="2928631"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1" dirty="0">
                <a:latin typeface="Courier New" panose="02070309020205020404" pitchFamily="49" charset="0"/>
                <a:cs typeface="Courier New" panose="02070309020205020404" pitchFamily="49" charset="0"/>
              </a:rPr>
              <a:t>Diseño</a:t>
            </a:r>
            <a:endParaRPr b="1" dirty="0">
              <a:solidFill>
                <a:srgbClr val="FFFFFF"/>
              </a:solidFill>
              <a:latin typeface="Courier New" panose="02070309020205020404" pitchFamily="49" charset="0"/>
              <a:cs typeface="Courier New" panose="02070309020205020404" pitchFamily="49" charset="0"/>
            </a:endParaRPr>
          </a:p>
        </p:txBody>
      </p:sp>
      <p:sp>
        <p:nvSpPr>
          <p:cNvPr id="404" name="Google Shape;404;p28"/>
          <p:cNvSpPr txBox="1">
            <a:spLocks noGrp="1"/>
          </p:cNvSpPr>
          <p:nvPr>
            <p:ph type="ctrTitle"/>
          </p:nvPr>
        </p:nvSpPr>
        <p:spPr>
          <a:xfrm>
            <a:off x="1266908" y="2146612"/>
            <a:ext cx="2422355" cy="1881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000" b="1" dirty="0">
                <a:solidFill>
                  <a:schemeClr val="dk1"/>
                </a:solidFill>
                <a:latin typeface="Courier New" panose="02070309020205020404" pitchFamily="49" charset="0"/>
                <a:cs typeface="Courier New" panose="02070309020205020404" pitchFamily="49" charset="0"/>
              </a:rPr>
              <a:t>Elaborado en Lenguaje html con el IDE Visual Studio Code</a:t>
            </a:r>
            <a:endParaRPr sz="1000" b="1" dirty="0">
              <a:solidFill>
                <a:schemeClr val="dk1"/>
              </a:solidFill>
              <a:latin typeface="Courier New" panose="02070309020205020404" pitchFamily="49" charset="0"/>
              <a:cs typeface="Courier New" panose="02070309020205020404" pitchFamily="49" charset="0"/>
            </a:endParaRPr>
          </a:p>
        </p:txBody>
      </p:sp>
      <p:sp>
        <p:nvSpPr>
          <p:cNvPr id="405" name="Google Shape;405;p28"/>
          <p:cNvSpPr txBox="1">
            <a:spLocks noGrp="1"/>
          </p:cNvSpPr>
          <p:nvPr>
            <p:ph type="ctrTitle" idx="2"/>
          </p:nvPr>
        </p:nvSpPr>
        <p:spPr>
          <a:xfrm>
            <a:off x="1299408" y="3386524"/>
            <a:ext cx="3140691" cy="35048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1" dirty="0">
                <a:solidFill>
                  <a:schemeClr val="dk1"/>
                </a:solidFill>
                <a:latin typeface="Courier New" panose="02070309020205020404" pitchFamily="49" charset="0"/>
                <a:cs typeface="Courier New" panose="02070309020205020404" pitchFamily="49" charset="0"/>
              </a:rPr>
              <a:t>.</a:t>
            </a:r>
            <a:endParaRPr b="1" dirty="0">
              <a:solidFill>
                <a:schemeClr val="dk1"/>
              </a:solidFill>
              <a:latin typeface="Courier New" panose="02070309020205020404" pitchFamily="49" charset="0"/>
              <a:cs typeface="Courier New" panose="02070309020205020404" pitchFamily="49" charset="0"/>
            </a:endParaRPr>
          </a:p>
        </p:txBody>
      </p:sp>
      <p:sp>
        <p:nvSpPr>
          <p:cNvPr id="406" name="Google Shape;406;p28"/>
          <p:cNvSpPr txBox="1">
            <a:spLocks noGrp="1"/>
          </p:cNvSpPr>
          <p:nvPr>
            <p:ph type="ctrTitle" idx="3"/>
          </p:nvPr>
        </p:nvSpPr>
        <p:spPr>
          <a:xfrm>
            <a:off x="1349838" y="3413592"/>
            <a:ext cx="2769090" cy="8179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1" dirty="0">
                <a:solidFill>
                  <a:schemeClr val="dk1"/>
                </a:solidFill>
                <a:latin typeface="Courier New" panose="02070309020205020404" pitchFamily="49" charset="0"/>
                <a:cs typeface="Courier New" panose="02070309020205020404" pitchFamily="49" charset="0"/>
              </a:rPr>
              <a:t>Empleo de un </a:t>
            </a:r>
            <a:r>
              <a:rPr lang="es-EC" b="1" dirty="0">
                <a:solidFill>
                  <a:schemeClr val="dk1"/>
                </a:solidFill>
                <a:latin typeface="Courier New" panose="02070309020205020404" pitchFamily="49" charset="0"/>
                <a:cs typeface="Courier New" panose="02070309020205020404" pitchFamily="49" charset="0"/>
              </a:rPr>
              <a:t>NAVEGADOR WEB para la implementación.</a:t>
            </a:r>
            <a:endParaRPr b="1" dirty="0">
              <a:solidFill>
                <a:schemeClr val="dk1"/>
              </a:solidFill>
              <a:latin typeface="Courier New" panose="02070309020205020404" pitchFamily="49" charset="0"/>
              <a:cs typeface="Courier New" panose="02070309020205020404" pitchFamily="49" charset="0"/>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8"/>
          <p:cNvSpPr/>
          <p:nvPr/>
        </p:nvSpPr>
        <p:spPr>
          <a:xfrm>
            <a:off x="811543" y="308372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6" name="Google Shape;416;p28"/>
          <p:cNvGrpSpPr/>
          <p:nvPr/>
        </p:nvGrpSpPr>
        <p:grpSpPr>
          <a:xfrm>
            <a:off x="895214" y="3200280"/>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39537" y="1326513"/>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8" name="Picture 4" descr="Conoce Microsoft Edge">
            <a:extLst>
              <a:ext uri="{FF2B5EF4-FFF2-40B4-BE49-F238E27FC236}">
                <a16:creationId xmlns:a16="http://schemas.microsoft.com/office/drawing/2014/main" id="{82BA5CD9-8D5A-40E0-9C88-BD2CC1EE1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199" y="2541755"/>
            <a:ext cx="2424808" cy="14778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n Chrome se planea eliminar el icono de candado y mostrar el consumo de  memoria | Desde Linux">
            <a:extLst>
              <a:ext uri="{FF2B5EF4-FFF2-40B4-BE49-F238E27FC236}">
                <a16:creationId xmlns:a16="http://schemas.microsoft.com/office/drawing/2014/main" id="{ACE6DEEB-4B8E-4DC4-8827-1E22E73E91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4739" y="1781194"/>
            <a:ext cx="1231129" cy="10242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6360214" y="1902938"/>
            <a:ext cx="1477336"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6327320" y="2606325"/>
            <a:ext cx="1510229"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6160054" y="3309688"/>
            <a:ext cx="1677494"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897993" y="167340"/>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b="1" dirty="0">
                <a:solidFill>
                  <a:srgbClr val="FFFFFF"/>
                </a:solidFill>
                <a:latin typeface="Courier New" panose="02070309020205020404" pitchFamily="49" charset="0"/>
                <a:cs typeface="Courier New" panose="02070309020205020404" pitchFamily="49" charset="0"/>
              </a:rPr>
              <a:t>Capturas</a:t>
            </a:r>
            <a:endParaRPr b="1" dirty="0">
              <a:solidFill>
                <a:srgbClr val="FFFFFF"/>
              </a:solidFill>
              <a:latin typeface="Courier New" panose="02070309020205020404" pitchFamily="49" charset="0"/>
              <a:cs typeface="Courier New" panose="02070309020205020404" pitchFamily="49" charset="0"/>
            </a:endParaRPr>
          </a:p>
        </p:txBody>
      </p:sp>
      <p:sp>
        <p:nvSpPr>
          <p:cNvPr id="450" name="Google Shape;450;p29"/>
          <p:cNvSpPr/>
          <p:nvPr/>
        </p:nvSpPr>
        <p:spPr>
          <a:xfrm>
            <a:off x="7903950" y="1849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903950" y="25508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8009275" y="1985963"/>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4" name="Google Shape;454;p29"/>
          <p:cNvSpPr/>
          <p:nvPr/>
        </p:nvSpPr>
        <p:spPr>
          <a:xfrm>
            <a:off x="7903950" y="32521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9"/>
          <p:cNvGrpSpPr/>
          <p:nvPr/>
        </p:nvGrpSpPr>
        <p:grpSpPr>
          <a:xfrm>
            <a:off x="7983117" y="3343406"/>
            <a:ext cx="265543" cy="269920"/>
            <a:chOff x="4151375" y="238125"/>
            <a:chExt cx="2141475" cy="2176775"/>
          </a:xfrm>
        </p:grpSpPr>
        <p:sp>
          <p:nvSpPr>
            <p:cNvPr id="456" name="Google Shape;456;p29"/>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8" name="Google Shape;458;p29"/>
          <p:cNvCxnSpPr>
            <a:cxnSpLocks/>
          </p:cNvCxnSpPr>
          <p:nvPr/>
        </p:nvCxnSpPr>
        <p:spPr>
          <a:xfrm>
            <a:off x="6816254" y="711034"/>
            <a:ext cx="2386041" cy="0"/>
          </a:xfrm>
          <a:prstGeom prst="straightConnector1">
            <a:avLst/>
          </a:prstGeom>
          <a:noFill/>
          <a:ln w="9525" cap="flat" cmpd="sng">
            <a:solidFill>
              <a:schemeClr val="accent1"/>
            </a:solidFill>
            <a:prstDash val="solid"/>
            <a:round/>
            <a:headEnd type="none" w="med" len="med"/>
            <a:tailEnd type="none" w="med" len="med"/>
          </a:ln>
        </p:spPr>
      </p:cxnSp>
      <p:sp>
        <p:nvSpPr>
          <p:cNvPr id="461" name="Google Shape;461;p29"/>
          <p:cNvSpPr/>
          <p:nvPr/>
        </p:nvSpPr>
        <p:spPr>
          <a:xfrm>
            <a:off x="2201384" y="468838"/>
            <a:ext cx="3086163" cy="2060619"/>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2282277" y="500124"/>
            <a:ext cx="2913356" cy="869838"/>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2201384" y="2233077"/>
            <a:ext cx="3074531" cy="147277"/>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2282277" y="500125"/>
            <a:ext cx="2913356" cy="63846"/>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2282277" y="620767"/>
            <a:ext cx="2913356" cy="63125"/>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4658235" y="620767"/>
            <a:ext cx="546354" cy="63125"/>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4252411" y="620767"/>
            <a:ext cx="405679" cy="63125"/>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856188" y="844241"/>
            <a:ext cx="1252497" cy="167591"/>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856189" y="1250063"/>
            <a:ext cx="960213" cy="45719"/>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856188" y="1396757"/>
            <a:ext cx="1252497" cy="45719"/>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856188" y="1543452"/>
            <a:ext cx="1252497" cy="45719"/>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856188" y="1690147"/>
            <a:ext cx="1252497" cy="45719"/>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856188" y="1836856"/>
            <a:ext cx="696609" cy="45719"/>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4639047" y="1845081"/>
            <a:ext cx="124301" cy="62397"/>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802194" y="1845081"/>
            <a:ext cx="122946" cy="62397"/>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965340" y="1845081"/>
            <a:ext cx="122946" cy="62397"/>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4759691" y="533024"/>
            <a:ext cx="65569" cy="45719"/>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881709" y="533024"/>
            <a:ext cx="64213" cy="45719"/>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5003728" y="533024"/>
            <a:ext cx="64213" cy="45719"/>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2378244" y="844241"/>
            <a:ext cx="469864" cy="250295"/>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2378244" y="1407735"/>
            <a:ext cx="469864" cy="71823"/>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2378244" y="1610631"/>
            <a:ext cx="469864" cy="45719"/>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2378244" y="1723063"/>
            <a:ext cx="469864" cy="45719"/>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978755" y="844241"/>
            <a:ext cx="762148" cy="250295"/>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978755" y="1407735"/>
            <a:ext cx="762148" cy="71823"/>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978755" y="1610631"/>
            <a:ext cx="762148" cy="45719"/>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978755" y="1723063"/>
            <a:ext cx="762148" cy="45719"/>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650651" y="3461876"/>
            <a:ext cx="109736" cy="136169"/>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2688053" y="3150997"/>
            <a:ext cx="2003756" cy="148553"/>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6744110" y="2141441"/>
            <a:ext cx="842939" cy="11827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600" b="1" dirty="0">
                <a:solidFill>
                  <a:srgbClr val="0E2A47"/>
                </a:solidFill>
                <a:latin typeface="Courier New" panose="02070309020205020404" pitchFamily="49" charset="0"/>
                <a:cs typeface="Courier New" panose="02070309020205020404" pitchFamily="49" charset="0"/>
              </a:rPr>
              <a:t>Login</a:t>
            </a:r>
            <a:endParaRPr sz="1600" b="1" dirty="0">
              <a:solidFill>
                <a:srgbClr val="0E2A47"/>
              </a:solidFill>
              <a:latin typeface="Courier New" panose="02070309020205020404" pitchFamily="49" charset="0"/>
              <a:cs typeface="Courier New" panose="02070309020205020404" pitchFamily="49" charset="0"/>
            </a:endParaRPr>
          </a:p>
        </p:txBody>
      </p:sp>
      <p:sp>
        <p:nvSpPr>
          <p:cNvPr id="557" name="Google Shape;557;p29"/>
          <p:cNvSpPr txBox="1">
            <a:spLocks noGrp="1"/>
          </p:cNvSpPr>
          <p:nvPr>
            <p:ph type="ctrTitle" idx="2"/>
          </p:nvPr>
        </p:nvSpPr>
        <p:spPr>
          <a:xfrm>
            <a:off x="5799184" y="350346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600" b="1" dirty="0">
                <a:solidFill>
                  <a:srgbClr val="0E2A47"/>
                </a:solidFill>
                <a:latin typeface="Courier New" panose="02070309020205020404" pitchFamily="49" charset="0"/>
                <a:cs typeface="Courier New" panose="02070309020205020404" pitchFamily="49" charset="0"/>
              </a:rPr>
              <a:t>Organizacion</a:t>
            </a:r>
            <a:endParaRPr sz="1600" b="1" dirty="0">
              <a:solidFill>
                <a:srgbClr val="0E2A47"/>
              </a:solidFill>
              <a:latin typeface="Courier New" panose="02070309020205020404" pitchFamily="49" charset="0"/>
              <a:cs typeface="Courier New" panose="02070309020205020404" pitchFamily="49" charset="0"/>
            </a:endParaRPr>
          </a:p>
        </p:txBody>
      </p:sp>
      <p:sp>
        <p:nvSpPr>
          <p:cNvPr id="558" name="Google Shape;558;p29"/>
          <p:cNvSpPr txBox="1">
            <a:spLocks noGrp="1"/>
          </p:cNvSpPr>
          <p:nvPr>
            <p:ph type="ctrTitle" idx="3"/>
          </p:nvPr>
        </p:nvSpPr>
        <p:spPr>
          <a:xfrm>
            <a:off x="6606714" y="2697459"/>
            <a:ext cx="1216345" cy="27726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400" b="1" dirty="0">
                <a:solidFill>
                  <a:srgbClr val="0E2A47"/>
                </a:solidFill>
                <a:latin typeface="Courier New" panose="02070309020205020404" pitchFamily="49" charset="0"/>
                <a:cs typeface="Courier New" panose="02070309020205020404" pitchFamily="49" charset="0"/>
              </a:rPr>
              <a:t>Registros</a:t>
            </a:r>
            <a:endParaRPr sz="1400" b="1" dirty="0">
              <a:solidFill>
                <a:srgbClr val="0E2A47"/>
              </a:solidFill>
              <a:latin typeface="Courier New" panose="02070309020205020404" pitchFamily="49" charset="0"/>
              <a:cs typeface="Courier New" panose="02070309020205020404" pitchFamily="49" charset="0"/>
            </a:endParaRPr>
          </a:p>
        </p:txBody>
      </p:sp>
      <p:sp>
        <p:nvSpPr>
          <p:cNvPr id="125" name="Google Shape;494;p29">
            <a:extLst>
              <a:ext uri="{FF2B5EF4-FFF2-40B4-BE49-F238E27FC236}">
                <a16:creationId xmlns:a16="http://schemas.microsoft.com/office/drawing/2014/main" id="{02A02F34-4CED-AF56-5D03-47CD6A9801A0}"/>
              </a:ext>
            </a:extLst>
          </p:cNvPr>
          <p:cNvSpPr/>
          <p:nvPr/>
        </p:nvSpPr>
        <p:spPr>
          <a:xfrm>
            <a:off x="2188122" y="2328210"/>
            <a:ext cx="3074531" cy="253352"/>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96;p29">
            <a:extLst>
              <a:ext uri="{FF2B5EF4-FFF2-40B4-BE49-F238E27FC236}">
                <a16:creationId xmlns:a16="http://schemas.microsoft.com/office/drawing/2014/main" id="{C008DBFE-70CC-A059-DD56-CB44FB69A9F8}"/>
              </a:ext>
            </a:extLst>
          </p:cNvPr>
          <p:cNvSpPr/>
          <p:nvPr/>
        </p:nvSpPr>
        <p:spPr>
          <a:xfrm>
            <a:off x="2188122" y="2455678"/>
            <a:ext cx="3074531" cy="125884"/>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95;p29">
            <a:extLst>
              <a:ext uri="{FF2B5EF4-FFF2-40B4-BE49-F238E27FC236}">
                <a16:creationId xmlns:a16="http://schemas.microsoft.com/office/drawing/2014/main" id="{1A58F09D-A5BD-3159-CCF8-80A9B75873AB}"/>
              </a:ext>
            </a:extLst>
          </p:cNvPr>
          <p:cNvSpPr/>
          <p:nvPr/>
        </p:nvSpPr>
        <p:spPr>
          <a:xfrm>
            <a:off x="3453630" y="2336407"/>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4;p29">
            <a:extLst>
              <a:ext uri="{FF2B5EF4-FFF2-40B4-BE49-F238E27FC236}">
                <a16:creationId xmlns:a16="http://schemas.microsoft.com/office/drawing/2014/main" id="{C06CD11F-E5F2-C7DA-E6AD-0D45C8AA7A63}"/>
              </a:ext>
            </a:extLst>
          </p:cNvPr>
          <p:cNvSpPr/>
          <p:nvPr/>
        </p:nvSpPr>
        <p:spPr>
          <a:xfrm>
            <a:off x="2180953" y="2263273"/>
            <a:ext cx="3048805" cy="64935"/>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4;p29">
            <a:extLst>
              <a:ext uri="{FF2B5EF4-FFF2-40B4-BE49-F238E27FC236}">
                <a16:creationId xmlns:a16="http://schemas.microsoft.com/office/drawing/2014/main" id="{01B938AA-E1E9-72E3-F215-2BBB10A06DAE}"/>
              </a:ext>
            </a:extLst>
          </p:cNvPr>
          <p:cNvSpPr/>
          <p:nvPr/>
        </p:nvSpPr>
        <p:spPr>
          <a:xfrm>
            <a:off x="2571778" y="4887798"/>
            <a:ext cx="2210943" cy="45719"/>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95;p29">
            <a:extLst>
              <a:ext uri="{FF2B5EF4-FFF2-40B4-BE49-F238E27FC236}">
                <a16:creationId xmlns:a16="http://schemas.microsoft.com/office/drawing/2014/main" id="{1D6571D1-0955-0750-1683-819CE5786443}"/>
              </a:ext>
            </a:extLst>
          </p:cNvPr>
          <p:cNvSpPr/>
          <p:nvPr/>
        </p:nvSpPr>
        <p:spPr>
          <a:xfrm>
            <a:off x="3444856" y="4915291"/>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Imagen 145">
            <a:extLst>
              <a:ext uri="{FF2B5EF4-FFF2-40B4-BE49-F238E27FC236}">
                <a16:creationId xmlns:a16="http://schemas.microsoft.com/office/drawing/2014/main" id="{F0F89B26-B307-4EC9-A234-F7E1ECC03C5F}"/>
              </a:ext>
            </a:extLst>
          </p:cNvPr>
          <p:cNvPicPr/>
          <p:nvPr/>
        </p:nvPicPr>
        <p:blipFill rotWithShape="1">
          <a:blip r:embed="rId3"/>
          <a:srcRect l="22206" r="17231"/>
          <a:stretch/>
        </p:blipFill>
        <p:spPr>
          <a:xfrm>
            <a:off x="2266946" y="502706"/>
            <a:ext cx="2962811" cy="1724990"/>
          </a:xfrm>
          <a:prstGeom prst="rect">
            <a:avLst/>
          </a:prstGeom>
        </p:spPr>
      </p:pic>
      <p:sp>
        <p:nvSpPr>
          <p:cNvPr id="160" name="Google Shape;461;p29">
            <a:extLst>
              <a:ext uri="{FF2B5EF4-FFF2-40B4-BE49-F238E27FC236}">
                <a16:creationId xmlns:a16="http://schemas.microsoft.com/office/drawing/2014/main" id="{C333F890-A7E9-420A-92D1-FC0799E038DE}"/>
              </a:ext>
            </a:extLst>
          </p:cNvPr>
          <p:cNvSpPr/>
          <p:nvPr/>
        </p:nvSpPr>
        <p:spPr>
          <a:xfrm>
            <a:off x="2307028" y="2682425"/>
            <a:ext cx="2818213" cy="1999172"/>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2;p29">
            <a:extLst>
              <a:ext uri="{FF2B5EF4-FFF2-40B4-BE49-F238E27FC236}">
                <a16:creationId xmlns:a16="http://schemas.microsoft.com/office/drawing/2014/main" id="{183DC11F-57CA-4051-A505-F54E98C82A24}"/>
              </a:ext>
            </a:extLst>
          </p:cNvPr>
          <p:cNvSpPr/>
          <p:nvPr/>
        </p:nvSpPr>
        <p:spPr>
          <a:xfrm>
            <a:off x="2387921" y="2764677"/>
            <a:ext cx="2670475" cy="1569757"/>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3;p29">
            <a:extLst>
              <a:ext uri="{FF2B5EF4-FFF2-40B4-BE49-F238E27FC236}">
                <a16:creationId xmlns:a16="http://schemas.microsoft.com/office/drawing/2014/main" id="{B943B8EA-264D-40C7-ACF1-30FA13E38E74}"/>
              </a:ext>
            </a:extLst>
          </p:cNvPr>
          <p:cNvSpPr/>
          <p:nvPr/>
        </p:nvSpPr>
        <p:spPr>
          <a:xfrm>
            <a:off x="2307028" y="4497630"/>
            <a:ext cx="2818213" cy="265785"/>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4;p29">
            <a:extLst>
              <a:ext uri="{FF2B5EF4-FFF2-40B4-BE49-F238E27FC236}">
                <a16:creationId xmlns:a16="http://schemas.microsoft.com/office/drawing/2014/main" id="{D7A88353-2104-4059-8120-4461661FB90C}"/>
              </a:ext>
            </a:extLst>
          </p:cNvPr>
          <p:cNvSpPr/>
          <p:nvPr/>
        </p:nvSpPr>
        <p:spPr>
          <a:xfrm>
            <a:off x="2387921" y="2764677"/>
            <a:ext cx="2670475" cy="115219"/>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65;p29">
            <a:extLst>
              <a:ext uri="{FF2B5EF4-FFF2-40B4-BE49-F238E27FC236}">
                <a16:creationId xmlns:a16="http://schemas.microsoft.com/office/drawing/2014/main" id="{AEE09882-3B16-4E03-84CD-9A4CB73103FF}"/>
              </a:ext>
            </a:extLst>
          </p:cNvPr>
          <p:cNvSpPr/>
          <p:nvPr/>
        </p:nvSpPr>
        <p:spPr>
          <a:xfrm>
            <a:off x="2387921" y="2885320"/>
            <a:ext cx="2670475" cy="113919"/>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66;p29">
            <a:extLst>
              <a:ext uri="{FF2B5EF4-FFF2-40B4-BE49-F238E27FC236}">
                <a16:creationId xmlns:a16="http://schemas.microsoft.com/office/drawing/2014/main" id="{5627D715-912C-4B9E-A24D-CF19DC2D5F8A}"/>
              </a:ext>
            </a:extLst>
          </p:cNvPr>
          <p:cNvSpPr/>
          <p:nvPr/>
        </p:nvSpPr>
        <p:spPr>
          <a:xfrm>
            <a:off x="4763879" y="2918529"/>
            <a:ext cx="307105" cy="80710"/>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67;p29">
            <a:extLst>
              <a:ext uri="{FF2B5EF4-FFF2-40B4-BE49-F238E27FC236}">
                <a16:creationId xmlns:a16="http://schemas.microsoft.com/office/drawing/2014/main" id="{9D621876-AD97-4034-A547-0EE130945FCE}"/>
              </a:ext>
            </a:extLst>
          </p:cNvPr>
          <p:cNvSpPr/>
          <p:nvPr/>
        </p:nvSpPr>
        <p:spPr>
          <a:xfrm>
            <a:off x="4358055" y="2885320"/>
            <a:ext cx="371859" cy="113919"/>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68;p29">
            <a:extLst>
              <a:ext uri="{FF2B5EF4-FFF2-40B4-BE49-F238E27FC236}">
                <a16:creationId xmlns:a16="http://schemas.microsoft.com/office/drawing/2014/main" id="{34759975-9799-4097-AC32-CC364E4FAC44}"/>
              </a:ext>
            </a:extLst>
          </p:cNvPr>
          <p:cNvSpPr/>
          <p:nvPr/>
        </p:nvSpPr>
        <p:spPr>
          <a:xfrm>
            <a:off x="3961832" y="3108794"/>
            <a:ext cx="1148079" cy="302444"/>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69;p29">
            <a:extLst>
              <a:ext uri="{FF2B5EF4-FFF2-40B4-BE49-F238E27FC236}">
                <a16:creationId xmlns:a16="http://schemas.microsoft.com/office/drawing/2014/main" id="{54BBC795-92B8-4249-B55F-8D1D590208A9}"/>
              </a:ext>
            </a:extLst>
          </p:cNvPr>
          <p:cNvSpPr/>
          <p:nvPr/>
        </p:nvSpPr>
        <p:spPr>
          <a:xfrm>
            <a:off x="3961833" y="3514616"/>
            <a:ext cx="880161" cy="64165"/>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70;p29">
            <a:extLst>
              <a:ext uri="{FF2B5EF4-FFF2-40B4-BE49-F238E27FC236}">
                <a16:creationId xmlns:a16="http://schemas.microsoft.com/office/drawing/2014/main" id="{AA3AFFD2-529C-4823-AA82-044E364305A1}"/>
              </a:ext>
            </a:extLst>
          </p:cNvPr>
          <p:cNvSpPr/>
          <p:nvPr/>
        </p:nvSpPr>
        <p:spPr>
          <a:xfrm>
            <a:off x="3961832" y="3661310"/>
            <a:ext cx="1148079" cy="64165"/>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71;p29">
            <a:extLst>
              <a:ext uri="{FF2B5EF4-FFF2-40B4-BE49-F238E27FC236}">
                <a16:creationId xmlns:a16="http://schemas.microsoft.com/office/drawing/2014/main" id="{8D94415B-B058-4549-903D-0BEC869702C8}"/>
              </a:ext>
            </a:extLst>
          </p:cNvPr>
          <p:cNvSpPr/>
          <p:nvPr/>
        </p:nvSpPr>
        <p:spPr>
          <a:xfrm>
            <a:off x="3961832" y="3808005"/>
            <a:ext cx="1148079" cy="64165"/>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72;p29">
            <a:extLst>
              <a:ext uri="{FF2B5EF4-FFF2-40B4-BE49-F238E27FC236}">
                <a16:creationId xmlns:a16="http://schemas.microsoft.com/office/drawing/2014/main" id="{8953DC49-7D14-46C8-ADB0-4DC4AF5DE37B}"/>
              </a:ext>
            </a:extLst>
          </p:cNvPr>
          <p:cNvSpPr/>
          <p:nvPr/>
        </p:nvSpPr>
        <p:spPr>
          <a:xfrm>
            <a:off x="3961832" y="3954700"/>
            <a:ext cx="1148079" cy="64179"/>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73;p29">
            <a:extLst>
              <a:ext uri="{FF2B5EF4-FFF2-40B4-BE49-F238E27FC236}">
                <a16:creationId xmlns:a16="http://schemas.microsoft.com/office/drawing/2014/main" id="{91FD0EEF-3D3B-465A-ABA5-D7AF31C24F78}"/>
              </a:ext>
            </a:extLst>
          </p:cNvPr>
          <p:cNvSpPr/>
          <p:nvPr/>
        </p:nvSpPr>
        <p:spPr>
          <a:xfrm>
            <a:off x="3961833" y="4101409"/>
            <a:ext cx="638534" cy="64165"/>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74;p29">
            <a:extLst>
              <a:ext uri="{FF2B5EF4-FFF2-40B4-BE49-F238E27FC236}">
                <a16:creationId xmlns:a16="http://schemas.microsoft.com/office/drawing/2014/main" id="{1675DED8-9017-4CD9-AF61-E761E33877E6}"/>
              </a:ext>
            </a:extLst>
          </p:cNvPr>
          <p:cNvSpPr/>
          <p:nvPr/>
        </p:nvSpPr>
        <p:spPr>
          <a:xfrm>
            <a:off x="4744691" y="4109634"/>
            <a:ext cx="113938" cy="112605"/>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75;p29">
            <a:extLst>
              <a:ext uri="{FF2B5EF4-FFF2-40B4-BE49-F238E27FC236}">
                <a16:creationId xmlns:a16="http://schemas.microsoft.com/office/drawing/2014/main" id="{A983BD68-8CF0-4A6F-B492-769F88AA1503}"/>
              </a:ext>
            </a:extLst>
          </p:cNvPr>
          <p:cNvSpPr/>
          <p:nvPr/>
        </p:nvSpPr>
        <p:spPr>
          <a:xfrm>
            <a:off x="4907838" y="4109634"/>
            <a:ext cx="112696" cy="112605"/>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77;p29">
            <a:extLst>
              <a:ext uri="{FF2B5EF4-FFF2-40B4-BE49-F238E27FC236}">
                <a16:creationId xmlns:a16="http://schemas.microsoft.com/office/drawing/2014/main" id="{062729AC-042D-4A1D-83DE-6F6EC7810BE0}"/>
              </a:ext>
            </a:extLst>
          </p:cNvPr>
          <p:cNvSpPr/>
          <p:nvPr/>
        </p:nvSpPr>
        <p:spPr>
          <a:xfrm>
            <a:off x="4865335" y="2797577"/>
            <a:ext cx="60103" cy="52997"/>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78;p29">
            <a:extLst>
              <a:ext uri="{FF2B5EF4-FFF2-40B4-BE49-F238E27FC236}">
                <a16:creationId xmlns:a16="http://schemas.microsoft.com/office/drawing/2014/main" id="{D4DA744A-379C-456A-A2D1-56847F0DF6FD}"/>
              </a:ext>
            </a:extLst>
          </p:cNvPr>
          <p:cNvSpPr/>
          <p:nvPr/>
        </p:nvSpPr>
        <p:spPr>
          <a:xfrm>
            <a:off x="4987354" y="2797577"/>
            <a:ext cx="58860" cy="52997"/>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80;p29">
            <a:extLst>
              <a:ext uri="{FF2B5EF4-FFF2-40B4-BE49-F238E27FC236}">
                <a16:creationId xmlns:a16="http://schemas.microsoft.com/office/drawing/2014/main" id="{790CFFDF-4373-4476-ADB2-F03F1F5BCFE5}"/>
              </a:ext>
            </a:extLst>
          </p:cNvPr>
          <p:cNvSpPr/>
          <p:nvPr/>
        </p:nvSpPr>
        <p:spPr>
          <a:xfrm>
            <a:off x="2483888" y="3108794"/>
            <a:ext cx="430692" cy="451695"/>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81;p29">
            <a:extLst>
              <a:ext uri="{FF2B5EF4-FFF2-40B4-BE49-F238E27FC236}">
                <a16:creationId xmlns:a16="http://schemas.microsoft.com/office/drawing/2014/main" id="{7C9C3331-DA1B-4387-85C5-22A688221F0B}"/>
              </a:ext>
            </a:extLst>
          </p:cNvPr>
          <p:cNvSpPr/>
          <p:nvPr/>
        </p:nvSpPr>
        <p:spPr>
          <a:xfrm>
            <a:off x="2483888" y="3672288"/>
            <a:ext cx="430692" cy="129615"/>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82;p29">
            <a:extLst>
              <a:ext uri="{FF2B5EF4-FFF2-40B4-BE49-F238E27FC236}">
                <a16:creationId xmlns:a16="http://schemas.microsoft.com/office/drawing/2014/main" id="{F6722F38-F687-4CFC-9866-DDB6199ADE4A}"/>
              </a:ext>
            </a:extLst>
          </p:cNvPr>
          <p:cNvSpPr/>
          <p:nvPr/>
        </p:nvSpPr>
        <p:spPr>
          <a:xfrm>
            <a:off x="2483888" y="3875184"/>
            <a:ext cx="430692" cy="48455"/>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83;p29">
            <a:extLst>
              <a:ext uri="{FF2B5EF4-FFF2-40B4-BE49-F238E27FC236}">
                <a16:creationId xmlns:a16="http://schemas.microsoft.com/office/drawing/2014/main" id="{6F6D129B-E2B9-493A-B85A-2821FE64E58E}"/>
              </a:ext>
            </a:extLst>
          </p:cNvPr>
          <p:cNvSpPr/>
          <p:nvPr/>
        </p:nvSpPr>
        <p:spPr>
          <a:xfrm>
            <a:off x="2483888" y="3987616"/>
            <a:ext cx="430692" cy="48455"/>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86;p29">
            <a:extLst>
              <a:ext uri="{FF2B5EF4-FFF2-40B4-BE49-F238E27FC236}">
                <a16:creationId xmlns:a16="http://schemas.microsoft.com/office/drawing/2014/main" id="{762CF4CE-9872-4717-B165-5632A056F60A}"/>
              </a:ext>
            </a:extLst>
          </p:cNvPr>
          <p:cNvSpPr/>
          <p:nvPr/>
        </p:nvSpPr>
        <p:spPr>
          <a:xfrm>
            <a:off x="3084398" y="3108794"/>
            <a:ext cx="698609" cy="451695"/>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87;p29">
            <a:extLst>
              <a:ext uri="{FF2B5EF4-FFF2-40B4-BE49-F238E27FC236}">
                <a16:creationId xmlns:a16="http://schemas.microsoft.com/office/drawing/2014/main" id="{F0DF357F-4E45-45A1-81BE-577B62556DA1}"/>
              </a:ext>
            </a:extLst>
          </p:cNvPr>
          <p:cNvSpPr/>
          <p:nvPr/>
        </p:nvSpPr>
        <p:spPr>
          <a:xfrm>
            <a:off x="3084398" y="3672288"/>
            <a:ext cx="698609" cy="129615"/>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88;p29">
            <a:extLst>
              <a:ext uri="{FF2B5EF4-FFF2-40B4-BE49-F238E27FC236}">
                <a16:creationId xmlns:a16="http://schemas.microsoft.com/office/drawing/2014/main" id="{26400F8F-326F-4E48-916B-9E935857D4AB}"/>
              </a:ext>
            </a:extLst>
          </p:cNvPr>
          <p:cNvSpPr/>
          <p:nvPr/>
        </p:nvSpPr>
        <p:spPr>
          <a:xfrm>
            <a:off x="3084398" y="3875184"/>
            <a:ext cx="698609" cy="48455"/>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89;p29">
            <a:extLst>
              <a:ext uri="{FF2B5EF4-FFF2-40B4-BE49-F238E27FC236}">
                <a16:creationId xmlns:a16="http://schemas.microsoft.com/office/drawing/2014/main" id="{19530486-8C06-4A60-BCE6-B63CCC79522A}"/>
              </a:ext>
            </a:extLst>
          </p:cNvPr>
          <p:cNvSpPr/>
          <p:nvPr/>
        </p:nvSpPr>
        <p:spPr>
          <a:xfrm>
            <a:off x="3084398" y="3987616"/>
            <a:ext cx="698609" cy="48455"/>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94;p29">
            <a:extLst>
              <a:ext uri="{FF2B5EF4-FFF2-40B4-BE49-F238E27FC236}">
                <a16:creationId xmlns:a16="http://schemas.microsoft.com/office/drawing/2014/main" id="{4E20E730-CCF2-4460-9523-DE0A07CE498C}"/>
              </a:ext>
            </a:extLst>
          </p:cNvPr>
          <p:cNvSpPr/>
          <p:nvPr/>
        </p:nvSpPr>
        <p:spPr>
          <a:xfrm>
            <a:off x="2307026" y="4700855"/>
            <a:ext cx="2818213" cy="227177"/>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96;p29">
            <a:extLst>
              <a:ext uri="{FF2B5EF4-FFF2-40B4-BE49-F238E27FC236}">
                <a16:creationId xmlns:a16="http://schemas.microsoft.com/office/drawing/2014/main" id="{9E4AAE8A-EA45-498F-9139-0E66FDDD6C8F}"/>
              </a:ext>
            </a:extLst>
          </p:cNvPr>
          <p:cNvSpPr/>
          <p:nvPr/>
        </p:nvSpPr>
        <p:spPr>
          <a:xfrm>
            <a:off x="2311083" y="4796237"/>
            <a:ext cx="2818213" cy="227177"/>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4;p29">
            <a:extLst>
              <a:ext uri="{FF2B5EF4-FFF2-40B4-BE49-F238E27FC236}">
                <a16:creationId xmlns:a16="http://schemas.microsoft.com/office/drawing/2014/main" id="{756FD410-4B9F-40E2-8F97-9DD5A969A0FE}"/>
              </a:ext>
            </a:extLst>
          </p:cNvPr>
          <p:cNvSpPr/>
          <p:nvPr/>
        </p:nvSpPr>
        <p:spPr>
          <a:xfrm>
            <a:off x="2279276" y="4706496"/>
            <a:ext cx="2818213" cy="84780"/>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95;p29">
            <a:extLst>
              <a:ext uri="{FF2B5EF4-FFF2-40B4-BE49-F238E27FC236}">
                <a16:creationId xmlns:a16="http://schemas.microsoft.com/office/drawing/2014/main" id="{0A86996D-7454-4C71-9C0F-68FA9327A917}"/>
              </a:ext>
            </a:extLst>
          </p:cNvPr>
          <p:cNvSpPr/>
          <p:nvPr/>
        </p:nvSpPr>
        <p:spPr>
          <a:xfrm>
            <a:off x="3551941" y="4760008"/>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5" name="Imagen 194">
            <a:extLst>
              <a:ext uri="{FF2B5EF4-FFF2-40B4-BE49-F238E27FC236}">
                <a16:creationId xmlns:a16="http://schemas.microsoft.com/office/drawing/2014/main" id="{EA9C7E06-5391-49D9-AC6A-0D7D2CF5FAEF}"/>
              </a:ext>
            </a:extLst>
          </p:cNvPr>
          <p:cNvPicPr/>
          <p:nvPr/>
        </p:nvPicPr>
        <p:blipFill rotWithShape="1">
          <a:blip r:embed="rId4"/>
          <a:srcRect l="18065" r="20770"/>
          <a:stretch/>
        </p:blipFill>
        <p:spPr>
          <a:xfrm>
            <a:off x="2343981" y="2762581"/>
            <a:ext cx="2744305" cy="18737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467356" y="213671"/>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1" dirty="0">
                <a:latin typeface="Courier New" panose="02070309020205020404" pitchFamily="49" charset="0"/>
                <a:cs typeface="Courier New" panose="02070309020205020404" pitchFamily="49" charset="0"/>
              </a:rPr>
              <a:t>Resultados del Proyecto</a:t>
            </a:r>
            <a:endParaRPr b="1" dirty="0">
              <a:latin typeface="Courier New" panose="02070309020205020404" pitchFamily="49" charset="0"/>
              <a:cs typeface="Courier New" panose="02070309020205020404" pitchFamily="49" charset="0"/>
            </a:endParaRPr>
          </a:p>
        </p:txBody>
      </p:sp>
      <p:sp>
        <p:nvSpPr>
          <p:cNvPr id="564" name="Google Shape;564;p30"/>
          <p:cNvSpPr txBox="1">
            <a:spLocks noGrp="1"/>
          </p:cNvSpPr>
          <p:nvPr>
            <p:ph type="subTitle" idx="1"/>
          </p:nvPr>
        </p:nvSpPr>
        <p:spPr>
          <a:xfrm>
            <a:off x="3174883" y="2528888"/>
            <a:ext cx="2262179" cy="21493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chemeClr val="lt1"/>
                </a:solidFill>
                <a:latin typeface="Courier New" panose="02070309020205020404" pitchFamily="49" charset="0"/>
                <a:cs typeface="Courier New" panose="02070309020205020404" pitchFamily="49" charset="0"/>
              </a:rPr>
              <a:t>Concluidas una serie de pruebas de las distintas funciones del programa, podemos asegurar que su funcionamiento es el adecuado respecto a la accion que se requiera, ademas maneja una interfaz amigable con el usuario e intuitiva que permite familizarse y controlar rapidamente el sistema de manera adecuada.</a:t>
            </a:r>
            <a:endParaRPr sz="900" dirty="0">
              <a:latin typeface="Courier New" panose="02070309020205020404" pitchFamily="49" charset="0"/>
              <a:cs typeface="Courier New" panose="02070309020205020404" pitchFamily="49" charset="0"/>
            </a:endParaRPr>
          </a:p>
        </p:txBody>
      </p:sp>
      <p:sp>
        <p:nvSpPr>
          <p:cNvPr id="565" name="Google Shape;565;p30"/>
          <p:cNvSpPr txBox="1">
            <a:spLocks noGrp="1"/>
          </p:cNvSpPr>
          <p:nvPr>
            <p:ph type="subTitle" idx="2"/>
          </p:nvPr>
        </p:nvSpPr>
        <p:spPr>
          <a:xfrm>
            <a:off x="6053706" y="2578970"/>
            <a:ext cx="2778594" cy="20492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chemeClr val="lt1"/>
                </a:solidFill>
                <a:latin typeface="Courier New" panose="02070309020205020404" pitchFamily="49" charset="0"/>
                <a:cs typeface="Courier New" panose="02070309020205020404" pitchFamily="49" charset="0"/>
              </a:rPr>
              <a:t>Dentro de las pruebas se destaca su alto nivel de compatibilidad con los </a:t>
            </a:r>
            <a:r>
              <a:rPr lang="es-EC" dirty="0">
                <a:solidFill>
                  <a:schemeClr val="lt1"/>
                </a:solidFill>
                <a:latin typeface="Courier New" panose="02070309020205020404" pitchFamily="49" charset="0"/>
                <a:cs typeface="Courier New" panose="02070309020205020404" pitchFamily="49" charset="0"/>
              </a:rPr>
              <a:t>distintos navegadores web como Google Chrome y Microsoft Edge</a:t>
            </a:r>
            <a:r>
              <a:rPr lang="es" dirty="0">
                <a:solidFill>
                  <a:schemeClr val="lt1"/>
                </a:solidFill>
                <a:latin typeface="Courier New" panose="02070309020205020404" pitchFamily="49" charset="0"/>
                <a:cs typeface="Courier New" panose="02070309020205020404" pitchFamily="49" charset="0"/>
              </a:rPr>
              <a:t>, </a:t>
            </a:r>
            <a:r>
              <a:rPr lang="es-EC" dirty="0">
                <a:solidFill>
                  <a:schemeClr val="lt1"/>
                </a:solidFill>
                <a:latin typeface="Courier New" panose="02070309020205020404" pitchFamily="49" charset="0"/>
                <a:cs typeface="Courier New" panose="02070309020205020404" pitchFamily="49" charset="0"/>
              </a:rPr>
              <a:t>el cual promete </a:t>
            </a:r>
            <a:r>
              <a:rPr lang="es" dirty="0">
                <a:solidFill>
                  <a:schemeClr val="lt1"/>
                </a:solidFill>
                <a:latin typeface="Courier New" panose="02070309020205020404" pitchFamily="49" charset="0"/>
                <a:cs typeface="Courier New" panose="02070309020205020404" pitchFamily="49" charset="0"/>
              </a:rPr>
              <a:t>tiempos de respuesta adecuados, reduccion de errores al maximo por medio de validaciones.</a:t>
            </a:r>
          </a:p>
          <a:p>
            <a:pPr marL="0" lvl="0" indent="0" algn="l" rtl="0">
              <a:spcBef>
                <a:spcPts val="0"/>
              </a:spcBef>
              <a:spcAft>
                <a:spcPts val="0"/>
              </a:spcAft>
              <a:buClr>
                <a:schemeClr val="dk1"/>
              </a:buClr>
              <a:buSzPts val="1100"/>
              <a:buFont typeface="Arial"/>
              <a:buNone/>
            </a:pPr>
            <a:r>
              <a:rPr lang="es" sz="900" dirty="0">
                <a:solidFill>
                  <a:schemeClr val="lt1"/>
                </a:solidFill>
                <a:latin typeface="Courier New" panose="02070309020205020404" pitchFamily="49" charset="0"/>
                <a:cs typeface="Courier New" panose="02070309020205020404" pitchFamily="49" charset="0"/>
              </a:rPr>
              <a:t>Uso de herramientas gratis y de facil acceso para su complentacion.</a:t>
            </a:r>
            <a:endParaRPr sz="900" dirty="0">
              <a:latin typeface="Courier New" panose="02070309020205020404" pitchFamily="49" charset="0"/>
              <a:cs typeface="Courier New" panose="02070309020205020404" pitchFamily="49" charset="0"/>
            </a:endParaRPr>
          </a:p>
        </p:txBody>
      </p:sp>
      <p:sp>
        <p:nvSpPr>
          <p:cNvPr id="566" name="Google Shape;566;p30"/>
          <p:cNvSpPr txBox="1">
            <a:spLocks noGrp="1"/>
          </p:cNvSpPr>
          <p:nvPr>
            <p:ph type="subTitle" idx="3"/>
          </p:nvPr>
        </p:nvSpPr>
        <p:spPr>
          <a:xfrm>
            <a:off x="177969" y="2561070"/>
            <a:ext cx="2101197" cy="25016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dirty="0">
                <a:latin typeface="Courier New" panose="02070309020205020404" pitchFamily="49" charset="0"/>
                <a:cs typeface="Courier New" panose="02070309020205020404" pitchFamily="49" charset="0"/>
              </a:rPr>
              <a:t>Considerando los diferentes requisitos que fueron necesarios tanto en hardware como software para la elaboracion del sistema, concluimos en asegurar que su desarrollo fue hecho respetando tiempos de entrega y aspectos de programacion basica necesarios para prevenir posibles errores y asegurar constantes mantenimientos.</a:t>
            </a:r>
            <a:endParaRPr sz="900" dirty="0">
              <a:latin typeface="Courier New" panose="02070309020205020404" pitchFamily="49" charset="0"/>
              <a:cs typeface="Courier New" panose="02070309020205020404" pitchFamily="49" charset="0"/>
            </a:endParaRPr>
          </a:p>
        </p:txBody>
      </p:sp>
      <p:sp>
        <p:nvSpPr>
          <p:cNvPr id="567" name="Google Shape;567;p30"/>
          <p:cNvSpPr txBox="1">
            <a:spLocks noGrp="1"/>
          </p:cNvSpPr>
          <p:nvPr>
            <p:ph type="ctrTitle"/>
          </p:nvPr>
        </p:nvSpPr>
        <p:spPr>
          <a:xfrm>
            <a:off x="3177859" y="2262748"/>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latin typeface="Courier New" panose="02070309020205020404" pitchFamily="49" charset="0"/>
                <a:cs typeface="Courier New" panose="02070309020205020404" pitchFamily="49" charset="0"/>
              </a:rPr>
              <a:t>Funcionalidad</a:t>
            </a:r>
            <a:endParaRPr sz="900" dirty="0">
              <a:latin typeface="Courier New" panose="02070309020205020404" pitchFamily="49" charset="0"/>
              <a:cs typeface="Courier New" panose="02070309020205020404" pitchFamily="49" charset="0"/>
            </a:endParaRPr>
          </a:p>
        </p:txBody>
      </p:sp>
      <p:sp>
        <p:nvSpPr>
          <p:cNvPr id="568" name="Google Shape;568;p30"/>
          <p:cNvSpPr txBox="1">
            <a:spLocks noGrp="1"/>
          </p:cNvSpPr>
          <p:nvPr>
            <p:ph type="ctrTitle" idx="4"/>
          </p:nvPr>
        </p:nvSpPr>
        <p:spPr>
          <a:xfrm>
            <a:off x="6335939" y="2307947"/>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latin typeface="Courier New" panose="02070309020205020404" pitchFamily="49" charset="0"/>
                <a:cs typeface="Courier New" panose="02070309020205020404" pitchFamily="49" charset="0"/>
              </a:rPr>
              <a:t>Implementacion</a:t>
            </a:r>
            <a:endParaRPr sz="900" dirty="0">
              <a:latin typeface="Courier New" panose="02070309020205020404" pitchFamily="49" charset="0"/>
              <a:cs typeface="Courier New" panose="02070309020205020404" pitchFamily="49" charset="0"/>
            </a:endParaRPr>
          </a:p>
        </p:txBody>
      </p:sp>
      <p:sp>
        <p:nvSpPr>
          <p:cNvPr id="569" name="Google Shape;569;p30"/>
          <p:cNvSpPr txBox="1">
            <a:spLocks noGrp="1"/>
          </p:cNvSpPr>
          <p:nvPr>
            <p:ph type="ctrTitle" idx="5"/>
          </p:nvPr>
        </p:nvSpPr>
        <p:spPr>
          <a:xfrm>
            <a:off x="205850" y="2336288"/>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latin typeface="Courier New" panose="02070309020205020404" pitchFamily="49" charset="0"/>
                <a:cs typeface="Courier New" panose="02070309020205020404" pitchFamily="49" charset="0"/>
              </a:rPr>
              <a:t>Desarrollo</a:t>
            </a:r>
            <a:endParaRPr sz="900" dirty="0">
              <a:latin typeface="Courier New" panose="02070309020205020404" pitchFamily="49" charset="0"/>
              <a:cs typeface="Courier New" panose="02070309020205020404" pitchFamily="49" charset="0"/>
            </a:endParaRPr>
          </a:p>
        </p:txBody>
      </p:sp>
      <p:sp>
        <p:nvSpPr>
          <p:cNvPr id="570" name="Google Shape;570;p30"/>
          <p:cNvSpPr/>
          <p:nvPr/>
        </p:nvSpPr>
        <p:spPr>
          <a:xfrm>
            <a:off x="180652" y="2158799"/>
            <a:ext cx="2101197"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729539" y="90616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1228568" y="1282858"/>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884115" y="1030839"/>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792809" y="1010554"/>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3715849" y="890454"/>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3157637" y="2113418"/>
            <a:ext cx="226218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188522" y="1268348"/>
            <a:ext cx="47280" cy="878186"/>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3844069" y="1016366"/>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752762" y="996044"/>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6053706" y="2120667"/>
            <a:ext cx="2798856" cy="307697"/>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6826814" y="908597"/>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7326659" y="1292980"/>
            <a:ext cx="47280" cy="878186"/>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6983804" y="1040998"/>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6892498" y="1020676"/>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5" name="Google Shape;585;p30"/>
          <p:cNvGrpSpPr/>
          <p:nvPr/>
        </p:nvGrpSpPr>
        <p:grpSpPr>
          <a:xfrm>
            <a:off x="1100191" y="1221929"/>
            <a:ext cx="295272" cy="295272"/>
            <a:chOff x="1190625" y="238125"/>
            <a:chExt cx="5226050" cy="5226050"/>
          </a:xfrm>
        </p:grpSpPr>
        <p:sp>
          <p:nvSpPr>
            <p:cNvPr id="586" name="Google Shape;586;p30"/>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0"/>
          <p:cNvGrpSpPr/>
          <p:nvPr/>
        </p:nvGrpSpPr>
        <p:grpSpPr>
          <a:xfrm>
            <a:off x="4046505" y="1196136"/>
            <a:ext cx="317750" cy="317849"/>
            <a:chOff x="1191425" y="238125"/>
            <a:chExt cx="5217575" cy="5219200"/>
          </a:xfrm>
        </p:grpSpPr>
        <p:sp>
          <p:nvSpPr>
            <p:cNvPr id="593" name="Google Shape;593;p30"/>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0"/>
          <p:cNvSpPr/>
          <p:nvPr/>
        </p:nvSpPr>
        <p:spPr>
          <a:xfrm>
            <a:off x="7199884" y="1202722"/>
            <a:ext cx="317516" cy="317516"/>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0" name="Google Shape;600;p30"/>
          <p:cNvCxnSpPr/>
          <p:nvPr/>
        </p:nvCxnSpPr>
        <p:spPr>
          <a:xfrm>
            <a:off x="311700" y="820271"/>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311700" y="243276"/>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200" b="1" dirty="0">
                <a:latin typeface="Courier New" panose="02070309020205020404" pitchFamily="49" charset="0"/>
                <a:cs typeface="Courier New" panose="02070309020205020404" pitchFamily="49" charset="0"/>
              </a:rPr>
              <a:t>Funcionamiento del Proyecto</a:t>
            </a:r>
            <a:endParaRPr sz="3200" b="1" dirty="0">
              <a:latin typeface="Courier New" panose="02070309020205020404" pitchFamily="49" charset="0"/>
              <a:cs typeface="Courier New" panose="02070309020205020404" pitchFamily="49" charset="0"/>
            </a:endParaRPr>
          </a:p>
        </p:txBody>
      </p:sp>
      <p:sp>
        <p:nvSpPr>
          <p:cNvPr id="667" name="Google Shape;667;p34"/>
          <p:cNvSpPr/>
          <p:nvPr/>
        </p:nvSpPr>
        <p:spPr>
          <a:xfrm>
            <a:off x="2483399" y="141287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2781850" y="1698625"/>
            <a:ext cx="3571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2786100" y="2671025"/>
            <a:ext cx="919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3795875" y="2671025"/>
            <a:ext cx="2557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34"/>
          <p:cNvGrpSpPr/>
          <p:nvPr/>
        </p:nvGrpSpPr>
        <p:grpSpPr>
          <a:xfrm>
            <a:off x="2786120" y="3643425"/>
            <a:ext cx="3567611" cy="379200"/>
            <a:chOff x="1071175" y="3688175"/>
            <a:chExt cx="3257200" cy="379200"/>
          </a:xfrm>
        </p:grpSpPr>
        <p:sp>
          <p:nvSpPr>
            <p:cNvPr id="672" name="Google Shape;672;p34"/>
            <p:cNvSpPr/>
            <p:nvPr/>
          </p:nvSpPr>
          <p:spPr>
            <a:xfrm>
              <a:off x="1071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15474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20236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24999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2976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3446838"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39230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9" name="Google Shape;679;p34"/>
          <p:cNvCxnSpPr/>
          <p:nvPr/>
        </p:nvCxnSpPr>
        <p:spPr>
          <a:xfrm>
            <a:off x="2800900" y="1717675"/>
            <a:ext cx="3552900" cy="8382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34"/>
          <p:cNvCxnSpPr/>
          <p:nvPr/>
        </p:nvCxnSpPr>
        <p:spPr>
          <a:xfrm rot="10800000" flipH="1">
            <a:off x="2810425" y="1703725"/>
            <a:ext cx="3536400" cy="871200"/>
          </a:xfrm>
          <a:prstGeom prst="straightConnector1">
            <a:avLst/>
          </a:prstGeom>
          <a:noFill/>
          <a:ln w="9525" cap="flat" cmpd="sng">
            <a:solidFill>
              <a:schemeClr val="accent1"/>
            </a:solidFill>
            <a:prstDash val="solid"/>
            <a:round/>
            <a:headEnd type="none" w="med" len="med"/>
            <a:tailEnd type="none" w="med" len="med"/>
          </a:ln>
        </p:spPr>
      </p:cxnSp>
      <p:cxnSp>
        <p:nvCxnSpPr>
          <p:cNvPr id="681" name="Google Shape;681;p34"/>
          <p:cNvCxnSpPr/>
          <p:nvPr/>
        </p:nvCxnSpPr>
        <p:spPr>
          <a:xfrm>
            <a:off x="2788800" y="28225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2" name="Google Shape;682;p34"/>
          <p:cNvCxnSpPr/>
          <p:nvPr/>
        </p:nvCxnSpPr>
        <p:spPr>
          <a:xfrm>
            <a:off x="2788800" y="29273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3" name="Google Shape;683;p34"/>
          <p:cNvCxnSpPr/>
          <p:nvPr/>
        </p:nvCxnSpPr>
        <p:spPr>
          <a:xfrm>
            <a:off x="2788800" y="30273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4" name="Google Shape;684;p34"/>
          <p:cNvCxnSpPr/>
          <p:nvPr/>
        </p:nvCxnSpPr>
        <p:spPr>
          <a:xfrm>
            <a:off x="2788800" y="31091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34"/>
          <p:cNvCxnSpPr/>
          <p:nvPr/>
        </p:nvCxnSpPr>
        <p:spPr>
          <a:xfrm>
            <a:off x="2788800" y="31949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34"/>
          <p:cNvCxnSpPr/>
          <p:nvPr/>
        </p:nvCxnSpPr>
        <p:spPr>
          <a:xfrm>
            <a:off x="2788800" y="32758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34"/>
          <p:cNvCxnSpPr/>
          <p:nvPr/>
        </p:nvCxnSpPr>
        <p:spPr>
          <a:xfrm>
            <a:off x="2788800" y="33473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34"/>
          <p:cNvCxnSpPr/>
          <p:nvPr/>
        </p:nvCxnSpPr>
        <p:spPr>
          <a:xfrm>
            <a:off x="2788800" y="342812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34"/>
          <p:cNvCxnSpPr/>
          <p:nvPr/>
        </p:nvCxnSpPr>
        <p:spPr>
          <a:xfrm>
            <a:off x="2781850" y="2745525"/>
            <a:ext cx="914400" cy="0"/>
          </a:xfrm>
          <a:prstGeom prst="straightConnector1">
            <a:avLst/>
          </a:prstGeom>
          <a:noFill/>
          <a:ln w="9525" cap="flat" cmpd="sng">
            <a:solidFill>
              <a:schemeClr val="accent1"/>
            </a:solidFill>
            <a:prstDash val="solid"/>
            <a:round/>
            <a:headEnd type="none" w="med" len="med"/>
            <a:tailEnd type="none" w="med" len="med"/>
          </a:ln>
        </p:spPr>
      </p:cxnSp>
      <p:sp>
        <p:nvSpPr>
          <p:cNvPr id="690" name="Google Shape;690;p34"/>
          <p:cNvSpPr txBox="1">
            <a:spLocks noGrp="1"/>
          </p:cNvSpPr>
          <p:nvPr>
            <p:ph type="ctrTitle" idx="4294967295"/>
          </p:nvPr>
        </p:nvSpPr>
        <p:spPr>
          <a:xfrm>
            <a:off x="7512302" y="1743374"/>
            <a:ext cx="1397399" cy="19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dirty="0">
                <a:latin typeface="Courier New" panose="02070309020205020404" pitchFamily="49" charset="0"/>
                <a:cs typeface="Courier New" panose="02070309020205020404" pitchFamily="49" charset="0"/>
              </a:rPr>
              <a:t>Funcionalidad</a:t>
            </a:r>
            <a:endParaRPr sz="1200" dirty="0">
              <a:latin typeface="Courier New" panose="02070309020205020404" pitchFamily="49" charset="0"/>
              <a:cs typeface="Courier New" panose="02070309020205020404" pitchFamily="49" charset="0"/>
            </a:endParaRPr>
          </a:p>
        </p:txBody>
      </p:sp>
      <p:sp>
        <p:nvSpPr>
          <p:cNvPr id="691" name="Google Shape;691;p34"/>
          <p:cNvSpPr txBox="1">
            <a:spLocks noGrp="1"/>
          </p:cNvSpPr>
          <p:nvPr>
            <p:ph type="ctrTitle" idx="4294967295"/>
          </p:nvPr>
        </p:nvSpPr>
        <p:spPr>
          <a:xfrm>
            <a:off x="643803" y="2574925"/>
            <a:ext cx="10641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dirty="0">
                <a:latin typeface="Courier New" panose="02070309020205020404" pitchFamily="49" charset="0"/>
                <a:cs typeface="Courier New" panose="02070309020205020404" pitchFamily="49" charset="0"/>
              </a:rPr>
              <a:t>Interfaz</a:t>
            </a:r>
            <a:endParaRPr sz="1200" dirty="0">
              <a:latin typeface="Courier New" panose="02070309020205020404" pitchFamily="49" charset="0"/>
              <a:cs typeface="Courier New" panose="02070309020205020404" pitchFamily="49" charset="0"/>
            </a:endParaRPr>
          </a:p>
        </p:txBody>
      </p:sp>
      <p:sp>
        <p:nvSpPr>
          <p:cNvPr id="692" name="Google Shape;692;p34"/>
          <p:cNvSpPr txBox="1">
            <a:spLocks noGrp="1"/>
          </p:cNvSpPr>
          <p:nvPr>
            <p:ph type="ctrTitle" idx="4294967295"/>
          </p:nvPr>
        </p:nvSpPr>
        <p:spPr>
          <a:xfrm>
            <a:off x="7512303" y="3734924"/>
            <a:ext cx="1064100" cy="1962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s" sz="1200" dirty="0">
                <a:latin typeface="Courier New" panose="02070309020205020404" pitchFamily="49" charset="0"/>
                <a:cs typeface="Courier New" panose="02070309020205020404" pitchFamily="49" charset="0"/>
              </a:rPr>
              <a:t>Grupo 3</a:t>
            </a:r>
            <a:endParaRPr sz="1200" dirty="0">
              <a:latin typeface="Courier New" panose="02070309020205020404" pitchFamily="49" charset="0"/>
              <a:cs typeface="Courier New" panose="02070309020205020404" pitchFamily="49" charset="0"/>
            </a:endParaRPr>
          </a:p>
        </p:txBody>
      </p:sp>
      <p:sp>
        <p:nvSpPr>
          <p:cNvPr id="693" name="Google Shape;693;p34"/>
          <p:cNvSpPr txBox="1">
            <a:spLocks noGrp="1"/>
          </p:cNvSpPr>
          <p:nvPr>
            <p:ph type="ctrTitle" idx="4294967295"/>
          </p:nvPr>
        </p:nvSpPr>
        <p:spPr>
          <a:xfrm>
            <a:off x="311700" y="3931125"/>
            <a:ext cx="1396203" cy="17264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dirty="0">
                <a:latin typeface="Courier New" panose="02070309020205020404" pitchFamily="49" charset="0"/>
                <a:cs typeface="Courier New" panose="02070309020205020404" pitchFamily="49" charset="0"/>
              </a:rPr>
              <a:t>Desarrollo</a:t>
            </a:r>
            <a:endParaRPr sz="1200" dirty="0">
              <a:latin typeface="Courier New" panose="02070309020205020404" pitchFamily="49" charset="0"/>
              <a:cs typeface="Courier New" panose="02070309020205020404" pitchFamily="49" charset="0"/>
            </a:endParaRPr>
          </a:p>
        </p:txBody>
      </p:sp>
      <p:cxnSp>
        <p:nvCxnSpPr>
          <p:cNvPr id="694" name="Google Shape;694;p34"/>
          <p:cNvCxnSpPr/>
          <p:nvPr/>
        </p:nvCxnSpPr>
        <p:spPr>
          <a:xfrm>
            <a:off x="1707800" y="2745525"/>
            <a:ext cx="1002000" cy="4362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5" name="Google Shape;695;p34"/>
          <p:cNvCxnSpPr>
            <a:endCxn id="674" idx="1"/>
          </p:cNvCxnSpPr>
          <p:nvPr/>
        </p:nvCxnSpPr>
        <p:spPr>
          <a:xfrm rot="10800000" flipH="1">
            <a:off x="1783993" y="3833025"/>
            <a:ext cx="2045400" cy="285600"/>
          </a:xfrm>
          <a:prstGeom prst="bentConnector3">
            <a:avLst>
              <a:gd name="adj1" fmla="val 20352"/>
            </a:avLst>
          </a:prstGeom>
          <a:noFill/>
          <a:ln w="28575" cap="flat" cmpd="sng">
            <a:solidFill>
              <a:srgbClr val="FFFFFF"/>
            </a:solidFill>
            <a:prstDash val="solid"/>
            <a:round/>
            <a:headEnd type="none" w="med" len="med"/>
            <a:tailEnd type="none" w="med" len="med"/>
          </a:ln>
        </p:spPr>
      </p:cxnSp>
      <p:cxnSp>
        <p:nvCxnSpPr>
          <p:cNvPr id="696" name="Google Shape;696;p34"/>
          <p:cNvCxnSpPr/>
          <p:nvPr/>
        </p:nvCxnSpPr>
        <p:spPr>
          <a:xfrm rot="10800000" flipH="1">
            <a:off x="6196253" y="1939474"/>
            <a:ext cx="1234800" cy="2952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7" name="Google Shape;697;p34"/>
          <p:cNvCxnSpPr/>
          <p:nvPr/>
        </p:nvCxnSpPr>
        <p:spPr>
          <a:xfrm>
            <a:off x="6114903" y="3194899"/>
            <a:ext cx="1397400" cy="7278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8" name="Google Shape;698;p34"/>
          <p:cNvCxnSpPr/>
          <p:nvPr/>
        </p:nvCxnSpPr>
        <p:spPr>
          <a:xfrm>
            <a:off x="311700" y="88137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21378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latin typeface="Courier New" panose="02070309020205020404" pitchFamily="49" charset="0"/>
                <a:cs typeface="Courier New" panose="02070309020205020404" pitchFamily="49" charset="0"/>
              </a:rPr>
              <a:t>AGENDA</a:t>
            </a:r>
            <a:endParaRPr dirty="0">
              <a:latin typeface="Courier New" panose="02070309020205020404" pitchFamily="49" charset="0"/>
              <a:cs typeface="Courier New" panose="02070309020205020404" pitchFamily="49" charset="0"/>
            </a:endParaRPr>
          </a:p>
        </p:txBody>
      </p:sp>
      <p:sp>
        <p:nvSpPr>
          <p:cNvPr id="220" name="Google Shape;220;p23"/>
          <p:cNvSpPr txBox="1">
            <a:spLocks noGrp="1"/>
          </p:cNvSpPr>
          <p:nvPr>
            <p:ph type="title" idx="2"/>
          </p:nvPr>
        </p:nvSpPr>
        <p:spPr>
          <a:xfrm>
            <a:off x="5234325" y="1086479"/>
            <a:ext cx="1176900" cy="606600"/>
          </a:xfrm>
          <a:prstGeom prst="rect">
            <a:avLst/>
          </a:prstGeom>
        </p:spPr>
        <p:txBody>
          <a:bodyPr spcFirstLastPara="1" wrap="square" lIns="91425" tIns="91425" rIns="91425" bIns="91425" anchor="b" anchorCtr="0">
            <a:noAutofit/>
          </a:bodyPr>
          <a:lstStyle/>
          <a:p>
            <a:pPr marL="0" lvl="0" indent="0"/>
            <a:r>
              <a:rPr lang="es" b="1" dirty="0">
                <a:solidFill>
                  <a:schemeClr val="accent1"/>
                </a:solidFill>
                <a:latin typeface="Courier New" panose="02070309020205020404" pitchFamily="49" charset="0"/>
                <a:cs typeface="Courier New" panose="02070309020205020404" pitchFamily="49" charset="0"/>
              </a:rPr>
              <a:t>06</a:t>
            </a:r>
            <a:endParaRPr b="1" dirty="0">
              <a:solidFill>
                <a:schemeClr val="accent1"/>
              </a:solidFill>
              <a:latin typeface="Courier New" panose="02070309020205020404" pitchFamily="49" charset="0"/>
              <a:cs typeface="Courier New" panose="02070309020205020404" pitchFamily="49" charset="0"/>
            </a:endParaRPr>
          </a:p>
        </p:txBody>
      </p:sp>
      <p:sp>
        <p:nvSpPr>
          <p:cNvPr id="222" name="Google Shape;222;p23"/>
          <p:cNvSpPr txBox="1">
            <a:spLocks noGrp="1"/>
          </p:cNvSpPr>
          <p:nvPr>
            <p:ph type="title" idx="4"/>
          </p:nvPr>
        </p:nvSpPr>
        <p:spPr>
          <a:xfrm>
            <a:off x="5247612" y="1752903"/>
            <a:ext cx="1176900" cy="606600"/>
          </a:xfrm>
          <a:prstGeom prst="rect">
            <a:avLst/>
          </a:prstGeom>
        </p:spPr>
        <p:txBody>
          <a:bodyPr spcFirstLastPara="1" wrap="square" lIns="91425" tIns="91425" rIns="91425" bIns="91425" anchor="b" anchorCtr="0">
            <a:noAutofit/>
          </a:bodyPr>
          <a:lstStyle/>
          <a:p>
            <a:r>
              <a:rPr lang="es" b="1" dirty="0">
                <a:solidFill>
                  <a:schemeClr val="accent1"/>
                </a:solidFill>
                <a:latin typeface="Courier New" panose="02070309020205020404" pitchFamily="49" charset="0"/>
                <a:cs typeface="Courier New" panose="02070309020205020404" pitchFamily="49" charset="0"/>
              </a:rPr>
              <a:t>07</a:t>
            </a:r>
            <a:endParaRPr b="1" dirty="0">
              <a:solidFill>
                <a:schemeClr val="accent1"/>
              </a:solidFill>
              <a:latin typeface="Courier New" panose="02070309020205020404" pitchFamily="49" charset="0"/>
              <a:cs typeface="Courier New" panose="02070309020205020404" pitchFamily="49" charset="0"/>
            </a:endParaRPr>
          </a:p>
        </p:txBody>
      </p:sp>
      <p:sp>
        <p:nvSpPr>
          <p:cNvPr id="224" name="Google Shape;224;p23"/>
          <p:cNvSpPr txBox="1">
            <a:spLocks noGrp="1"/>
          </p:cNvSpPr>
          <p:nvPr>
            <p:ph type="title" idx="6"/>
          </p:nvPr>
        </p:nvSpPr>
        <p:spPr>
          <a:xfrm>
            <a:off x="5229006" y="2380282"/>
            <a:ext cx="1176900" cy="606600"/>
          </a:xfrm>
          <a:prstGeom prst="rect">
            <a:avLst/>
          </a:prstGeom>
        </p:spPr>
        <p:txBody>
          <a:bodyPr spcFirstLastPara="1" wrap="square" lIns="91425" tIns="91425" rIns="91425" bIns="91425" anchor="b" anchorCtr="0">
            <a:noAutofit/>
          </a:bodyPr>
          <a:lstStyle/>
          <a:p>
            <a:pPr marL="0" lvl="0" indent="0"/>
            <a:r>
              <a:rPr lang="es" b="1" dirty="0">
                <a:solidFill>
                  <a:schemeClr val="accent1"/>
                </a:solidFill>
                <a:latin typeface="Courier New" panose="02070309020205020404" pitchFamily="49" charset="0"/>
                <a:cs typeface="Courier New" panose="02070309020205020404" pitchFamily="49" charset="0"/>
              </a:rPr>
              <a:t>08</a:t>
            </a:r>
            <a:endParaRPr b="1" dirty="0">
              <a:solidFill>
                <a:schemeClr val="accent1"/>
              </a:solidFill>
              <a:latin typeface="Courier New" panose="02070309020205020404" pitchFamily="49" charset="0"/>
              <a:cs typeface="Courier New" panose="02070309020205020404" pitchFamily="49" charset="0"/>
            </a:endParaRPr>
          </a:p>
        </p:txBody>
      </p:sp>
      <p:sp>
        <p:nvSpPr>
          <p:cNvPr id="226" name="Google Shape;226;p23"/>
          <p:cNvSpPr txBox="1">
            <a:spLocks noGrp="1"/>
          </p:cNvSpPr>
          <p:nvPr>
            <p:ph type="title" idx="8"/>
          </p:nvPr>
        </p:nvSpPr>
        <p:spPr>
          <a:xfrm>
            <a:off x="2784520" y="1175777"/>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1" dirty="0">
                <a:solidFill>
                  <a:schemeClr val="accent1"/>
                </a:solidFill>
                <a:latin typeface="Courier New" panose="02070309020205020404" pitchFamily="49" charset="0"/>
                <a:cs typeface="Courier New" panose="02070309020205020404" pitchFamily="49" charset="0"/>
              </a:rPr>
              <a:t>01</a:t>
            </a:r>
            <a:endParaRPr b="1" dirty="0">
              <a:solidFill>
                <a:schemeClr val="accent1"/>
              </a:solidFill>
              <a:latin typeface="Courier New" panose="02070309020205020404" pitchFamily="49" charset="0"/>
              <a:cs typeface="Courier New" panose="02070309020205020404" pitchFamily="49" charset="0"/>
            </a:endParaRPr>
          </a:p>
        </p:txBody>
      </p:sp>
      <p:sp>
        <p:nvSpPr>
          <p:cNvPr id="228" name="Google Shape;228;p23"/>
          <p:cNvSpPr txBox="1">
            <a:spLocks noGrp="1"/>
          </p:cNvSpPr>
          <p:nvPr>
            <p:ph type="title" idx="13"/>
          </p:nvPr>
        </p:nvSpPr>
        <p:spPr>
          <a:xfrm>
            <a:off x="2784520" y="1849925"/>
            <a:ext cx="1176900" cy="606600"/>
          </a:xfrm>
          <a:prstGeom prst="rect">
            <a:avLst/>
          </a:prstGeom>
        </p:spPr>
        <p:txBody>
          <a:bodyPr spcFirstLastPara="1" wrap="square" lIns="91425" tIns="91425" rIns="91425" bIns="91425" anchor="b" anchorCtr="0">
            <a:noAutofit/>
          </a:bodyPr>
          <a:lstStyle/>
          <a:p>
            <a:r>
              <a:rPr lang="es" b="1" dirty="0">
                <a:solidFill>
                  <a:schemeClr val="accent1"/>
                </a:solidFill>
                <a:latin typeface="Courier New" panose="02070309020205020404" pitchFamily="49" charset="0"/>
                <a:cs typeface="Courier New" panose="02070309020205020404" pitchFamily="49" charset="0"/>
              </a:rPr>
              <a:t>02</a:t>
            </a:r>
            <a:endParaRPr b="1" dirty="0">
              <a:solidFill>
                <a:schemeClr val="accent1"/>
              </a:solidFill>
              <a:latin typeface="Courier New" panose="02070309020205020404" pitchFamily="49" charset="0"/>
              <a:cs typeface="Courier New" panose="02070309020205020404" pitchFamily="49" charset="0"/>
            </a:endParaRPr>
          </a:p>
        </p:txBody>
      </p:sp>
      <p:sp>
        <p:nvSpPr>
          <p:cNvPr id="230" name="Google Shape;230;p23"/>
          <p:cNvSpPr txBox="1">
            <a:spLocks noGrp="1"/>
          </p:cNvSpPr>
          <p:nvPr>
            <p:ph type="title" idx="15"/>
          </p:nvPr>
        </p:nvSpPr>
        <p:spPr>
          <a:xfrm>
            <a:off x="2819687" y="2609540"/>
            <a:ext cx="1176900" cy="606600"/>
          </a:xfrm>
          <a:prstGeom prst="rect">
            <a:avLst/>
          </a:prstGeom>
        </p:spPr>
        <p:txBody>
          <a:bodyPr spcFirstLastPara="1" wrap="square" lIns="91425" tIns="91425" rIns="91425" bIns="91425" anchor="b" anchorCtr="0">
            <a:noAutofit/>
          </a:bodyPr>
          <a:lstStyle/>
          <a:p>
            <a:pPr marL="0" lvl="0" indent="0"/>
            <a:r>
              <a:rPr lang="es" b="1" dirty="0">
                <a:solidFill>
                  <a:schemeClr val="accent1"/>
                </a:solidFill>
                <a:latin typeface="Courier New" panose="02070309020205020404" pitchFamily="49" charset="0"/>
                <a:cs typeface="Courier New" panose="02070309020205020404" pitchFamily="49" charset="0"/>
              </a:rPr>
              <a:t>03</a:t>
            </a:r>
            <a:endParaRPr b="1" dirty="0">
              <a:solidFill>
                <a:schemeClr val="accent1"/>
              </a:solidFill>
              <a:latin typeface="Courier New" panose="02070309020205020404" pitchFamily="49" charset="0"/>
              <a:cs typeface="Courier New" panose="02070309020205020404" pitchFamily="49" charset="0"/>
            </a:endParaRPr>
          </a:p>
        </p:txBody>
      </p:sp>
      <p:sp>
        <p:nvSpPr>
          <p:cNvPr id="231" name="Google Shape;231;p23"/>
          <p:cNvSpPr txBox="1">
            <a:spLocks noGrp="1"/>
          </p:cNvSpPr>
          <p:nvPr>
            <p:ph type="ctrTitle" idx="16"/>
          </p:nvPr>
        </p:nvSpPr>
        <p:spPr>
          <a:xfrm>
            <a:off x="629335" y="147344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400" b="1" dirty="0">
                <a:latin typeface="Courier New" panose="02070309020205020404" pitchFamily="49" charset="0"/>
                <a:cs typeface="Courier New" panose="02070309020205020404" pitchFamily="49" charset="0"/>
              </a:rPr>
              <a:t>Objetivo General</a:t>
            </a:r>
            <a:endParaRPr sz="1400" b="1" dirty="0">
              <a:latin typeface="Courier New" panose="02070309020205020404" pitchFamily="49" charset="0"/>
              <a:cs typeface="Courier New" panose="02070309020205020404" pitchFamily="49" charset="0"/>
            </a:endParaRPr>
          </a:p>
        </p:txBody>
      </p:sp>
      <p:sp>
        <p:nvSpPr>
          <p:cNvPr id="232" name="Google Shape;232;p23"/>
          <p:cNvSpPr txBox="1">
            <a:spLocks noGrp="1"/>
          </p:cNvSpPr>
          <p:nvPr>
            <p:ph type="ctrTitle" idx="17"/>
          </p:nvPr>
        </p:nvSpPr>
        <p:spPr>
          <a:xfrm>
            <a:off x="258272" y="2173797"/>
            <a:ext cx="2416889" cy="224307"/>
          </a:xfrm>
          <a:prstGeom prst="rect">
            <a:avLst/>
          </a:prstGeom>
        </p:spPr>
        <p:txBody>
          <a:bodyPr spcFirstLastPara="1" wrap="square" lIns="91425" tIns="91425" rIns="91425" bIns="91425" anchor="b" anchorCtr="0">
            <a:noAutofit/>
          </a:bodyPr>
          <a:lstStyle/>
          <a:p>
            <a:r>
              <a:rPr lang="es" sz="1400" b="1" dirty="0">
                <a:latin typeface="Courier New" panose="02070309020205020404" pitchFamily="49" charset="0"/>
                <a:cs typeface="Courier New" panose="02070309020205020404" pitchFamily="49" charset="0"/>
              </a:rPr>
              <a:t>Objetivos Especificos</a:t>
            </a:r>
            <a:endParaRPr sz="1400" b="1" dirty="0">
              <a:latin typeface="Courier New" panose="02070309020205020404" pitchFamily="49" charset="0"/>
              <a:cs typeface="Courier New" panose="02070309020205020404" pitchFamily="49" charset="0"/>
            </a:endParaRPr>
          </a:p>
        </p:txBody>
      </p:sp>
      <p:sp>
        <p:nvSpPr>
          <p:cNvPr id="233" name="Google Shape;233;p23"/>
          <p:cNvSpPr txBox="1">
            <a:spLocks noGrp="1"/>
          </p:cNvSpPr>
          <p:nvPr>
            <p:ph type="ctrTitle" idx="18"/>
          </p:nvPr>
        </p:nvSpPr>
        <p:spPr>
          <a:xfrm>
            <a:off x="599161" y="2914517"/>
            <a:ext cx="2076000" cy="196200"/>
          </a:xfrm>
          <a:prstGeom prst="rect">
            <a:avLst/>
          </a:prstGeom>
          <a:noFill/>
          <a:ln>
            <a:noFill/>
          </a:ln>
        </p:spPr>
        <p:txBody>
          <a:bodyPr spcFirstLastPara="1" wrap="square" lIns="91425" tIns="91425" rIns="91425" bIns="91425" anchor="b" anchorCtr="0">
            <a:noAutofit/>
          </a:bodyPr>
          <a:lstStyle/>
          <a:p>
            <a:pPr>
              <a:buClr>
                <a:schemeClr val="dk1"/>
              </a:buClr>
              <a:buSzPts val="1100"/>
              <a:buFont typeface="Arial"/>
            </a:pPr>
            <a:r>
              <a:rPr lang="es" sz="1400" b="1" dirty="0">
                <a:latin typeface="Courier New" panose="02070309020205020404" pitchFamily="49" charset="0"/>
                <a:cs typeface="Courier New" panose="02070309020205020404" pitchFamily="49" charset="0"/>
                <a:sym typeface="Arial"/>
              </a:rPr>
              <a:t>Alcance</a:t>
            </a:r>
            <a:endParaRPr sz="1400" b="1" dirty="0">
              <a:latin typeface="Courier New" panose="02070309020205020404" pitchFamily="49" charset="0"/>
              <a:cs typeface="Courier New" panose="02070309020205020404" pitchFamily="49" charset="0"/>
              <a:sym typeface="Arial"/>
            </a:endParaRPr>
          </a:p>
        </p:txBody>
      </p:sp>
      <p:sp>
        <p:nvSpPr>
          <p:cNvPr id="234" name="Google Shape;234;p23"/>
          <p:cNvSpPr txBox="1">
            <a:spLocks noGrp="1"/>
          </p:cNvSpPr>
          <p:nvPr>
            <p:ph type="ctrTitle" idx="19"/>
          </p:nvPr>
        </p:nvSpPr>
        <p:spPr>
          <a:xfrm>
            <a:off x="6317925" y="14083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600" b="1" dirty="0">
                <a:latin typeface="Courier New" panose="02070309020205020404" pitchFamily="49" charset="0"/>
                <a:cs typeface="Courier New" panose="02070309020205020404" pitchFamily="49" charset="0"/>
              </a:rPr>
              <a:t>Linea</a:t>
            </a:r>
            <a:r>
              <a:rPr lang="es" sz="1400" dirty="0"/>
              <a:t> </a:t>
            </a:r>
            <a:r>
              <a:rPr lang="es" sz="1600" b="1" dirty="0">
                <a:latin typeface="Courier New" panose="02070309020205020404" pitchFamily="49" charset="0"/>
                <a:cs typeface="Courier New" panose="02070309020205020404" pitchFamily="49" charset="0"/>
              </a:rPr>
              <a:t>de</a:t>
            </a:r>
            <a:r>
              <a:rPr lang="es" sz="1400" dirty="0"/>
              <a:t> </a:t>
            </a:r>
            <a:r>
              <a:rPr lang="es" sz="1600" b="1" dirty="0">
                <a:latin typeface="Courier New" panose="02070309020205020404" pitchFamily="49" charset="0"/>
                <a:cs typeface="Courier New" panose="02070309020205020404" pitchFamily="49" charset="0"/>
              </a:rPr>
              <a:t>Tiempo</a:t>
            </a:r>
            <a:endParaRPr sz="1600" b="1" dirty="0">
              <a:latin typeface="Courier New" panose="02070309020205020404" pitchFamily="49" charset="0"/>
              <a:cs typeface="Courier New" panose="02070309020205020404" pitchFamily="49" charset="0"/>
            </a:endParaRPr>
          </a:p>
        </p:txBody>
      </p:sp>
      <p:sp>
        <p:nvSpPr>
          <p:cNvPr id="235" name="Google Shape;235;p23"/>
          <p:cNvSpPr txBox="1">
            <a:spLocks noGrp="1"/>
          </p:cNvSpPr>
          <p:nvPr>
            <p:ph type="ctrTitle" idx="20"/>
          </p:nvPr>
        </p:nvSpPr>
        <p:spPr>
          <a:xfrm>
            <a:off x="6344025" y="205646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600" b="1" dirty="0">
                <a:latin typeface="Courier New" panose="02070309020205020404" pitchFamily="49" charset="0"/>
                <a:cs typeface="Courier New" panose="02070309020205020404" pitchFamily="49" charset="0"/>
              </a:rPr>
              <a:t>Acta</a:t>
            </a:r>
            <a:r>
              <a:rPr lang="es" sz="1400" dirty="0"/>
              <a:t> </a:t>
            </a:r>
            <a:r>
              <a:rPr lang="es" sz="1600" b="1" dirty="0">
                <a:latin typeface="Courier New" panose="02070309020205020404" pitchFamily="49" charset="0"/>
                <a:cs typeface="Courier New" panose="02070309020205020404" pitchFamily="49" charset="0"/>
              </a:rPr>
              <a:t>de</a:t>
            </a:r>
            <a:r>
              <a:rPr lang="es" sz="1400" dirty="0"/>
              <a:t> </a:t>
            </a:r>
            <a:r>
              <a:rPr lang="es" sz="1600" b="1" dirty="0">
                <a:latin typeface="Courier New" panose="02070309020205020404" pitchFamily="49" charset="0"/>
                <a:cs typeface="Courier New" panose="02070309020205020404" pitchFamily="49" charset="0"/>
              </a:rPr>
              <a:t>Reunion</a:t>
            </a:r>
            <a:endParaRPr sz="1600" b="1" dirty="0">
              <a:latin typeface="Courier New" panose="02070309020205020404" pitchFamily="49" charset="0"/>
              <a:cs typeface="Courier New" panose="02070309020205020404" pitchFamily="49" charset="0"/>
            </a:endParaRPr>
          </a:p>
        </p:txBody>
      </p:sp>
      <p:sp>
        <p:nvSpPr>
          <p:cNvPr id="236" name="Google Shape;236;p23"/>
          <p:cNvSpPr txBox="1">
            <a:spLocks noGrp="1"/>
          </p:cNvSpPr>
          <p:nvPr>
            <p:ph type="ctrTitle" idx="21"/>
          </p:nvPr>
        </p:nvSpPr>
        <p:spPr>
          <a:xfrm>
            <a:off x="6281410" y="2855375"/>
            <a:ext cx="2862590" cy="2217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ES" sz="1400" b="1" dirty="0">
                <a:latin typeface="Courier New" panose="02070309020205020404" pitchFamily="49" charset="0"/>
                <a:cs typeface="Courier New" panose="02070309020205020404" pitchFamily="49" charset="0"/>
              </a:rPr>
              <a:t>Especificación de Requerimientos</a:t>
            </a:r>
            <a:endParaRPr sz="1400" b="1" dirty="0">
              <a:latin typeface="Courier New" panose="02070309020205020404" pitchFamily="49" charset="0"/>
              <a:cs typeface="Courier New" panose="02070309020205020404" pitchFamily="49" charset="0"/>
            </a:endParaRPr>
          </a:p>
        </p:txBody>
      </p:sp>
      <p:sp>
        <p:nvSpPr>
          <p:cNvPr id="237" name="Google Shape;237;p23"/>
          <p:cNvSpPr/>
          <p:nvPr/>
        </p:nvSpPr>
        <p:spPr>
          <a:xfrm>
            <a:off x="3617119" y="2707199"/>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67854" y="1270450"/>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606442" y="1986903"/>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5229006" y="1919215"/>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3"/>
          <p:cNvSpPr/>
          <p:nvPr/>
        </p:nvSpPr>
        <p:spPr>
          <a:xfrm>
            <a:off x="5278088" y="2564173"/>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23"/>
          <p:cNvSpPr/>
          <p:nvPr/>
        </p:nvSpPr>
        <p:spPr>
          <a:xfrm>
            <a:off x="5185792" y="1282019"/>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802714"/>
            <a:ext cx="8520600" cy="0"/>
          </a:xfrm>
          <a:prstGeom prst="straightConnector1">
            <a:avLst/>
          </a:prstGeom>
          <a:noFill/>
          <a:ln w="9525" cap="flat" cmpd="sng">
            <a:solidFill>
              <a:srgbClr val="48FFD5"/>
            </a:solidFill>
            <a:prstDash val="solid"/>
            <a:round/>
            <a:headEnd type="none" w="med" len="med"/>
            <a:tailEnd type="none" w="med" len="med"/>
          </a:ln>
        </p:spPr>
      </p:cxnSp>
      <p:sp>
        <p:nvSpPr>
          <p:cNvPr id="45" name="Google Shape;233;p23">
            <a:extLst>
              <a:ext uri="{FF2B5EF4-FFF2-40B4-BE49-F238E27FC236}">
                <a16:creationId xmlns:a16="http://schemas.microsoft.com/office/drawing/2014/main" id="{2FC2031F-F9D5-1857-813A-CFFCEA466DA3}"/>
              </a:ext>
            </a:extLst>
          </p:cNvPr>
          <p:cNvSpPr txBox="1">
            <a:spLocks/>
          </p:cNvSpPr>
          <p:nvPr/>
        </p:nvSpPr>
        <p:spPr>
          <a:xfrm>
            <a:off x="311700" y="3575947"/>
            <a:ext cx="2416889" cy="2243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es-ES" sz="1400" b="1" dirty="0">
                <a:latin typeface="Courier New" panose="02070309020205020404" pitchFamily="49" charset="0"/>
                <a:cs typeface="Courier New" panose="02070309020205020404" pitchFamily="49" charset="0"/>
              </a:rPr>
              <a:t>Resultados Esperados</a:t>
            </a:r>
          </a:p>
        </p:txBody>
      </p:sp>
      <p:sp>
        <p:nvSpPr>
          <p:cNvPr id="47" name="Google Shape;233;p23">
            <a:extLst>
              <a:ext uri="{FF2B5EF4-FFF2-40B4-BE49-F238E27FC236}">
                <a16:creationId xmlns:a16="http://schemas.microsoft.com/office/drawing/2014/main" id="{14EA76A3-3B65-6F2B-5409-FA81CEFB2C69}"/>
              </a:ext>
            </a:extLst>
          </p:cNvPr>
          <p:cNvSpPr txBox="1">
            <a:spLocks/>
          </p:cNvSpPr>
          <p:nvPr/>
        </p:nvSpPr>
        <p:spPr>
          <a:xfrm>
            <a:off x="652589" y="4237025"/>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algn="r">
              <a:buClr>
                <a:srgbClr val="FFFFFF"/>
              </a:buClr>
              <a:buSzPts val="1200"/>
              <a:buFont typeface="Roboto Black"/>
              <a:buNone/>
              <a:defRPr b="1">
                <a:solidFill>
                  <a:srgbClr val="FFFFFF"/>
                </a:solidFill>
                <a:latin typeface="Courier New" panose="02070309020205020404" pitchFamily="49" charset="0"/>
                <a:ea typeface="Roboto Black"/>
                <a:cs typeface="Courier New" panose="02070309020205020404" pitchFamily="49" charset="0"/>
                <a:sym typeface="Roboto Black"/>
              </a:defRPr>
            </a:lvl1pPr>
            <a:lvl2pPr algn="r">
              <a:buClr>
                <a:srgbClr val="FFFFFF"/>
              </a:buClr>
              <a:buSzPts val="1200"/>
              <a:buFont typeface="Roboto Black"/>
              <a:buNone/>
              <a:defRPr sz="1200">
                <a:solidFill>
                  <a:srgbClr val="FFFFFF"/>
                </a:solidFill>
                <a:latin typeface="Roboto Black"/>
                <a:ea typeface="Roboto Black"/>
                <a:cs typeface="Roboto Black"/>
                <a:sym typeface="Roboto Black"/>
              </a:defRPr>
            </a:lvl2pPr>
            <a:lvl3pPr algn="r">
              <a:buClr>
                <a:srgbClr val="FFFFFF"/>
              </a:buClr>
              <a:buSzPts val="1200"/>
              <a:buFont typeface="Roboto Black"/>
              <a:buNone/>
              <a:defRPr sz="1200">
                <a:solidFill>
                  <a:srgbClr val="FFFFFF"/>
                </a:solidFill>
                <a:latin typeface="Roboto Black"/>
                <a:ea typeface="Roboto Black"/>
                <a:cs typeface="Roboto Black"/>
                <a:sym typeface="Roboto Black"/>
              </a:defRPr>
            </a:lvl3pPr>
            <a:lvl4pPr algn="r">
              <a:buClr>
                <a:srgbClr val="FFFFFF"/>
              </a:buClr>
              <a:buSzPts val="1200"/>
              <a:buFont typeface="Roboto Black"/>
              <a:buNone/>
              <a:defRPr sz="1200">
                <a:solidFill>
                  <a:srgbClr val="FFFFFF"/>
                </a:solidFill>
                <a:latin typeface="Roboto Black"/>
                <a:ea typeface="Roboto Black"/>
                <a:cs typeface="Roboto Black"/>
                <a:sym typeface="Roboto Black"/>
              </a:defRPr>
            </a:lvl4pPr>
            <a:lvl5pPr algn="r">
              <a:buClr>
                <a:srgbClr val="FFFFFF"/>
              </a:buClr>
              <a:buSzPts val="1200"/>
              <a:buFont typeface="Roboto Black"/>
              <a:buNone/>
              <a:defRPr sz="1200">
                <a:solidFill>
                  <a:srgbClr val="FFFFFF"/>
                </a:solidFill>
                <a:latin typeface="Roboto Black"/>
                <a:ea typeface="Roboto Black"/>
                <a:cs typeface="Roboto Black"/>
                <a:sym typeface="Roboto Black"/>
              </a:defRPr>
            </a:lvl5pPr>
            <a:lvl6pPr algn="r">
              <a:buClr>
                <a:srgbClr val="FFFFFF"/>
              </a:buClr>
              <a:buSzPts val="1200"/>
              <a:buFont typeface="Roboto Black"/>
              <a:buNone/>
              <a:defRPr sz="1200">
                <a:solidFill>
                  <a:srgbClr val="FFFFFF"/>
                </a:solidFill>
                <a:latin typeface="Roboto Black"/>
                <a:ea typeface="Roboto Black"/>
                <a:cs typeface="Roboto Black"/>
                <a:sym typeface="Roboto Black"/>
              </a:defRPr>
            </a:lvl6pPr>
            <a:lvl7pPr algn="r">
              <a:buClr>
                <a:srgbClr val="FFFFFF"/>
              </a:buClr>
              <a:buSzPts val="1200"/>
              <a:buFont typeface="Roboto Black"/>
              <a:buNone/>
              <a:defRPr sz="1200">
                <a:solidFill>
                  <a:srgbClr val="FFFFFF"/>
                </a:solidFill>
                <a:latin typeface="Roboto Black"/>
                <a:ea typeface="Roboto Black"/>
                <a:cs typeface="Roboto Black"/>
                <a:sym typeface="Roboto Black"/>
              </a:defRPr>
            </a:lvl7pPr>
            <a:lvl8pPr algn="r">
              <a:buClr>
                <a:srgbClr val="FFFFFF"/>
              </a:buClr>
              <a:buSzPts val="1200"/>
              <a:buFont typeface="Roboto Black"/>
              <a:buNone/>
              <a:defRPr sz="1200">
                <a:solidFill>
                  <a:srgbClr val="FFFFFF"/>
                </a:solidFill>
                <a:latin typeface="Roboto Black"/>
                <a:ea typeface="Roboto Black"/>
                <a:cs typeface="Roboto Black"/>
                <a:sym typeface="Roboto Black"/>
              </a:defRPr>
            </a:lvl8pPr>
            <a:lvl9pPr algn="r">
              <a:buClr>
                <a:srgbClr val="FFFFFF"/>
              </a:buClr>
              <a:buSzPts val="1200"/>
              <a:buFont typeface="Roboto Black"/>
              <a:buNone/>
              <a:defRPr sz="1200">
                <a:solidFill>
                  <a:srgbClr val="FFFFFF"/>
                </a:solidFill>
                <a:latin typeface="Roboto Black"/>
                <a:ea typeface="Roboto Black"/>
                <a:cs typeface="Roboto Black"/>
                <a:sym typeface="Roboto Black"/>
              </a:defRPr>
            </a:lvl9pPr>
          </a:lstStyle>
          <a:p>
            <a:r>
              <a:rPr lang="es-ES" dirty="0"/>
              <a:t>Ideas a Defender</a:t>
            </a:r>
          </a:p>
        </p:txBody>
      </p:sp>
      <p:grpSp>
        <p:nvGrpSpPr>
          <p:cNvPr id="48" name="Google Shape;8653;p58">
            <a:extLst>
              <a:ext uri="{FF2B5EF4-FFF2-40B4-BE49-F238E27FC236}">
                <a16:creationId xmlns:a16="http://schemas.microsoft.com/office/drawing/2014/main" id="{C9CEBB1D-1CC4-D2DE-8E0E-11BF92287DCB}"/>
              </a:ext>
            </a:extLst>
          </p:cNvPr>
          <p:cNvGrpSpPr/>
          <p:nvPr/>
        </p:nvGrpSpPr>
        <p:grpSpPr>
          <a:xfrm>
            <a:off x="3551811" y="3380632"/>
            <a:ext cx="442337" cy="419623"/>
            <a:chOff x="-6696925" y="3272575"/>
            <a:chExt cx="307200" cy="291425"/>
          </a:xfrm>
        </p:grpSpPr>
        <p:sp>
          <p:nvSpPr>
            <p:cNvPr id="49" name="Google Shape;8654;p58">
              <a:extLst>
                <a:ext uri="{FF2B5EF4-FFF2-40B4-BE49-F238E27FC236}">
                  <a16:creationId xmlns:a16="http://schemas.microsoft.com/office/drawing/2014/main" id="{AD27AB0C-46A2-3BC8-E1B0-0FE76EB1D09F}"/>
                </a:ext>
              </a:extLst>
            </p:cNvPr>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655;p58">
              <a:extLst>
                <a:ext uri="{FF2B5EF4-FFF2-40B4-BE49-F238E27FC236}">
                  <a16:creationId xmlns:a16="http://schemas.microsoft.com/office/drawing/2014/main" id="{2F9D11FA-31BA-BCF1-EA62-D6A0A0E796D0}"/>
                </a:ext>
              </a:extLst>
            </p:cNvPr>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230;p23">
            <a:extLst>
              <a:ext uri="{FF2B5EF4-FFF2-40B4-BE49-F238E27FC236}">
                <a16:creationId xmlns:a16="http://schemas.microsoft.com/office/drawing/2014/main" id="{C78B4AA4-3B8B-D75A-5C92-53CA3D643EEE}"/>
              </a:ext>
            </a:extLst>
          </p:cNvPr>
          <p:cNvSpPr txBox="1">
            <a:spLocks/>
          </p:cNvSpPr>
          <p:nvPr/>
        </p:nvSpPr>
        <p:spPr>
          <a:xfrm>
            <a:off x="2816025" y="3297850"/>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b="1" dirty="0">
                <a:solidFill>
                  <a:schemeClr val="accent1"/>
                </a:solidFill>
                <a:latin typeface="Courier New" panose="02070309020205020404" pitchFamily="49" charset="0"/>
                <a:cs typeface="Courier New" panose="02070309020205020404" pitchFamily="49" charset="0"/>
              </a:rPr>
              <a:t>04</a:t>
            </a:r>
          </a:p>
        </p:txBody>
      </p:sp>
      <p:sp>
        <p:nvSpPr>
          <p:cNvPr id="52" name="Google Shape;230;p23">
            <a:extLst>
              <a:ext uri="{FF2B5EF4-FFF2-40B4-BE49-F238E27FC236}">
                <a16:creationId xmlns:a16="http://schemas.microsoft.com/office/drawing/2014/main" id="{39563309-7C1F-3152-ED9F-5B68DA5936B4}"/>
              </a:ext>
            </a:extLst>
          </p:cNvPr>
          <p:cNvSpPr txBox="1">
            <a:spLocks/>
          </p:cNvSpPr>
          <p:nvPr/>
        </p:nvSpPr>
        <p:spPr>
          <a:xfrm>
            <a:off x="2799976" y="396429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b="1" dirty="0">
                <a:solidFill>
                  <a:schemeClr val="accent1"/>
                </a:solidFill>
                <a:latin typeface="Courier New" panose="02070309020205020404" pitchFamily="49" charset="0"/>
                <a:cs typeface="Courier New" panose="02070309020205020404" pitchFamily="49" charset="0"/>
              </a:rPr>
              <a:t>05</a:t>
            </a:r>
          </a:p>
        </p:txBody>
      </p:sp>
      <p:grpSp>
        <p:nvGrpSpPr>
          <p:cNvPr id="53" name="Google Shape;8829;p58">
            <a:extLst>
              <a:ext uri="{FF2B5EF4-FFF2-40B4-BE49-F238E27FC236}">
                <a16:creationId xmlns:a16="http://schemas.microsoft.com/office/drawing/2014/main" id="{164B7471-B87C-5DF2-C13A-7EAB8DED12A8}"/>
              </a:ext>
            </a:extLst>
          </p:cNvPr>
          <p:cNvGrpSpPr/>
          <p:nvPr/>
        </p:nvGrpSpPr>
        <p:grpSpPr>
          <a:xfrm>
            <a:off x="3548213" y="4093153"/>
            <a:ext cx="420271" cy="320774"/>
            <a:chOff x="-1951475" y="3273100"/>
            <a:chExt cx="291875" cy="222775"/>
          </a:xfrm>
        </p:grpSpPr>
        <p:sp>
          <p:nvSpPr>
            <p:cNvPr id="54" name="Google Shape;8830;p58">
              <a:extLst>
                <a:ext uri="{FF2B5EF4-FFF2-40B4-BE49-F238E27FC236}">
                  <a16:creationId xmlns:a16="http://schemas.microsoft.com/office/drawing/2014/main" id="{801C759E-AEE2-AF0F-5DEE-8DAD79D7AA44}"/>
                </a:ext>
              </a:extLst>
            </p:cNvPr>
            <p:cNvSpPr/>
            <p:nvPr/>
          </p:nvSpPr>
          <p:spPr>
            <a:xfrm>
              <a:off x="-1951475" y="3325050"/>
              <a:ext cx="51225" cy="119250"/>
            </a:xfrm>
            <a:custGeom>
              <a:avLst/>
              <a:gdLst/>
              <a:ahLst/>
              <a:cxnLst/>
              <a:rect l="l" t="t" r="r" b="b"/>
              <a:pathLst>
                <a:path w="2049" h="4770" extrusionOk="0">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8000"/>
                </a:highlight>
              </a:endParaRPr>
            </a:p>
          </p:txBody>
        </p:sp>
        <p:sp>
          <p:nvSpPr>
            <p:cNvPr id="55" name="Google Shape;8831;p58">
              <a:extLst>
                <a:ext uri="{FF2B5EF4-FFF2-40B4-BE49-F238E27FC236}">
                  <a16:creationId xmlns:a16="http://schemas.microsoft.com/office/drawing/2014/main" id="{60ED5A57-B579-119E-F418-E9AE031CD7BE}"/>
                </a:ext>
              </a:extLst>
            </p:cNvPr>
            <p:cNvSpPr/>
            <p:nvPr/>
          </p:nvSpPr>
          <p:spPr>
            <a:xfrm>
              <a:off x="-1711250" y="3273100"/>
              <a:ext cx="51650" cy="221725"/>
            </a:xfrm>
            <a:custGeom>
              <a:avLst/>
              <a:gdLst/>
              <a:ahLst/>
              <a:cxnLst/>
              <a:rect l="l" t="t" r="r" b="b"/>
              <a:pathLst>
                <a:path w="2066" h="8869" extrusionOk="0">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8000"/>
                </a:highlight>
              </a:endParaRPr>
            </a:p>
          </p:txBody>
        </p:sp>
        <p:sp>
          <p:nvSpPr>
            <p:cNvPr id="56" name="Google Shape;8832;p58">
              <a:extLst>
                <a:ext uri="{FF2B5EF4-FFF2-40B4-BE49-F238E27FC236}">
                  <a16:creationId xmlns:a16="http://schemas.microsoft.com/office/drawing/2014/main" id="{F4210090-5AA5-913B-75D0-5D891C00A5C7}"/>
                </a:ext>
              </a:extLst>
            </p:cNvPr>
            <p:cNvSpPr/>
            <p:nvPr/>
          </p:nvSpPr>
          <p:spPr>
            <a:xfrm>
              <a:off x="-1886900" y="3296575"/>
              <a:ext cx="156775" cy="199300"/>
            </a:xfrm>
            <a:custGeom>
              <a:avLst/>
              <a:gdLst/>
              <a:ahLst/>
              <a:cxnLst/>
              <a:rect l="l" t="t" r="r" b="b"/>
              <a:pathLst>
                <a:path w="6271" h="7972" extrusionOk="0">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8000"/>
                </a:highlight>
              </a:endParaRPr>
            </a:p>
          </p:txBody>
        </p:sp>
      </p:grpSp>
      <p:sp>
        <p:nvSpPr>
          <p:cNvPr id="75" name="Google Shape;233;p23">
            <a:extLst>
              <a:ext uri="{FF2B5EF4-FFF2-40B4-BE49-F238E27FC236}">
                <a16:creationId xmlns:a16="http://schemas.microsoft.com/office/drawing/2014/main" id="{A9AC2A1A-6F7E-E682-5E9D-1964D7536CCC}"/>
              </a:ext>
            </a:extLst>
          </p:cNvPr>
          <p:cNvSpPr txBox="1">
            <a:spLocks/>
          </p:cNvSpPr>
          <p:nvPr/>
        </p:nvSpPr>
        <p:spPr>
          <a:xfrm>
            <a:off x="6317925" y="3273555"/>
            <a:ext cx="1176900" cy="2807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buClr>
                <a:schemeClr val="dk1"/>
              </a:buClr>
              <a:buSzPts val="1100"/>
              <a:buFont typeface="Arial"/>
              <a:buNone/>
            </a:pPr>
            <a:r>
              <a:rPr lang="es-ES" sz="1400" b="1" dirty="0">
                <a:latin typeface="Courier New" panose="02070309020205020404" pitchFamily="49" charset="0"/>
                <a:cs typeface="Courier New" panose="02070309020205020404" pitchFamily="49" charset="0"/>
              </a:rPr>
              <a:t>Diseño</a:t>
            </a:r>
          </a:p>
        </p:txBody>
      </p:sp>
      <p:sp>
        <p:nvSpPr>
          <p:cNvPr id="76" name="Google Shape;233;p23">
            <a:extLst>
              <a:ext uri="{FF2B5EF4-FFF2-40B4-BE49-F238E27FC236}">
                <a16:creationId xmlns:a16="http://schemas.microsoft.com/office/drawing/2014/main" id="{8344855B-8270-BC61-0DF1-4B16E616385A}"/>
              </a:ext>
            </a:extLst>
          </p:cNvPr>
          <p:cNvSpPr txBox="1">
            <a:spLocks/>
          </p:cNvSpPr>
          <p:nvPr/>
        </p:nvSpPr>
        <p:spPr>
          <a:xfrm>
            <a:off x="6308083" y="3830224"/>
            <a:ext cx="2719486" cy="2217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buClr>
                <a:schemeClr val="dk1"/>
              </a:buClr>
              <a:buSzPts val="1100"/>
              <a:buFont typeface="Arial"/>
              <a:buNone/>
            </a:pPr>
            <a:r>
              <a:rPr lang="es-ES" sz="1400" b="1" dirty="0">
                <a:latin typeface="Courier New" panose="02070309020205020404" pitchFamily="49" charset="0"/>
                <a:cs typeface="Courier New" panose="02070309020205020404" pitchFamily="49" charset="0"/>
              </a:rPr>
              <a:t>Resultados</a:t>
            </a:r>
            <a:r>
              <a:rPr lang="es-ES" dirty="0">
                <a:latin typeface="Courier New" panose="02070309020205020404" pitchFamily="49" charset="0"/>
                <a:cs typeface="Courier New" panose="02070309020205020404" pitchFamily="49" charset="0"/>
              </a:rPr>
              <a:t> </a:t>
            </a:r>
            <a:r>
              <a:rPr lang="es-ES" sz="1400" b="1" dirty="0">
                <a:latin typeface="Courier New" panose="02070309020205020404" pitchFamily="49" charset="0"/>
                <a:cs typeface="Courier New" panose="02070309020205020404" pitchFamily="49" charset="0"/>
              </a:rPr>
              <a:t>del proyecto</a:t>
            </a:r>
            <a:endParaRPr lang="es-ES" b="1" dirty="0">
              <a:latin typeface="Courier New" panose="02070309020205020404" pitchFamily="49" charset="0"/>
              <a:cs typeface="Courier New" panose="02070309020205020404" pitchFamily="49" charset="0"/>
            </a:endParaRPr>
          </a:p>
        </p:txBody>
      </p:sp>
      <p:sp>
        <p:nvSpPr>
          <p:cNvPr id="79" name="Google Shape;224;p23">
            <a:extLst>
              <a:ext uri="{FF2B5EF4-FFF2-40B4-BE49-F238E27FC236}">
                <a16:creationId xmlns:a16="http://schemas.microsoft.com/office/drawing/2014/main" id="{359C8C87-A0FE-2D01-C78A-357A15862A52}"/>
              </a:ext>
            </a:extLst>
          </p:cNvPr>
          <p:cNvSpPr txBox="1">
            <a:spLocks/>
          </p:cNvSpPr>
          <p:nvPr/>
        </p:nvSpPr>
        <p:spPr>
          <a:xfrm>
            <a:off x="5247612" y="3028082"/>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b="1" dirty="0">
                <a:solidFill>
                  <a:schemeClr val="accent1"/>
                </a:solidFill>
                <a:latin typeface="Courier New" panose="02070309020205020404" pitchFamily="49" charset="0"/>
                <a:cs typeface="Courier New" panose="02070309020205020404" pitchFamily="49" charset="0"/>
              </a:rPr>
              <a:t>09</a:t>
            </a:r>
          </a:p>
        </p:txBody>
      </p:sp>
      <p:sp>
        <p:nvSpPr>
          <p:cNvPr id="80" name="Google Shape;224;p23">
            <a:extLst>
              <a:ext uri="{FF2B5EF4-FFF2-40B4-BE49-F238E27FC236}">
                <a16:creationId xmlns:a16="http://schemas.microsoft.com/office/drawing/2014/main" id="{DD143A2C-47D5-8BFC-FB94-110722B0C5CC}"/>
              </a:ext>
            </a:extLst>
          </p:cNvPr>
          <p:cNvSpPr txBox="1">
            <a:spLocks/>
          </p:cNvSpPr>
          <p:nvPr/>
        </p:nvSpPr>
        <p:spPr>
          <a:xfrm>
            <a:off x="5227901" y="3520986"/>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b="1" dirty="0">
                <a:solidFill>
                  <a:schemeClr val="accent1"/>
                </a:solidFill>
                <a:latin typeface="Courier New" panose="02070309020205020404" pitchFamily="49" charset="0"/>
                <a:cs typeface="Courier New" panose="02070309020205020404" pitchFamily="49" charset="0"/>
              </a:rPr>
              <a:t>10</a:t>
            </a:r>
          </a:p>
        </p:txBody>
      </p:sp>
      <p:grpSp>
        <p:nvGrpSpPr>
          <p:cNvPr id="86" name="Google Shape;6683;p54">
            <a:extLst>
              <a:ext uri="{FF2B5EF4-FFF2-40B4-BE49-F238E27FC236}">
                <a16:creationId xmlns:a16="http://schemas.microsoft.com/office/drawing/2014/main" id="{41135FAC-CC56-635F-D344-AEC3842B0C39}"/>
              </a:ext>
            </a:extLst>
          </p:cNvPr>
          <p:cNvGrpSpPr/>
          <p:nvPr/>
        </p:nvGrpSpPr>
        <p:grpSpPr>
          <a:xfrm>
            <a:off x="5297577" y="3734078"/>
            <a:ext cx="366364" cy="359075"/>
            <a:chOff x="-60988625" y="3740800"/>
            <a:chExt cx="316650" cy="310350"/>
          </a:xfrm>
        </p:grpSpPr>
        <p:sp>
          <p:nvSpPr>
            <p:cNvPr id="87" name="Google Shape;6684;p54">
              <a:extLst>
                <a:ext uri="{FF2B5EF4-FFF2-40B4-BE49-F238E27FC236}">
                  <a16:creationId xmlns:a16="http://schemas.microsoft.com/office/drawing/2014/main" id="{9AEC6B3E-A842-4114-8879-08B6C2D3FEF9}"/>
                </a:ext>
              </a:extLst>
            </p:cNvPr>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6685;p54">
              <a:extLst>
                <a:ext uri="{FF2B5EF4-FFF2-40B4-BE49-F238E27FC236}">
                  <a16:creationId xmlns:a16="http://schemas.microsoft.com/office/drawing/2014/main" id="{F2B881C4-E83B-795E-87A2-6F88A6A72F63}"/>
                </a:ext>
              </a:extLst>
            </p:cNvPr>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686;p54">
              <a:extLst>
                <a:ext uri="{FF2B5EF4-FFF2-40B4-BE49-F238E27FC236}">
                  <a16:creationId xmlns:a16="http://schemas.microsoft.com/office/drawing/2014/main" id="{84E816EC-C15F-5816-30FE-71390D8F3E5E}"/>
                </a:ext>
              </a:extLst>
            </p:cNvPr>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6051;p52">
            <a:extLst>
              <a:ext uri="{FF2B5EF4-FFF2-40B4-BE49-F238E27FC236}">
                <a16:creationId xmlns:a16="http://schemas.microsoft.com/office/drawing/2014/main" id="{3166698B-0FA5-BEDC-FA0F-01FF7A100E64}"/>
              </a:ext>
            </a:extLst>
          </p:cNvPr>
          <p:cNvGrpSpPr/>
          <p:nvPr/>
        </p:nvGrpSpPr>
        <p:grpSpPr>
          <a:xfrm>
            <a:off x="5336281" y="3164824"/>
            <a:ext cx="339253" cy="318042"/>
            <a:chOff x="4456875" y="2635825"/>
            <a:chExt cx="481825" cy="451700"/>
          </a:xfrm>
        </p:grpSpPr>
        <p:sp>
          <p:nvSpPr>
            <p:cNvPr id="91" name="Google Shape;6052;p52">
              <a:extLst>
                <a:ext uri="{FF2B5EF4-FFF2-40B4-BE49-F238E27FC236}">
                  <a16:creationId xmlns:a16="http://schemas.microsoft.com/office/drawing/2014/main" id="{6A55577F-593F-CF5A-ED0D-D9D1E2173DE8}"/>
                </a:ext>
              </a:extLst>
            </p:cNvPr>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 name="Google Shape;6053;p52">
              <a:extLst>
                <a:ext uri="{FF2B5EF4-FFF2-40B4-BE49-F238E27FC236}">
                  <a16:creationId xmlns:a16="http://schemas.microsoft.com/office/drawing/2014/main" id="{D6C4BA52-3955-0299-43D5-0DC34142F916}"/>
                </a:ext>
              </a:extLst>
            </p:cNvPr>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3" name="Google Shape;6054;p52">
              <a:extLst>
                <a:ext uri="{FF2B5EF4-FFF2-40B4-BE49-F238E27FC236}">
                  <a16:creationId xmlns:a16="http://schemas.microsoft.com/office/drawing/2014/main" id="{F75EA72B-DFCC-17C6-F646-09A86BCBD347}"/>
                </a:ext>
              </a:extLst>
            </p:cNvPr>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 name="Google Shape;6055;p52">
              <a:extLst>
                <a:ext uri="{FF2B5EF4-FFF2-40B4-BE49-F238E27FC236}">
                  <a16:creationId xmlns:a16="http://schemas.microsoft.com/office/drawing/2014/main" id="{FEFA551A-1D02-DC9A-1A63-303DD1813788}"/>
                </a:ext>
              </a:extLst>
            </p:cNvPr>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 name="Google Shape;6056;p52">
              <a:extLst>
                <a:ext uri="{FF2B5EF4-FFF2-40B4-BE49-F238E27FC236}">
                  <a16:creationId xmlns:a16="http://schemas.microsoft.com/office/drawing/2014/main" id="{F7095593-689C-D35A-0617-288ABEB192F5}"/>
                </a:ext>
              </a:extLst>
            </p:cNvPr>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6" name="Google Shape;6057;p52">
              <a:extLst>
                <a:ext uri="{FF2B5EF4-FFF2-40B4-BE49-F238E27FC236}">
                  <a16:creationId xmlns:a16="http://schemas.microsoft.com/office/drawing/2014/main" id="{2A44E9F0-D84C-8E23-9780-3159A0A7F8A4}"/>
                </a:ext>
              </a:extLst>
            </p:cNvPr>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939058" y="492259"/>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400" b="1" dirty="0">
                <a:solidFill>
                  <a:schemeClr val="bg1"/>
                </a:solidFill>
                <a:latin typeface="Courier New" panose="02070309020205020404" pitchFamily="49" charset="0"/>
                <a:cs typeface="Courier New" panose="02070309020205020404" pitchFamily="49" charset="0"/>
                <a:sym typeface="Roboto Light"/>
              </a:rPr>
              <a:t>Objetivo Principal</a:t>
            </a:r>
            <a:endParaRPr sz="2400" b="1" dirty="0">
              <a:solidFill>
                <a:schemeClr val="bg1"/>
              </a:solidFill>
              <a:latin typeface="Courier New" panose="02070309020205020404" pitchFamily="49" charset="0"/>
              <a:cs typeface="Courier New" panose="02070309020205020404" pitchFamily="49" charset="0"/>
              <a:sym typeface="Roboto Light"/>
            </a:endParaRPr>
          </a:p>
        </p:txBody>
      </p:sp>
      <p:sp>
        <p:nvSpPr>
          <p:cNvPr id="263" name="Google Shape;263;p24"/>
          <p:cNvSpPr txBox="1">
            <a:spLocks noGrp="1"/>
          </p:cNvSpPr>
          <p:nvPr>
            <p:ph type="subTitle" idx="1"/>
          </p:nvPr>
        </p:nvSpPr>
        <p:spPr>
          <a:xfrm>
            <a:off x="2754304" y="1385146"/>
            <a:ext cx="6202882" cy="3344167"/>
          </a:xfrm>
          <a:prstGeom prst="rect">
            <a:avLst/>
          </a:prstGeom>
        </p:spPr>
        <p:txBody>
          <a:bodyPr spcFirstLastPara="1" wrap="square" lIns="91425" tIns="91425" rIns="91425" bIns="91425" anchor="t" anchorCtr="0">
            <a:noAutofit/>
          </a:bodyPr>
          <a:lstStyle/>
          <a:p>
            <a:pPr algn="just">
              <a:lnSpc>
                <a:spcPct val="150000"/>
              </a:lnSpc>
              <a:spcAft>
                <a:spcPts val="800"/>
              </a:spcAft>
            </a:pPr>
            <a:r>
              <a:rPr lang="es-ES" sz="15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rPr>
              <a:t>   </a:t>
            </a:r>
            <a:r>
              <a:rPr lang="es-ES" sz="15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Desarrollar una aplicación web que permita el registro de clientes a través de la metodología ágil SCRUM, donde se identificarán los procesos involucrados para que permita el registro de clientes para optimizar el control de agendamiento de citas en una estética con el fin de agilizarlos, mejorar su eficiencia y minimizar los errores cometidos por el personal a cargo.</a:t>
            </a:r>
            <a:endParaRPr lang="es-ES" sz="1500" dirty="0">
              <a:solidFill>
                <a:schemeClr val="bg1"/>
              </a:solidFill>
              <a:effectLst/>
              <a:latin typeface="Courier New" panose="02070309020205020404" pitchFamily="49" charset="0"/>
              <a:ea typeface="Calibri" panose="020F0502020204030204" pitchFamily="34" charset="0"/>
              <a:cs typeface="Courier New" panose="02070309020205020404" pitchFamily="49" charset="0"/>
            </a:endParaRPr>
          </a:p>
          <a:p>
            <a:pPr marL="0" lvl="0" indent="0" algn="l" rtl="0">
              <a:spcBef>
                <a:spcPts val="0"/>
              </a:spcBef>
              <a:spcAft>
                <a:spcPts val="0"/>
              </a:spcAft>
              <a:buNone/>
            </a:pPr>
            <a:endParaRPr sz="1500" dirty="0">
              <a:solidFill>
                <a:schemeClr val="bg1"/>
              </a:solidFill>
              <a:latin typeface="Courier New" panose="02070309020205020404" pitchFamily="49" charset="0"/>
              <a:cs typeface="Courier New" panose="02070309020205020404" pitchFamily="49" charset="0"/>
            </a:endParaRPr>
          </a:p>
        </p:txBody>
      </p:sp>
      <p:cxnSp>
        <p:nvCxnSpPr>
          <p:cNvPr id="264" name="Google Shape;264;p24"/>
          <p:cNvCxnSpPr/>
          <p:nvPr/>
        </p:nvCxnSpPr>
        <p:spPr>
          <a:xfrm>
            <a:off x="4939058" y="1172805"/>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412160" y="795559"/>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412160" y="2746375"/>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000" b="1" dirty="0">
                <a:solidFill>
                  <a:srgbClr val="48FFD5"/>
                </a:solidFill>
                <a:latin typeface="Courier New" panose="02070309020205020404" pitchFamily="49" charset="0"/>
                <a:ea typeface="Impact"/>
                <a:cs typeface="Courier New" panose="02070309020205020404" pitchFamily="49" charset="0"/>
                <a:sym typeface="Impact"/>
              </a:rPr>
              <a:t>GRUPO 3</a:t>
            </a:r>
            <a:endParaRPr sz="4000" b="1" dirty="0">
              <a:solidFill>
                <a:srgbClr val="48FFD5"/>
              </a:solidFill>
              <a:latin typeface="Courier New" panose="02070309020205020404" pitchFamily="49" charset="0"/>
              <a:ea typeface="Impact"/>
              <a:cs typeface="Courier New" panose="02070309020205020404" pitchFamily="49" charset="0"/>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86521" y="302265"/>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200" b="1" dirty="0">
                <a:latin typeface="Courier New" panose="02070309020205020404" pitchFamily="49" charset="0"/>
                <a:cs typeface="Courier New" panose="02070309020205020404" pitchFamily="49" charset="0"/>
              </a:rPr>
              <a:t>Objetivos Especificos</a:t>
            </a:r>
            <a:endParaRPr sz="3200" b="1" dirty="0">
              <a:latin typeface="Courier New" panose="02070309020205020404" pitchFamily="49" charset="0"/>
              <a:cs typeface="Courier New" panose="02070309020205020404" pitchFamily="49" charset="0"/>
            </a:endParaRPr>
          </a:p>
        </p:txBody>
      </p:sp>
      <p:sp>
        <p:nvSpPr>
          <p:cNvPr id="276" name="Google Shape;276;p25"/>
          <p:cNvSpPr txBox="1">
            <a:spLocks noGrp="1"/>
          </p:cNvSpPr>
          <p:nvPr>
            <p:ph type="subTitle" idx="1"/>
          </p:nvPr>
        </p:nvSpPr>
        <p:spPr>
          <a:xfrm>
            <a:off x="106600" y="2183919"/>
            <a:ext cx="2702672" cy="2742041"/>
          </a:xfrm>
          <a:prstGeom prst="rect">
            <a:avLst/>
          </a:prstGeom>
        </p:spPr>
        <p:txBody>
          <a:bodyPr spcFirstLastPara="1" wrap="square" lIns="91425" tIns="91425" rIns="91425" bIns="91425" anchor="t" anchorCtr="0">
            <a:noAutofit/>
          </a:bodyPr>
          <a:lstStyle/>
          <a:p>
            <a:pPr marL="0" lvl="0" indent="0" algn="l">
              <a:lnSpc>
                <a:spcPct val="150000"/>
              </a:lnSpc>
              <a:spcAft>
                <a:spcPts val="800"/>
              </a:spcAft>
            </a:pPr>
            <a:r>
              <a:rPr lang="es-E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Realizar Matriz de HU basada en 5W+2.</a:t>
            </a:r>
            <a:endParaRPr lang="es-ES" sz="1400" u="none" strike="noStrike" dirty="0">
              <a:solidFill>
                <a:schemeClr val="bg1"/>
              </a:solidFill>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77" name="Google Shape;277;p25"/>
          <p:cNvSpPr txBox="1">
            <a:spLocks noGrp="1"/>
          </p:cNvSpPr>
          <p:nvPr>
            <p:ph type="subTitle" idx="2"/>
          </p:nvPr>
        </p:nvSpPr>
        <p:spPr>
          <a:xfrm>
            <a:off x="6272981" y="2183919"/>
            <a:ext cx="2477729" cy="2742037"/>
          </a:xfrm>
          <a:prstGeom prst="rect">
            <a:avLst/>
          </a:prstGeom>
        </p:spPr>
        <p:txBody>
          <a:bodyPr spcFirstLastPara="1" wrap="square" lIns="91425" tIns="91425" rIns="91425" bIns="91425" anchor="t" anchorCtr="0">
            <a:noAutofit/>
          </a:bodyPr>
          <a:lstStyle/>
          <a:p>
            <a:pPr marL="0" lvl="0" indent="0" algn="l">
              <a:lnSpc>
                <a:spcPct val="150000"/>
              </a:lnSpc>
              <a:spcAft>
                <a:spcPts val="800"/>
              </a:spcAft>
            </a:pPr>
            <a:r>
              <a:rPr lang="es-ES" sz="1300" dirty="0">
                <a:solidFill>
                  <a:schemeClr val="bg1"/>
                </a:solidFill>
                <a:latin typeface="Courier New" panose="02070309020205020404" pitchFamily="49" charset="0"/>
                <a:cs typeface="Courier New" panose="02070309020205020404" pitchFamily="49" charset="0"/>
              </a:rPr>
              <a:t>Desarrollar un sistema de registro de clientes que permita almacenar y gestionar de manera eficiente la información personal, preferencias y citas programadas.</a:t>
            </a:r>
          </a:p>
        </p:txBody>
      </p:sp>
      <p:sp>
        <p:nvSpPr>
          <p:cNvPr id="278" name="Google Shape;278;p25"/>
          <p:cNvSpPr txBox="1">
            <a:spLocks noGrp="1"/>
          </p:cNvSpPr>
          <p:nvPr>
            <p:ph type="subTitle" idx="3"/>
          </p:nvPr>
        </p:nvSpPr>
        <p:spPr>
          <a:xfrm>
            <a:off x="2902573" y="2183919"/>
            <a:ext cx="3163930" cy="2959581"/>
          </a:xfrm>
          <a:prstGeom prst="rect">
            <a:avLst/>
          </a:prstGeom>
        </p:spPr>
        <p:txBody>
          <a:bodyPr spcFirstLastPara="1" wrap="square" lIns="91425" tIns="91425" rIns="91425" bIns="91425" anchor="t" anchorCtr="0">
            <a:noAutofit/>
          </a:bodyPr>
          <a:lstStyle/>
          <a:p>
            <a:pPr marL="0" lvl="0" indent="0" algn="l">
              <a:lnSpc>
                <a:spcPct val="150000"/>
              </a:lnSpc>
              <a:spcAft>
                <a:spcPts val="800"/>
              </a:spcAft>
            </a:pPr>
            <a:r>
              <a:rPr lang="es-ES" sz="1400" dirty="0">
                <a:solidFill>
                  <a:schemeClr val="bg1"/>
                </a:solidFill>
                <a:latin typeface="Courier New" panose="02070309020205020404" pitchFamily="49" charset="0"/>
                <a:cs typeface="Courier New" panose="02070309020205020404" pitchFamily="49" charset="0"/>
              </a:rPr>
              <a:t>Elaborar casos de prueba con técnicas de caja banca y caja negra.</a:t>
            </a:r>
          </a:p>
        </p:txBody>
      </p:sp>
      <p:sp>
        <p:nvSpPr>
          <p:cNvPr id="282" name="Google Shape;282;p25"/>
          <p:cNvSpPr/>
          <p:nvPr/>
        </p:nvSpPr>
        <p:spPr>
          <a:xfrm>
            <a:off x="1263226" y="1298015"/>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5"/>
          <p:cNvGrpSpPr/>
          <p:nvPr/>
        </p:nvGrpSpPr>
        <p:grpSpPr>
          <a:xfrm>
            <a:off x="3966948" y="1298015"/>
            <a:ext cx="994978" cy="830447"/>
            <a:chOff x="6208237" y="336421"/>
            <a:chExt cx="5236725" cy="4370775"/>
          </a:xfrm>
        </p:grpSpPr>
        <p:sp>
          <p:nvSpPr>
            <p:cNvPr id="284" name="Google Shape;284;p25"/>
            <p:cNvSpPr/>
            <p:nvPr/>
          </p:nvSpPr>
          <p:spPr>
            <a:xfrm>
              <a:off x="6208237" y="336421"/>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7715089" y="949084"/>
              <a:ext cx="2071426" cy="2406174"/>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25"/>
          <p:cNvGrpSpPr/>
          <p:nvPr/>
        </p:nvGrpSpPr>
        <p:grpSpPr>
          <a:xfrm>
            <a:off x="6877940" y="1291459"/>
            <a:ext cx="1002833" cy="837003"/>
            <a:chOff x="12618250" y="628300"/>
            <a:chExt cx="5236725" cy="4370775"/>
          </a:xfrm>
        </p:grpSpPr>
        <p:sp>
          <p:nvSpPr>
            <p:cNvPr id="288"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5"/>
          <p:cNvSpPr/>
          <p:nvPr/>
        </p:nvSpPr>
        <p:spPr>
          <a:xfrm>
            <a:off x="1605083" y="1456604"/>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25"/>
          <p:cNvCxnSpPr/>
          <p:nvPr/>
        </p:nvCxnSpPr>
        <p:spPr>
          <a:xfrm>
            <a:off x="386521" y="908865"/>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252829"/>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1" dirty="0">
                <a:solidFill>
                  <a:srgbClr val="FFFFFF"/>
                </a:solidFill>
                <a:latin typeface="Courier New" panose="02070309020205020404" pitchFamily="49" charset="0"/>
                <a:cs typeface="Courier New" panose="02070309020205020404" pitchFamily="49" charset="0"/>
              </a:rPr>
              <a:t>Alcance</a:t>
            </a:r>
            <a:endParaRPr b="1" dirty="0">
              <a:solidFill>
                <a:srgbClr val="FFFFFF"/>
              </a:solidFill>
              <a:latin typeface="Courier New" panose="02070309020205020404" pitchFamily="49" charset="0"/>
              <a:cs typeface="Courier New" panose="02070309020205020404" pitchFamily="49" charset="0"/>
            </a:endParaRPr>
          </a:p>
        </p:txBody>
      </p:sp>
      <p:sp>
        <p:nvSpPr>
          <p:cNvPr id="297" name="Google Shape;297;p26"/>
          <p:cNvSpPr txBox="1">
            <a:spLocks noGrp="1"/>
          </p:cNvSpPr>
          <p:nvPr>
            <p:ph type="subTitle" idx="1"/>
          </p:nvPr>
        </p:nvSpPr>
        <p:spPr>
          <a:xfrm>
            <a:off x="3123024" y="962011"/>
            <a:ext cx="5919449" cy="4292635"/>
          </a:xfrm>
          <a:prstGeom prst="rect">
            <a:avLst/>
          </a:prstGeom>
        </p:spPr>
        <p:txBody>
          <a:bodyPr spcFirstLastPara="1" wrap="square" lIns="91425" tIns="91425" rIns="91425" bIns="91425" anchor="t" anchorCtr="0">
            <a:noAutofit/>
          </a:bodyPr>
          <a:lstStyle/>
          <a:p>
            <a:pPr marL="342900" lvl="0">
              <a:lnSpc>
                <a:spcPct val="150000"/>
              </a:lnSpc>
              <a:buFont typeface="+mj-lt"/>
              <a:buAutoNum type="arabicPeriod"/>
            </a:pPr>
            <a:r>
              <a:rPr lang="es-ES" sz="1300" dirty="0">
                <a:latin typeface="Courier New" panose="02070309020205020404" pitchFamily="49" charset="0"/>
                <a:ea typeface="Calibri" panose="020F0502020204030204" pitchFamily="34" charset="0"/>
                <a:cs typeface="Courier New" panose="02070309020205020404" pitchFamily="49" charset="0"/>
              </a:rPr>
              <a:t>Desarrollar una aplicación web que permita registrar clientes y acceder al módulo de agendamiento de citas para la estética de mujeres </a:t>
            </a:r>
            <a:r>
              <a:rPr lang="es-ES" sz="1300" dirty="0" err="1">
                <a:latin typeface="Courier New" panose="02070309020205020404" pitchFamily="49" charset="0"/>
                <a:ea typeface="Calibri" panose="020F0502020204030204" pitchFamily="34" charset="0"/>
                <a:cs typeface="Courier New" panose="02070309020205020404" pitchFamily="49" charset="0"/>
              </a:rPr>
              <a:t>Beautiful</a:t>
            </a:r>
            <a:r>
              <a:rPr lang="es-ES" sz="1300" dirty="0">
                <a:latin typeface="Courier New" panose="02070309020205020404" pitchFamily="49" charset="0"/>
                <a:ea typeface="Calibri" panose="020F0502020204030204" pitchFamily="34" charset="0"/>
                <a:cs typeface="Courier New" panose="02070309020205020404" pitchFamily="49" charset="0"/>
              </a:rPr>
              <a:t> </a:t>
            </a:r>
            <a:r>
              <a:rPr lang="es-ES" sz="1300" dirty="0" err="1">
                <a:latin typeface="Courier New" panose="02070309020205020404" pitchFamily="49" charset="0"/>
                <a:ea typeface="Calibri" panose="020F0502020204030204" pitchFamily="34" charset="0"/>
                <a:cs typeface="Courier New" panose="02070309020205020404" pitchFamily="49" charset="0"/>
              </a:rPr>
              <a:t>Nails</a:t>
            </a:r>
            <a:r>
              <a:rPr lang="es-ES" sz="1300" dirty="0">
                <a:latin typeface="Courier New" panose="02070309020205020404" pitchFamily="49" charset="0"/>
                <a:ea typeface="Calibri" panose="020F0502020204030204" pitchFamily="34" charset="0"/>
                <a:cs typeface="Courier New" panose="02070309020205020404" pitchFamily="49" charset="0"/>
              </a:rPr>
              <a:t>.</a:t>
            </a:r>
          </a:p>
          <a:p>
            <a:pPr marL="342900" lvl="0">
              <a:lnSpc>
                <a:spcPct val="150000"/>
              </a:lnSpc>
              <a:buFont typeface="+mj-lt"/>
              <a:buAutoNum type="arabicPeriod"/>
            </a:pPr>
            <a:r>
              <a:rPr lang="es-ES" sz="1300" dirty="0">
                <a:latin typeface="Courier New" panose="02070309020205020404" pitchFamily="49" charset="0"/>
                <a:ea typeface="Calibri" panose="020F0502020204030204" pitchFamily="34" charset="0"/>
                <a:cs typeface="Courier New" panose="02070309020205020404" pitchFamily="49" charset="0"/>
              </a:rPr>
              <a:t>Implementar funcionalidades que permitan a los trabajadores las agendar citas según su disponibilidad, seleccionando la fecha, hora y servicios deseados. Además, se enviarán notificaciones automáticas para recordar las citas programadas.</a:t>
            </a:r>
          </a:p>
          <a:p>
            <a:pPr marL="342900" lvl="0">
              <a:lnSpc>
                <a:spcPct val="150000"/>
              </a:lnSpc>
              <a:buFont typeface="+mj-lt"/>
              <a:buAutoNum type="arabicPeriod"/>
            </a:pPr>
            <a:r>
              <a:rPr lang="es-ES" sz="1300" dirty="0">
                <a:latin typeface="Courier New" panose="02070309020205020404" pitchFamily="49" charset="0"/>
                <a:ea typeface="Calibri" panose="020F0502020204030204" pitchFamily="34" charset="0"/>
                <a:cs typeface="Courier New" panose="02070309020205020404" pitchFamily="49" charset="0"/>
              </a:rPr>
              <a:t>3. Proporcionar una interfaz administrativa para el personal de la estética, permitiéndoles gestionar las citas, visualizar la agenda y realizar modificaciones o cancelaciones según sea necesario.</a:t>
            </a:r>
            <a:endParaRPr sz="1300" dirty="0">
              <a:solidFill>
                <a:srgbClr val="FFFFFF"/>
              </a:solidFill>
            </a:endParaRPr>
          </a:p>
        </p:txBody>
      </p:sp>
      <p:cxnSp>
        <p:nvCxnSpPr>
          <p:cNvPr id="298" name="Google Shape;298;p26"/>
          <p:cNvCxnSpPr/>
          <p:nvPr/>
        </p:nvCxnSpPr>
        <p:spPr>
          <a:xfrm>
            <a:off x="4969518" y="692306"/>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150394" y="1856628"/>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1253677" y="2018734"/>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1592930" y="3687673"/>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1588833" y="1920249"/>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1448612" y="3308060"/>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1523163" y="3410655"/>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1523850" y="3470854"/>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1607983" y="3500946"/>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045061" y="3470854"/>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075154" y="3108329"/>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075154" y="3050880"/>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167493" y="3050880"/>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540949" y="3050880"/>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570355" y="3133637"/>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570355" y="3452377"/>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869952" y="2104241"/>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933560" y="2104241"/>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001278" y="2104241"/>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030698" y="2195893"/>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031371" y="2691778"/>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120302" y="2721884"/>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1830962" y="2721884"/>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1805654" y="2674690"/>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808392" y="3665787"/>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921256" y="3636369"/>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951349" y="3264963"/>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951349" y="3206139"/>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037530" y="3206139"/>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1936981" y="3206139"/>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1967073" y="3316267"/>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1895945" y="3310796"/>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722896" y="3034466"/>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722896" y="2575505"/>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723583" y="2518729"/>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811812" y="251872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2746140" y="248863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2776246" y="237714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2776246" y="2324483"/>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670230" y="303377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008122" y="1667165"/>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008122" y="1754721"/>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1978703" y="2331315"/>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493070" y="2360734"/>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434246" y="2360734"/>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434246" y="2445554"/>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434246" y="2883990"/>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363118" y="2864153"/>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1821228" y="1094952"/>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2524562" y="1879545"/>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2405465" y="3647129"/>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309643" y="3481120"/>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323135" y="1896403"/>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2405465" y="252829"/>
            <a:ext cx="601863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1" dirty="0">
                <a:latin typeface="Courier New" panose="02070309020205020404" pitchFamily="49" charset="0"/>
                <a:cs typeface="Courier New" panose="02070309020205020404" pitchFamily="49" charset="0"/>
              </a:rPr>
              <a:t>Resultados Esperados</a:t>
            </a:r>
            <a:endParaRPr b="1" dirty="0">
              <a:solidFill>
                <a:srgbClr val="FFFFFF"/>
              </a:solidFill>
              <a:latin typeface="Courier New" panose="02070309020205020404" pitchFamily="49" charset="0"/>
              <a:cs typeface="Courier New" panose="02070309020205020404" pitchFamily="49" charset="0"/>
            </a:endParaRPr>
          </a:p>
        </p:txBody>
      </p:sp>
      <p:cxnSp>
        <p:nvCxnSpPr>
          <p:cNvPr id="298" name="Google Shape;298;p26"/>
          <p:cNvCxnSpPr>
            <a:cxnSpLocks/>
          </p:cNvCxnSpPr>
          <p:nvPr/>
        </p:nvCxnSpPr>
        <p:spPr>
          <a:xfrm>
            <a:off x="2338474" y="692306"/>
            <a:ext cx="7079444"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7560125" y="2721884"/>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95;p27">
            <a:extLst>
              <a:ext uri="{FF2B5EF4-FFF2-40B4-BE49-F238E27FC236}">
                <a16:creationId xmlns:a16="http://schemas.microsoft.com/office/drawing/2014/main" id="{DE7A560E-058A-8E8B-4BB8-8F594D1E8732}"/>
              </a:ext>
            </a:extLst>
          </p:cNvPr>
          <p:cNvSpPr txBox="1">
            <a:spLocks noGrp="1"/>
          </p:cNvSpPr>
          <p:nvPr>
            <p:ph type="subTitle" idx="1"/>
          </p:nvPr>
        </p:nvSpPr>
        <p:spPr>
          <a:xfrm>
            <a:off x="424528" y="986120"/>
            <a:ext cx="8229868" cy="4157050"/>
          </a:xfrm>
          <a:prstGeom prst="rect">
            <a:avLst/>
          </a:prstGeom>
        </p:spPr>
        <p:txBody>
          <a:bodyPr spcFirstLastPara="1" wrap="square" lIns="91425" tIns="91425" rIns="91425" bIns="91425" anchor="t" anchorCtr="0">
            <a:noAutofit/>
          </a:bodyPr>
          <a:lstStyle/>
          <a:p>
            <a:pPr indent="457200">
              <a:lnSpc>
                <a:spcPct val="150000"/>
              </a:lnSpc>
              <a:spcAft>
                <a:spcPts val="800"/>
              </a:spcAft>
            </a:pPr>
            <a:r>
              <a:rPr lang="es-ES" sz="13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Al finalizar el proyecto, la estética de mujeres </a:t>
            </a:r>
            <a:r>
              <a:rPr lang="es-ES" sz="13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Beautiful</a:t>
            </a:r>
            <a:r>
              <a:rPr lang="es-ES" sz="13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s-ES" sz="13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Nails</a:t>
            </a:r>
            <a:r>
              <a:rPr lang="es-ES" sz="13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contará con un aplicativo web que permita optimizar y agilizar el proceso de agendamiento de citas médicas además de que sea una herramienta de mucha ayuda para el dueño del negocio ya que por medio del aplicativo se logrará la generación de citas al instante, lo que ayudará al encargado a llevar un mayor control de los clientes.</a:t>
            </a:r>
            <a:endParaRPr lang="es-ES" sz="1300" dirty="0">
              <a:solidFill>
                <a:schemeClr val="bg1"/>
              </a:solidFill>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81" name="Google Shape;379;p27">
            <a:extLst>
              <a:ext uri="{FF2B5EF4-FFF2-40B4-BE49-F238E27FC236}">
                <a16:creationId xmlns:a16="http://schemas.microsoft.com/office/drawing/2014/main" id="{0B544C79-D601-E579-7B5C-B3C0B28FEED5}"/>
              </a:ext>
            </a:extLst>
          </p:cNvPr>
          <p:cNvSpPr/>
          <p:nvPr/>
        </p:nvSpPr>
        <p:spPr>
          <a:xfrm>
            <a:off x="290228" y="3580531"/>
            <a:ext cx="1166053" cy="1005846"/>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2" name="Google Shape;300;p26">
            <a:extLst>
              <a:ext uri="{FF2B5EF4-FFF2-40B4-BE49-F238E27FC236}">
                <a16:creationId xmlns:a16="http://schemas.microsoft.com/office/drawing/2014/main" id="{32008EDF-A9CF-438A-801C-C2DFA99FCD24}"/>
              </a:ext>
            </a:extLst>
          </p:cNvPr>
          <p:cNvSpPr/>
          <p:nvPr/>
        </p:nvSpPr>
        <p:spPr>
          <a:xfrm>
            <a:off x="7689054" y="2861870"/>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1;p26">
            <a:extLst>
              <a:ext uri="{FF2B5EF4-FFF2-40B4-BE49-F238E27FC236}">
                <a16:creationId xmlns:a16="http://schemas.microsoft.com/office/drawing/2014/main" id="{4994D54F-AAEB-4A8F-A3DC-913CE5CC3E64}"/>
              </a:ext>
            </a:extLst>
          </p:cNvPr>
          <p:cNvSpPr/>
          <p:nvPr/>
        </p:nvSpPr>
        <p:spPr>
          <a:xfrm>
            <a:off x="8002610" y="4546320"/>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2;p26">
            <a:extLst>
              <a:ext uri="{FF2B5EF4-FFF2-40B4-BE49-F238E27FC236}">
                <a16:creationId xmlns:a16="http://schemas.microsoft.com/office/drawing/2014/main" id="{BEF62F32-CCC8-4E77-917F-493E0CCF10CB}"/>
              </a:ext>
            </a:extLst>
          </p:cNvPr>
          <p:cNvSpPr/>
          <p:nvPr/>
        </p:nvSpPr>
        <p:spPr>
          <a:xfrm>
            <a:off x="7998513" y="2778896"/>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03;p26">
            <a:extLst>
              <a:ext uri="{FF2B5EF4-FFF2-40B4-BE49-F238E27FC236}">
                <a16:creationId xmlns:a16="http://schemas.microsoft.com/office/drawing/2014/main" id="{5CA3D095-0309-43F9-AFE8-B2D4744AB387}"/>
              </a:ext>
            </a:extLst>
          </p:cNvPr>
          <p:cNvSpPr/>
          <p:nvPr/>
        </p:nvSpPr>
        <p:spPr>
          <a:xfrm>
            <a:off x="7858292" y="4166707"/>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4;p26">
            <a:extLst>
              <a:ext uri="{FF2B5EF4-FFF2-40B4-BE49-F238E27FC236}">
                <a16:creationId xmlns:a16="http://schemas.microsoft.com/office/drawing/2014/main" id="{92BEF27F-A764-42F3-973D-A67318C85BC3}"/>
              </a:ext>
            </a:extLst>
          </p:cNvPr>
          <p:cNvSpPr/>
          <p:nvPr/>
        </p:nvSpPr>
        <p:spPr>
          <a:xfrm>
            <a:off x="7932843" y="4269302"/>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5;p26">
            <a:extLst>
              <a:ext uri="{FF2B5EF4-FFF2-40B4-BE49-F238E27FC236}">
                <a16:creationId xmlns:a16="http://schemas.microsoft.com/office/drawing/2014/main" id="{D8BEE25A-55A1-4C7E-8598-B6722EA83D11}"/>
              </a:ext>
            </a:extLst>
          </p:cNvPr>
          <p:cNvSpPr/>
          <p:nvPr/>
        </p:nvSpPr>
        <p:spPr>
          <a:xfrm>
            <a:off x="7933530" y="4329501"/>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06;p26">
            <a:extLst>
              <a:ext uri="{FF2B5EF4-FFF2-40B4-BE49-F238E27FC236}">
                <a16:creationId xmlns:a16="http://schemas.microsoft.com/office/drawing/2014/main" id="{0FABF8BA-5CD8-4FCB-AD69-59211AEBF3F9}"/>
              </a:ext>
            </a:extLst>
          </p:cNvPr>
          <p:cNvSpPr/>
          <p:nvPr/>
        </p:nvSpPr>
        <p:spPr>
          <a:xfrm>
            <a:off x="8017663" y="435959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07;p26">
            <a:extLst>
              <a:ext uri="{FF2B5EF4-FFF2-40B4-BE49-F238E27FC236}">
                <a16:creationId xmlns:a16="http://schemas.microsoft.com/office/drawing/2014/main" id="{D08797E0-86D3-499D-B3CD-819D1F6DBF87}"/>
              </a:ext>
            </a:extLst>
          </p:cNvPr>
          <p:cNvSpPr/>
          <p:nvPr/>
        </p:nvSpPr>
        <p:spPr>
          <a:xfrm>
            <a:off x="8454741" y="4329501"/>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08;p26">
            <a:extLst>
              <a:ext uri="{FF2B5EF4-FFF2-40B4-BE49-F238E27FC236}">
                <a16:creationId xmlns:a16="http://schemas.microsoft.com/office/drawing/2014/main" id="{4F4CAEFC-4676-4F65-AF93-9E32331DB0CB}"/>
              </a:ext>
            </a:extLst>
          </p:cNvPr>
          <p:cNvSpPr/>
          <p:nvPr/>
        </p:nvSpPr>
        <p:spPr>
          <a:xfrm>
            <a:off x="8484834" y="3966976"/>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9;p26">
            <a:extLst>
              <a:ext uri="{FF2B5EF4-FFF2-40B4-BE49-F238E27FC236}">
                <a16:creationId xmlns:a16="http://schemas.microsoft.com/office/drawing/2014/main" id="{0FF8F28D-E2DC-48A6-82A0-51E290D2639D}"/>
              </a:ext>
            </a:extLst>
          </p:cNvPr>
          <p:cNvSpPr/>
          <p:nvPr/>
        </p:nvSpPr>
        <p:spPr>
          <a:xfrm>
            <a:off x="8484834" y="3909527"/>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20;p26">
            <a:extLst>
              <a:ext uri="{FF2B5EF4-FFF2-40B4-BE49-F238E27FC236}">
                <a16:creationId xmlns:a16="http://schemas.microsoft.com/office/drawing/2014/main" id="{DA91D512-99D9-4C9D-B4B5-24321BB28CD9}"/>
              </a:ext>
            </a:extLst>
          </p:cNvPr>
          <p:cNvSpPr/>
          <p:nvPr/>
        </p:nvSpPr>
        <p:spPr>
          <a:xfrm>
            <a:off x="8240642" y="3580531"/>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21;p26">
            <a:extLst>
              <a:ext uri="{FF2B5EF4-FFF2-40B4-BE49-F238E27FC236}">
                <a16:creationId xmlns:a16="http://schemas.microsoft.com/office/drawing/2014/main" id="{1423BC44-4529-4C65-AD2D-274522DF020D}"/>
              </a:ext>
            </a:extLst>
          </p:cNvPr>
          <p:cNvSpPr/>
          <p:nvPr/>
        </p:nvSpPr>
        <p:spPr>
          <a:xfrm>
            <a:off x="8215334" y="3533337"/>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27;p26">
            <a:extLst>
              <a:ext uri="{FF2B5EF4-FFF2-40B4-BE49-F238E27FC236}">
                <a16:creationId xmlns:a16="http://schemas.microsoft.com/office/drawing/2014/main" id="{B78AA5BF-6E4B-49B9-8CE0-D9A24CFDB20F}"/>
              </a:ext>
            </a:extLst>
          </p:cNvPr>
          <p:cNvSpPr/>
          <p:nvPr/>
        </p:nvSpPr>
        <p:spPr>
          <a:xfrm>
            <a:off x="8346661" y="4064786"/>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28;p26">
            <a:extLst>
              <a:ext uri="{FF2B5EF4-FFF2-40B4-BE49-F238E27FC236}">
                <a16:creationId xmlns:a16="http://schemas.microsoft.com/office/drawing/2014/main" id="{C33F0A07-1EFD-490D-8009-80FFF8DF1646}"/>
              </a:ext>
            </a:extLst>
          </p:cNvPr>
          <p:cNvSpPr/>
          <p:nvPr/>
        </p:nvSpPr>
        <p:spPr>
          <a:xfrm>
            <a:off x="8376753" y="4174914"/>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9;p26">
            <a:extLst>
              <a:ext uri="{FF2B5EF4-FFF2-40B4-BE49-F238E27FC236}">
                <a16:creationId xmlns:a16="http://schemas.microsoft.com/office/drawing/2014/main" id="{DA82C6CF-327A-46AD-BF54-A928E95D7505}"/>
              </a:ext>
            </a:extLst>
          </p:cNvPr>
          <p:cNvSpPr/>
          <p:nvPr/>
        </p:nvSpPr>
        <p:spPr>
          <a:xfrm>
            <a:off x="8305625" y="4169443"/>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0;p26">
            <a:extLst>
              <a:ext uri="{FF2B5EF4-FFF2-40B4-BE49-F238E27FC236}">
                <a16:creationId xmlns:a16="http://schemas.microsoft.com/office/drawing/2014/main" id="{49CEFE96-99C4-4532-8321-C24AB28C03B5}"/>
              </a:ext>
            </a:extLst>
          </p:cNvPr>
          <p:cNvSpPr/>
          <p:nvPr/>
        </p:nvSpPr>
        <p:spPr>
          <a:xfrm>
            <a:off x="8132576" y="3893113"/>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1;p26">
            <a:extLst>
              <a:ext uri="{FF2B5EF4-FFF2-40B4-BE49-F238E27FC236}">
                <a16:creationId xmlns:a16="http://schemas.microsoft.com/office/drawing/2014/main" id="{60A494D4-47AE-437C-BD04-2C6E4BB5C62D}"/>
              </a:ext>
            </a:extLst>
          </p:cNvPr>
          <p:cNvSpPr/>
          <p:nvPr/>
        </p:nvSpPr>
        <p:spPr>
          <a:xfrm>
            <a:off x="8132576" y="3434152"/>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2;p26">
            <a:extLst>
              <a:ext uri="{FF2B5EF4-FFF2-40B4-BE49-F238E27FC236}">
                <a16:creationId xmlns:a16="http://schemas.microsoft.com/office/drawing/2014/main" id="{86F1EB44-299F-49B6-B076-235AC65B8BE1}"/>
              </a:ext>
            </a:extLst>
          </p:cNvPr>
          <p:cNvSpPr/>
          <p:nvPr/>
        </p:nvSpPr>
        <p:spPr>
          <a:xfrm>
            <a:off x="8133263" y="3377376"/>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7;p26">
            <a:extLst>
              <a:ext uri="{FF2B5EF4-FFF2-40B4-BE49-F238E27FC236}">
                <a16:creationId xmlns:a16="http://schemas.microsoft.com/office/drawing/2014/main" id="{E615F597-5C84-42F8-8913-9BD5D697CDEF}"/>
              </a:ext>
            </a:extLst>
          </p:cNvPr>
          <p:cNvSpPr/>
          <p:nvPr/>
        </p:nvSpPr>
        <p:spPr>
          <a:xfrm>
            <a:off x="8079910" y="3892425"/>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40;p26">
            <a:extLst>
              <a:ext uri="{FF2B5EF4-FFF2-40B4-BE49-F238E27FC236}">
                <a16:creationId xmlns:a16="http://schemas.microsoft.com/office/drawing/2014/main" id="{CE797149-B8A1-4D42-82B4-045615B065E4}"/>
              </a:ext>
            </a:extLst>
          </p:cNvPr>
          <p:cNvSpPr/>
          <p:nvPr/>
        </p:nvSpPr>
        <p:spPr>
          <a:xfrm>
            <a:off x="8388383" y="318996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41;p26">
            <a:extLst>
              <a:ext uri="{FF2B5EF4-FFF2-40B4-BE49-F238E27FC236}">
                <a16:creationId xmlns:a16="http://schemas.microsoft.com/office/drawing/2014/main" id="{49A5CB9A-E133-4B8A-91B7-808E42505CC1}"/>
              </a:ext>
            </a:extLst>
          </p:cNvPr>
          <p:cNvSpPr/>
          <p:nvPr/>
        </p:nvSpPr>
        <p:spPr>
          <a:xfrm>
            <a:off x="7902750" y="321938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42;p26">
            <a:extLst>
              <a:ext uri="{FF2B5EF4-FFF2-40B4-BE49-F238E27FC236}">
                <a16:creationId xmlns:a16="http://schemas.microsoft.com/office/drawing/2014/main" id="{4482D146-38D6-41AD-AC50-D4FBF305F303}"/>
              </a:ext>
            </a:extLst>
          </p:cNvPr>
          <p:cNvSpPr/>
          <p:nvPr/>
        </p:nvSpPr>
        <p:spPr>
          <a:xfrm>
            <a:off x="7843926" y="321938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43;p26">
            <a:extLst>
              <a:ext uri="{FF2B5EF4-FFF2-40B4-BE49-F238E27FC236}">
                <a16:creationId xmlns:a16="http://schemas.microsoft.com/office/drawing/2014/main" id="{D4298AF6-6EE6-4C06-A214-DD872F9B49D0}"/>
              </a:ext>
            </a:extLst>
          </p:cNvPr>
          <p:cNvSpPr/>
          <p:nvPr/>
        </p:nvSpPr>
        <p:spPr>
          <a:xfrm>
            <a:off x="7843926" y="330420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44;p26">
            <a:extLst>
              <a:ext uri="{FF2B5EF4-FFF2-40B4-BE49-F238E27FC236}">
                <a16:creationId xmlns:a16="http://schemas.microsoft.com/office/drawing/2014/main" id="{E96CE1B0-7ADD-48AD-9160-378D31772F0C}"/>
              </a:ext>
            </a:extLst>
          </p:cNvPr>
          <p:cNvSpPr/>
          <p:nvPr/>
        </p:nvSpPr>
        <p:spPr>
          <a:xfrm>
            <a:off x="7843926" y="3742637"/>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45;p26">
            <a:extLst>
              <a:ext uri="{FF2B5EF4-FFF2-40B4-BE49-F238E27FC236}">
                <a16:creationId xmlns:a16="http://schemas.microsoft.com/office/drawing/2014/main" id="{8D31428C-F5CA-4E94-9561-19AFA1B0EA61}"/>
              </a:ext>
            </a:extLst>
          </p:cNvPr>
          <p:cNvSpPr/>
          <p:nvPr/>
        </p:nvSpPr>
        <p:spPr>
          <a:xfrm>
            <a:off x="7772798" y="372280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9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234051" y="102816"/>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1" dirty="0">
                <a:latin typeface="Courier New" panose="02070309020205020404" pitchFamily="49" charset="0"/>
                <a:cs typeface="Courier New" panose="02070309020205020404" pitchFamily="49" charset="0"/>
              </a:rPr>
              <a:t>Ideas a Defender</a:t>
            </a:r>
            <a:endParaRPr b="1" dirty="0">
              <a:solidFill>
                <a:srgbClr val="FFFFFF"/>
              </a:solidFill>
              <a:latin typeface="Courier New" panose="02070309020205020404" pitchFamily="49" charset="0"/>
              <a:cs typeface="Courier New" panose="02070309020205020404" pitchFamily="49" charset="0"/>
            </a:endParaRPr>
          </a:p>
        </p:txBody>
      </p:sp>
      <p:sp>
        <p:nvSpPr>
          <p:cNvPr id="1067" name="Google Shape;1067;p38"/>
          <p:cNvSpPr/>
          <p:nvPr/>
        </p:nvSpPr>
        <p:spPr>
          <a:xfrm>
            <a:off x="1063753" y="727702"/>
            <a:ext cx="1555572" cy="131188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8"/>
          <p:cNvSpPr/>
          <p:nvPr/>
        </p:nvSpPr>
        <p:spPr>
          <a:xfrm>
            <a:off x="3812114" y="2386753"/>
            <a:ext cx="1601288" cy="157216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8"/>
          <p:cNvSpPr/>
          <p:nvPr/>
        </p:nvSpPr>
        <p:spPr>
          <a:xfrm>
            <a:off x="6800857" y="766238"/>
            <a:ext cx="1419300" cy="141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0" name="Google Shape;1070;p38"/>
          <p:cNvCxnSpPr>
            <a:cxnSpLocks/>
          </p:cNvCxnSpPr>
          <p:nvPr/>
        </p:nvCxnSpPr>
        <p:spPr>
          <a:xfrm>
            <a:off x="2543254" y="1659918"/>
            <a:ext cx="1599469" cy="883034"/>
          </a:xfrm>
          <a:prstGeom prst="straightConnector1">
            <a:avLst/>
          </a:prstGeom>
          <a:noFill/>
          <a:ln w="28575" cap="flat" cmpd="sng">
            <a:solidFill>
              <a:schemeClr val="accent1"/>
            </a:solidFill>
            <a:prstDash val="solid"/>
            <a:round/>
            <a:headEnd type="none" w="med" len="med"/>
            <a:tailEnd type="none" w="med" len="med"/>
          </a:ln>
        </p:spPr>
      </p:cxnSp>
      <p:cxnSp>
        <p:nvCxnSpPr>
          <p:cNvPr id="1071" name="Google Shape;1071;p38"/>
          <p:cNvCxnSpPr>
            <a:cxnSpLocks/>
          </p:cNvCxnSpPr>
          <p:nvPr/>
        </p:nvCxnSpPr>
        <p:spPr>
          <a:xfrm flipV="1">
            <a:off x="4921373" y="1494556"/>
            <a:ext cx="2147398" cy="1077194"/>
          </a:xfrm>
          <a:prstGeom prst="straightConnector1">
            <a:avLst/>
          </a:prstGeom>
          <a:noFill/>
          <a:ln w="28575" cap="flat" cmpd="sng">
            <a:solidFill>
              <a:schemeClr val="accent1"/>
            </a:solidFill>
            <a:prstDash val="solid"/>
            <a:round/>
            <a:headEnd type="none" w="med" len="med"/>
            <a:tailEnd type="none" w="med" len="med"/>
          </a:ln>
        </p:spPr>
      </p:cxnSp>
      <p:cxnSp>
        <p:nvCxnSpPr>
          <p:cNvPr id="1072" name="Google Shape;1072;p38"/>
          <p:cNvCxnSpPr>
            <a:cxnSpLocks/>
          </p:cNvCxnSpPr>
          <p:nvPr/>
        </p:nvCxnSpPr>
        <p:spPr>
          <a:xfrm flipH="1">
            <a:off x="33431" y="1772664"/>
            <a:ext cx="1239144" cy="664650"/>
          </a:xfrm>
          <a:prstGeom prst="straightConnector1">
            <a:avLst/>
          </a:prstGeom>
          <a:noFill/>
          <a:ln w="28575" cap="flat" cmpd="sng">
            <a:solidFill>
              <a:schemeClr val="accent1"/>
            </a:solidFill>
            <a:prstDash val="solid"/>
            <a:round/>
            <a:headEnd type="none" w="med" len="med"/>
            <a:tailEnd type="none" w="med" len="med"/>
          </a:ln>
        </p:spPr>
      </p:cxnSp>
      <p:cxnSp>
        <p:nvCxnSpPr>
          <p:cNvPr id="1073" name="Google Shape;1073;p38"/>
          <p:cNvCxnSpPr>
            <a:cxnSpLocks/>
          </p:cNvCxnSpPr>
          <p:nvPr/>
        </p:nvCxnSpPr>
        <p:spPr>
          <a:xfrm flipH="1" flipV="1">
            <a:off x="8077916" y="1580667"/>
            <a:ext cx="1292903" cy="847950"/>
          </a:xfrm>
          <a:prstGeom prst="straightConnector1">
            <a:avLst/>
          </a:prstGeom>
          <a:noFill/>
          <a:ln w="28575" cap="flat" cmpd="sng">
            <a:solidFill>
              <a:schemeClr val="accent1"/>
            </a:solidFill>
            <a:prstDash val="solid"/>
            <a:round/>
            <a:headEnd type="none" w="med" len="med"/>
            <a:tailEnd type="none" w="med" len="med"/>
          </a:ln>
        </p:spPr>
      </p:cxnSp>
      <p:grpSp>
        <p:nvGrpSpPr>
          <p:cNvPr id="1074" name="Google Shape;1074;p38"/>
          <p:cNvGrpSpPr/>
          <p:nvPr/>
        </p:nvGrpSpPr>
        <p:grpSpPr>
          <a:xfrm>
            <a:off x="4142723" y="2617251"/>
            <a:ext cx="861575" cy="685156"/>
            <a:chOff x="2504975" y="1971250"/>
            <a:chExt cx="2045525" cy="1626675"/>
          </a:xfrm>
        </p:grpSpPr>
        <p:sp>
          <p:nvSpPr>
            <p:cNvPr id="1075" name="Google Shape;1075;p38"/>
            <p:cNvSpPr/>
            <p:nvPr/>
          </p:nvSpPr>
          <p:spPr>
            <a:xfrm>
              <a:off x="2980450" y="2824750"/>
              <a:ext cx="253025" cy="253025"/>
            </a:xfrm>
            <a:custGeom>
              <a:avLst/>
              <a:gdLst/>
              <a:ahLst/>
              <a:cxnLst/>
              <a:rect l="l" t="t" r="r" b="b"/>
              <a:pathLst>
                <a:path w="10121" h="10121" extrusionOk="0">
                  <a:moveTo>
                    <a:pt x="5061" y="1"/>
                  </a:moveTo>
                  <a:cubicBezTo>
                    <a:pt x="2269" y="1"/>
                    <a:pt x="1" y="2269"/>
                    <a:pt x="1" y="5061"/>
                  </a:cubicBezTo>
                  <a:cubicBezTo>
                    <a:pt x="1" y="7853"/>
                    <a:pt x="2269" y="10121"/>
                    <a:pt x="5061" y="10121"/>
                  </a:cubicBezTo>
                  <a:cubicBezTo>
                    <a:pt x="7852" y="10121"/>
                    <a:pt x="10121" y="7853"/>
                    <a:pt x="10121" y="5061"/>
                  </a:cubicBezTo>
                  <a:cubicBezTo>
                    <a:pt x="10121" y="2269"/>
                    <a:pt x="7852" y="1"/>
                    <a:pt x="5061"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8"/>
            <p:cNvSpPr/>
            <p:nvPr/>
          </p:nvSpPr>
          <p:spPr>
            <a:xfrm>
              <a:off x="3349775" y="1971250"/>
              <a:ext cx="298100" cy="254125"/>
            </a:xfrm>
            <a:custGeom>
              <a:avLst/>
              <a:gdLst/>
              <a:ahLst/>
              <a:cxnLst/>
              <a:rect l="l" t="t" r="r" b="b"/>
              <a:pathLst>
                <a:path w="11924" h="10165" extrusionOk="0">
                  <a:moveTo>
                    <a:pt x="6806" y="0"/>
                  </a:moveTo>
                  <a:cubicBezTo>
                    <a:pt x="2269" y="0"/>
                    <a:pt x="1" y="5467"/>
                    <a:pt x="3258" y="8666"/>
                  </a:cubicBezTo>
                  <a:cubicBezTo>
                    <a:pt x="4294" y="9702"/>
                    <a:pt x="5567" y="10164"/>
                    <a:pt x="6816" y="10164"/>
                  </a:cubicBezTo>
                  <a:cubicBezTo>
                    <a:pt x="9424" y="10164"/>
                    <a:pt x="11924" y="8147"/>
                    <a:pt x="11924" y="5118"/>
                  </a:cubicBezTo>
                  <a:cubicBezTo>
                    <a:pt x="11924" y="2268"/>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8"/>
            <p:cNvSpPr/>
            <p:nvPr/>
          </p:nvSpPr>
          <p:spPr>
            <a:xfrm>
              <a:off x="3349775" y="2548500"/>
              <a:ext cx="298100" cy="254075"/>
            </a:xfrm>
            <a:custGeom>
              <a:avLst/>
              <a:gdLst/>
              <a:ahLst/>
              <a:cxnLst/>
              <a:rect l="l" t="t" r="r" b="b"/>
              <a:pathLst>
                <a:path w="11924" h="10163" extrusionOk="0">
                  <a:moveTo>
                    <a:pt x="6806" y="0"/>
                  </a:moveTo>
                  <a:cubicBezTo>
                    <a:pt x="2269" y="0"/>
                    <a:pt x="1" y="5467"/>
                    <a:pt x="3258" y="8666"/>
                  </a:cubicBezTo>
                  <a:cubicBezTo>
                    <a:pt x="4291" y="9700"/>
                    <a:pt x="5562" y="10163"/>
                    <a:pt x="6808" y="10163"/>
                  </a:cubicBezTo>
                  <a:cubicBezTo>
                    <a:pt x="9419" y="10163"/>
                    <a:pt x="11924" y="8131"/>
                    <a:pt x="11924" y="5060"/>
                  </a:cubicBezTo>
                  <a:cubicBezTo>
                    <a:pt x="11924" y="2268"/>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8"/>
            <p:cNvSpPr/>
            <p:nvPr/>
          </p:nvSpPr>
          <p:spPr>
            <a:xfrm>
              <a:off x="3349775" y="3054500"/>
              <a:ext cx="298100" cy="254075"/>
            </a:xfrm>
            <a:custGeom>
              <a:avLst/>
              <a:gdLst/>
              <a:ahLst/>
              <a:cxnLst/>
              <a:rect l="l" t="t" r="r" b="b"/>
              <a:pathLst>
                <a:path w="11924" h="10163" extrusionOk="0">
                  <a:moveTo>
                    <a:pt x="6806" y="0"/>
                  </a:moveTo>
                  <a:cubicBezTo>
                    <a:pt x="2269" y="0"/>
                    <a:pt x="1" y="5468"/>
                    <a:pt x="3258" y="8666"/>
                  </a:cubicBezTo>
                  <a:cubicBezTo>
                    <a:pt x="4291" y="9700"/>
                    <a:pt x="5562" y="10163"/>
                    <a:pt x="6808" y="10163"/>
                  </a:cubicBezTo>
                  <a:cubicBezTo>
                    <a:pt x="9419" y="10163"/>
                    <a:pt x="11924" y="8131"/>
                    <a:pt x="11924" y="5060"/>
                  </a:cubicBezTo>
                  <a:cubicBezTo>
                    <a:pt x="11924" y="2269"/>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8"/>
            <p:cNvSpPr/>
            <p:nvPr/>
          </p:nvSpPr>
          <p:spPr>
            <a:xfrm>
              <a:off x="3807800" y="2824750"/>
              <a:ext cx="253025" cy="253025"/>
            </a:xfrm>
            <a:custGeom>
              <a:avLst/>
              <a:gdLst/>
              <a:ahLst/>
              <a:cxnLst/>
              <a:rect l="l" t="t" r="r" b="b"/>
              <a:pathLst>
                <a:path w="10121" h="10121" extrusionOk="0">
                  <a:moveTo>
                    <a:pt x="5061" y="1"/>
                  </a:moveTo>
                  <a:cubicBezTo>
                    <a:pt x="2269" y="1"/>
                    <a:pt x="1" y="2269"/>
                    <a:pt x="1" y="5061"/>
                  </a:cubicBezTo>
                  <a:cubicBezTo>
                    <a:pt x="1" y="7853"/>
                    <a:pt x="2269" y="10121"/>
                    <a:pt x="5061" y="10121"/>
                  </a:cubicBezTo>
                  <a:cubicBezTo>
                    <a:pt x="7853" y="10121"/>
                    <a:pt x="10121" y="7853"/>
                    <a:pt x="10121" y="5061"/>
                  </a:cubicBezTo>
                  <a:cubicBezTo>
                    <a:pt x="10121" y="2269"/>
                    <a:pt x="7853" y="1"/>
                    <a:pt x="5061"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8"/>
            <p:cNvSpPr/>
            <p:nvPr/>
          </p:nvSpPr>
          <p:spPr>
            <a:xfrm>
              <a:off x="2936825" y="3342400"/>
              <a:ext cx="296650" cy="255525"/>
            </a:xfrm>
            <a:custGeom>
              <a:avLst/>
              <a:gdLst/>
              <a:ahLst/>
              <a:cxnLst/>
              <a:rect l="l" t="t" r="r" b="b"/>
              <a:pathLst>
                <a:path w="11866" h="10221" extrusionOk="0">
                  <a:moveTo>
                    <a:pt x="6806" y="0"/>
                  </a:moveTo>
                  <a:cubicBezTo>
                    <a:pt x="2269" y="0"/>
                    <a:pt x="1" y="5468"/>
                    <a:pt x="3200" y="8725"/>
                  </a:cubicBezTo>
                  <a:cubicBezTo>
                    <a:pt x="4233" y="9758"/>
                    <a:pt x="5503" y="10221"/>
                    <a:pt x="6750" y="10221"/>
                  </a:cubicBezTo>
                  <a:cubicBezTo>
                    <a:pt x="9361" y="10221"/>
                    <a:pt x="11866" y="8189"/>
                    <a:pt x="11866" y="5119"/>
                  </a:cubicBezTo>
                  <a:cubicBezTo>
                    <a:pt x="11866" y="2269"/>
                    <a:pt x="9597"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8"/>
            <p:cNvSpPr/>
            <p:nvPr/>
          </p:nvSpPr>
          <p:spPr>
            <a:xfrm>
              <a:off x="2504975" y="3342400"/>
              <a:ext cx="298100" cy="255525"/>
            </a:xfrm>
            <a:custGeom>
              <a:avLst/>
              <a:gdLst/>
              <a:ahLst/>
              <a:cxnLst/>
              <a:rect l="l" t="t" r="r" b="b"/>
              <a:pathLst>
                <a:path w="11924" h="10221" extrusionOk="0">
                  <a:moveTo>
                    <a:pt x="6806" y="0"/>
                  </a:moveTo>
                  <a:cubicBezTo>
                    <a:pt x="2269" y="0"/>
                    <a:pt x="1" y="5468"/>
                    <a:pt x="3200" y="8725"/>
                  </a:cubicBezTo>
                  <a:cubicBezTo>
                    <a:pt x="4252" y="9758"/>
                    <a:pt x="5535" y="10221"/>
                    <a:pt x="6790" y="10221"/>
                  </a:cubicBezTo>
                  <a:cubicBezTo>
                    <a:pt x="9419" y="10221"/>
                    <a:pt x="11924" y="8189"/>
                    <a:pt x="11924" y="5119"/>
                  </a:cubicBezTo>
                  <a:cubicBezTo>
                    <a:pt x="11924" y="2269"/>
                    <a:pt x="9655"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8"/>
            <p:cNvSpPr/>
            <p:nvPr/>
          </p:nvSpPr>
          <p:spPr>
            <a:xfrm>
              <a:off x="3764175" y="3342400"/>
              <a:ext cx="296650" cy="255525"/>
            </a:xfrm>
            <a:custGeom>
              <a:avLst/>
              <a:gdLst/>
              <a:ahLst/>
              <a:cxnLst/>
              <a:rect l="l" t="t" r="r" b="b"/>
              <a:pathLst>
                <a:path w="11866" h="10221" extrusionOk="0">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8"/>
            <p:cNvSpPr/>
            <p:nvPr/>
          </p:nvSpPr>
          <p:spPr>
            <a:xfrm>
              <a:off x="4217850" y="3342400"/>
              <a:ext cx="296650" cy="255525"/>
            </a:xfrm>
            <a:custGeom>
              <a:avLst/>
              <a:gdLst/>
              <a:ahLst/>
              <a:cxnLst/>
              <a:rect l="l" t="t" r="r" b="b"/>
              <a:pathLst>
                <a:path w="11866" h="10221" extrusionOk="0">
                  <a:moveTo>
                    <a:pt x="6805" y="0"/>
                  </a:moveTo>
                  <a:cubicBezTo>
                    <a:pt x="2269" y="0"/>
                    <a:pt x="0" y="5468"/>
                    <a:pt x="3199" y="8725"/>
                  </a:cubicBezTo>
                  <a:cubicBezTo>
                    <a:pt x="4233" y="9758"/>
                    <a:pt x="5503" y="10221"/>
                    <a:pt x="6749" y="10221"/>
                  </a:cubicBezTo>
                  <a:cubicBezTo>
                    <a:pt x="9360" y="10221"/>
                    <a:pt x="11866" y="8189"/>
                    <a:pt x="11866" y="5119"/>
                  </a:cubicBezTo>
                  <a:cubicBezTo>
                    <a:pt x="11866" y="2269"/>
                    <a:pt x="9597" y="0"/>
                    <a:pt x="6805"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8"/>
            <p:cNvSpPr/>
            <p:nvPr/>
          </p:nvSpPr>
          <p:spPr>
            <a:xfrm>
              <a:off x="2539875" y="2824750"/>
              <a:ext cx="254475" cy="253025"/>
            </a:xfrm>
            <a:custGeom>
              <a:avLst/>
              <a:gdLst/>
              <a:ahLst/>
              <a:cxnLst/>
              <a:rect l="l" t="t" r="r" b="b"/>
              <a:pathLst>
                <a:path w="10179" h="10121" extrusionOk="0">
                  <a:moveTo>
                    <a:pt x="5119" y="1"/>
                  </a:moveTo>
                  <a:cubicBezTo>
                    <a:pt x="2327" y="1"/>
                    <a:pt x="0" y="2269"/>
                    <a:pt x="0" y="5061"/>
                  </a:cubicBezTo>
                  <a:cubicBezTo>
                    <a:pt x="0" y="7853"/>
                    <a:pt x="2327" y="10121"/>
                    <a:pt x="5119" y="10121"/>
                  </a:cubicBezTo>
                  <a:cubicBezTo>
                    <a:pt x="7911" y="10121"/>
                    <a:pt x="10179" y="7853"/>
                    <a:pt x="10179" y="5061"/>
                  </a:cubicBezTo>
                  <a:cubicBezTo>
                    <a:pt x="10179" y="2269"/>
                    <a:pt x="7911" y="1"/>
                    <a:pt x="511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8"/>
            <p:cNvSpPr/>
            <p:nvPr/>
          </p:nvSpPr>
          <p:spPr>
            <a:xfrm>
              <a:off x="4261475" y="2824750"/>
              <a:ext cx="253025" cy="253025"/>
            </a:xfrm>
            <a:custGeom>
              <a:avLst/>
              <a:gdLst/>
              <a:ahLst/>
              <a:cxnLst/>
              <a:rect l="l" t="t" r="r" b="b"/>
              <a:pathLst>
                <a:path w="10121" h="10121" extrusionOk="0">
                  <a:moveTo>
                    <a:pt x="5060" y="1"/>
                  </a:moveTo>
                  <a:cubicBezTo>
                    <a:pt x="2269" y="1"/>
                    <a:pt x="0" y="2269"/>
                    <a:pt x="0" y="5061"/>
                  </a:cubicBezTo>
                  <a:cubicBezTo>
                    <a:pt x="0" y="7853"/>
                    <a:pt x="2269" y="10121"/>
                    <a:pt x="5060" y="10121"/>
                  </a:cubicBezTo>
                  <a:cubicBezTo>
                    <a:pt x="7852" y="10121"/>
                    <a:pt x="10121" y="7853"/>
                    <a:pt x="10121" y="5061"/>
                  </a:cubicBezTo>
                  <a:cubicBezTo>
                    <a:pt x="10121" y="2269"/>
                    <a:pt x="7852" y="1"/>
                    <a:pt x="5060"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8"/>
            <p:cNvSpPr/>
            <p:nvPr/>
          </p:nvSpPr>
          <p:spPr>
            <a:xfrm>
              <a:off x="3351225" y="2548500"/>
              <a:ext cx="296650" cy="254075"/>
            </a:xfrm>
            <a:custGeom>
              <a:avLst/>
              <a:gdLst/>
              <a:ahLst/>
              <a:cxnLst/>
              <a:rect l="l" t="t" r="r" b="b"/>
              <a:pathLst>
                <a:path w="11866" h="10163" extrusionOk="0">
                  <a:moveTo>
                    <a:pt x="6806" y="0"/>
                  </a:moveTo>
                  <a:cubicBezTo>
                    <a:pt x="2269" y="0"/>
                    <a:pt x="1" y="5467"/>
                    <a:pt x="3200" y="8666"/>
                  </a:cubicBezTo>
                  <a:cubicBezTo>
                    <a:pt x="4233" y="9700"/>
                    <a:pt x="5504" y="10163"/>
                    <a:pt x="6750" y="10163"/>
                  </a:cubicBezTo>
                  <a:cubicBezTo>
                    <a:pt x="9361" y="10163"/>
                    <a:pt x="11866" y="8131"/>
                    <a:pt x="11866" y="5060"/>
                  </a:cubicBezTo>
                  <a:cubicBezTo>
                    <a:pt x="11866" y="2268"/>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8"/>
            <p:cNvSpPr/>
            <p:nvPr/>
          </p:nvSpPr>
          <p:spPr>
            <a:xfrm>
              <a:off x="3351225" y="3054500"/>
              <a:ext cx="296650" cy="255525"/>
            </a:xfrm>
            <a:custGeom>
              <a:avLst/>
              <a:gdLst/>
              <a:ahLst/>
              <a:cxnLst/>
              <a:rect l="l" t="t" r="r" b="b"/>
              <a:pathLst>
                <a:path w="11866" h="10221" extrusionOk="0">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8"/>
            <p:cNvSpPr/>
            <p:nvPr/>
          </p:nvSpPr>
          <p:spPr>
            <a:xfrm>
              <a:off x="2547150" y="2823300"/>
              <a:ext cx="2003350" cy="774600"/>
            </a:xfrm>
            <a:custGeom>
              <a:avLst/>
              <a:gdLst/>
              <a:ahLst/>
              <a:cxnLst/>
              <a:rect l="l" t="t" r="r" b="b"/>
              <a:pathLst>
                <a:path w="80134" h="30984" extrusionOk="0">
                  <a:moveTo>
                    <a:pt x="22393" y="1"/>
                  </a:moveTo>
                  <a:cubicBezTo>
                    <a:pt x="16867" y="1"/>
                    <a:pt x="15297" y="7562"/>
                    <a:pt x="20357" y="9772"/>
                  </a:cubicBezTo>
                  <a:lnTo>
                    <a:pt x="20357" y="21230"/>
                  </a:lnTo>
                  <a:cubicBezTo>
                    <a:pt x="19194" y="21753"/>
                    <a:pt x="18263" y="22684"/>
                    <a:pt x="17740" y="23847"/>
                  </a:cubicBezTo>
                  <a:lnTo>
                    <a:pt x="9772" y="23847"/>
                  </a:lnTo>
                  <a:cubicBezTo>
                    <a:pt x="8851" y="21739"/>
                    <a:pt x="7001" y="20782"/>
                    <a:pt x="5157" y="20782"/>
                  </a:cubicBezTo>
                  <a:cubicBezTo>
                    <a:pt x="2574" y="20782"/>
                    <a:pt x="0" y="22659"/>
                    <a:pt x="0" y="25883"/>
                  </a:cubicBezTo>
                  <a:cubicBezTo>
                    <a:pt x="0" y="29106"/>
                    <a:pt x="2574" y="30983"/>
                    <a:pt x="5157" y="30983"/>
                  </a:cubicBezTo>
                  <a:cubicBezTo>
                    <a:pt x="7001" y="30983"/>
                    <a:pt x="8851" y="30026"/>
                    <a:pt x="9772" y="27918"/>
                  </a:cubicBezTo>
                  <a:lnTo>
                    <a:pt x="17740" y="27918"/>
                  </a:lnTo>
                  <a:cubicBezTo>
                    <a:pt x="18641" y="29896"/>
                    <a:pt x="20517" y="30884"/>
                    <a:pt x="22393" y="30884"/>
                  </a:cubicBezTo>
                  <a:cubicBezTo>
                    <a:pt x="24268" y="30884"/>
                    <a:pt x="26144" y="29896"/>
                    <a:pt x="27046" y="27918"/>
                  </a:cubicBezTo>
                  <a:lnTo>
                    <a:pt x="50892" y="27918"/>
                  </a:lnTo>
                  <a:cubicBezTo>
                    <a:pt x="51764" y="29896"/>
                    <a:pt x="53626" y="30884"/>
                    <a:pt x="55494" y="30884"/>
                  </a:cubicBezTo>
                  <a:cubicBezTo>
                    <a:pt x="57363" y="30884"/>
                    <a:pt x="59238" y="29896"/>
                    <a:pt x="60140" y="27918"/>
                  </a:cubicBezTo>
                  <a:lnTo>
                    <a:pt x="68980" y="27918"/>
                  </a:lnTo>
                  <a:cubicBezTo>
                    <a:pt x="69861" y="29932"/>
                    <a:pt x="71763" y="30975"/>
                    <a:pt x="73673" y="30975"/>
                  </a:cubicBezTo>
                  <a:cubicBezTo>
                    <a:pt x="75295" y="30975"/>
                    <a:pt x="76923" y="30223"/>
                    <a:pt x="77937" y="28674"/>
                  </a:cubicBezTo>
                  <a:cubicBezTo>
                    <a:pt x="80134" y="25322"/>
                    <a:pt x="77736" y="20822"/>
                    <a:pt x="73711" y="20822"/>
                  </a:cubicBezTo>
                  <a:cubicBezTo>
                    <a:pt x="73685" y="20822"/>
                    <a:pt x="73659" y="20822"/>
                    <a:pt x="73633" y="20823"/>
                  </a:cubicBezTo>
                  <a:cubicBezTo>
                    <a:pt x="71598" y="20823"/>
                    <a:pt x="69795" y="21986"/>
                    <a:pt x="68980" y="23847"/>
                  </a:cubicBezTo>
                  <a:lnTo>
                    <a:pt x="60140" y="23847"/>
                  </a:lnTo>
                  <a:cubicBezTo>
                    <a:pt x="59616" y="22684"/>
                    <a:pt x="58686" y="21753"/>
                    <a:pt x="57523" y="21230"/>
                  </a:cubicBezTo>
                  <a:lnTo>
                    <a:pt x="57523" y="9772"/>
                  </a:lnTo>
                  <a:cubicBezTo>
                    <a:pt x="62583" y="7562"/>
                    <a:pt x="61012" y="1"/>
                    <a:pt x="55487" y="1"/>
                  </a:cubicBezTo>
                  <a:cubicBezTo>
                    <a:pt x="49961" y="1"/>
                    <a:pt x="48391" y="7562"/>
                    <a:pt x="53509" y="9772"/>
                  </a:cubicBezTo>
                  <a:lnTo>
                    <a:pt x="53509" y="21230"/>
                  </a:lnTo>
                  <a:cubicBezTo>
                    <a:pt x="52288" y="21753"/>
                    <a:pt x="51357" y="22684"/>
                    <a:pt x="50892" y="23847"/>
                  </a:cubicBezTo>
                  <a:lnTo>
                    <a:pt x="27046" y="23847"/>
                  </a:lnTo>
                  <a:cubicBezTo>
                    <a:pt x="26522" y="22684"/>
                    <a:pt x="25592" y="21753"/>
                    <a:pt x="24428" y="21230"/>
                  </a:cubicBezTo>
                  <a:lnTo>
                    <a:pt x="24428" y="9772"/>
                  </a:lnTo>
                  <a:cubicBezTo>
                    <a:pt x="29488" y="7562"/>
                    <a:pt x="27918" y="1"/>
                    <a:pt x="223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38"/>
            <p:cNvSpPr/>
            <p:nvPr/>
          </p:nvSpPr>
          <p:spPr>
            <a:xfrm>
              <a:off x="2516400" y="1982473"/>
              <a:ext cx="2034100" cy="1095301"/>
            </a:xfrm>
            <a:custGeom>
              <a:avLst/>
              <a:gdLst/>
              <a:ahLst/>
              <a:cxnLst/>
              <a:rect l="l" t="t" r="r" b="b"/>
              <a:pathLst>
                <a:path w="81364" h="43812" extrusionOk="0">
                  <a:moveTo>
                    <a:pt x="39872" y="0"/>
                  </a:moveTo>
                  <a:cubicBezTo>
                    <a:pt x="37480" y="0"/>
                    <a:pt x="35095" y="1542"/>
                    <a:pt x="34834" y="4624"/>
                  </a:cubicBezTo>
                  <a:cubicBezTo>
                    <a:pt x="34834" y="5148"/>
                    <a:pt x="34892" y="5729"/>
                    <a:pt x="35066" y="6253"/>
                  </a:cubicBezTo>
                  <a:lnTo>
                    <a:pt x="7614" y="33996"/>
                  </a:lnTo>
                  <a:cubicBezTo>
                    <a:pt x="6959" y="33713"/>
                    <a:pt x="6281" y="33581"/>
                    <a:pt x="5616" y="33581"/>
                  </a:cubicBezTo>
                  <a:cubicBezTo>
                    <a:pt x="3271" y="33581"/>
                    <a:pt x="1088" y="35226"/>
                    <a:pt x="634" y="37718"/>
                  </a:cubicBezTo>
                  <a:cubicBezTo>
                    <a:pt x="1" y="40886"/>
                    <a:pt x="2447" y="43768"/>
                    <a:pt x="5657" y="43768"/>
                  </a:cubicBezTo>
                  <a:cubicBezTo>
                    <a:pt x="5689" y="43768"/>
                    <a:pt x="5721" y="43768"/>
                    <a:pt x="5753" y="43767"/>
                  </a:cubicBezTo>
                  <a:cubicBezTo>
                    <a:pt x="9242" y="43767"/>
                    <a:pt x="11685" y="40219"/>
                    <a:pt x="10464" y="36904"/>
                  </a:cubicBezTo>
                  <a:lnTo>
                    <a:pt x="37800" y="9219"/>
                  </a:lnTo>
                  <a:cubicBezTo>
                    <a:pt x="38469" y="9539"/>
                    <a:pt x="39181" y="9699"/>
                    <a:pt x="39894" y="9699"/>
                  </a:cubicBezTo>
                  <a:cubicBezTo>
                    <a:pt x="40606" y="9699"/>
                    <a:pt x="41319" y="9539"/>
                    <a:pt x="41988" y="9219"/>
                  </a:cubicBezTo>
                  <a:lnTo>
                    <a:pt x="69847" y="36904"/>
                  </a:lnTo>
                  <a:cubicBezTo>
                    <a:pt x="69615" y="37486"/>
                    <a:pt x="69498" y="38125"/>
                    <a:pt x="69498" y="38765"/>
                  </a:cubicBezTo>
                  <a:cubicBezTo>
                    <a:pt x="69498" y="41793"/>
                    <a:pt x="71998" y="43811"/>
                    <a:pt x="74606" y="43811"/>
                  </a:cubicBezTo>
                  <a:cubicBezTo>
                    <a:pt x="75855" y="43811"/>
                    <a:pt x="77129" y="43349"/>
                    <a:pt x="78164" y="42313"/>
                  </a:cubicBezTo>
                  <a:cubicBezTo>
                    <a:pt x="81363" y="39114"/>
                    <a:pt x="79095" y="33647"/>
                    <a:pt x="74558" y="33647"/>
                  </a:cubicBezTo>
                  <a:cubicBezTo>
                    <a:pt x="73919" y="33647"/>
                    <a:pt x="73279" y="33763"/>
                    <a:pt x="72697" y="33996"/>
                  </a:cubicBezTo>
                  <a:lnTo>
                    <a:pt x="44721" y="6195"/>
                  </a:lnTo>
                  <a:cubicBezTo>
                    <a:pt x="44838" y="5671"/>
                    <a:pt x="44954" y="5148"/>
                    <a:pt x="44954" y="4624"/>
                  </a:cubicBezTo>
                  <a:cubicBezTo>
                    <a:pt x="44663" y="1542"/>
                    <a:pt x="42264" y="0"/>
                    <a:pt x="3987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38"/>
          <p:cNvSpPr/>
          <p:nvPr/>
        </p:nvSpPr>
        <p:spPr>
          <a:xfrm>
            <a:off x="1633493" y="1091211"/>
            <a:ext cx="416092" cy="504966"/>
          </a:xfrm>
          <a:custGeom>
            <a:avLst/>
            <a:gdLst/>
            <a:ahLst/>
            <a:cxnLst/>
            <a:rect l="l" t="t" r="r" b="b"/>
            <a:pathLst>
              <a:path w="54731" h="66421" extrusionOk="0">
                <a:moveTo>
                  <a:pt x="0" y="1"/>
                </a:moveTo>
                <a:lnTo>
                  <a:pt x="0" y="24777"/>
                </a:lnTo>
                <a:lnTo>
                  <a:pt x="8608" y="35770"/>
                </a:lnTo>
                <a:lnTo>
                  <a:pt x="0" y="35770"/>
                </a:lnTo>
                <a:lnTo>
                  <a:pt x="0" y="52986"/>
                </a:lnTo>
                <a:lnTo>
                  <a:pt x="0" y="66421"/>
                </a:lnTo>
                <a:lnTo>
                  <a:pt x="12970" y="52986"/>
                </a:lnTo>
                <a:lnTo>
                  <a:pt x="22102" y="52986"/>
                </a:lnTo>
                <a:lnTo>
                  <a:pt x="29837" y="35770"/>
                </a:lnTo>
                <a:lnTo>
                  <a:pt x="20648" y="24777"/>
                </a:lnTo>
                <a:lnTo>
                  <a:pt x="40364" y="24777"/>
                </a:lnTo>
                <a:lnTo>
                  <a:pt x="40364" y="39899"/>
                </a:lnTo>
                <a:lnTo>
                  <a:pt x="54730" y="24777"/>
                </a:lnTo>
                <a:lnTo>
                  <a:pt x="4152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38"/>
          <p:cNvGrpSpPr/>
          <p:nvPr/>
        </p:nvGrpSpPr>
        <p:grpSpPr>
          <a:xfrm>
            <a:off x="7214102" y="1038487"/>
            <a:ext cx="592809" cy="405106"/>
            <a:chOff x="4987050" y="1862200"/>
            <a:chExt cx="2378850" cy="1625625"/>
          </a:xfrm>
        </p:grpSpPr>
        <p:sp>
          <p:nvSpPr>
            <p:cNvPr id="1092" name="Google Shape;1092;p38"/>
            <p:cNvSpPr/>
            <p:nvPr/>
          </p:nvSpPr>
          <p:spPr>
            <a:xfrm>
              <a:off x="4987050" y="3255150"/>
              <a:ext cx="338800" cy="232675"/>
            </a:xfrm>
            <a:custGeom>
              <a:avLst/>
              <a:gdLst/>
              <a:ahLst/>
              <a:cxnLst/>
              <a:rect l="l" t="t" r="r" b="b"/>
              <a:pathLst>
                <a:path w="13552" h="9307" extrusionOk="0">
                  <a:moveTo>
                    <a:pt x="6805" y="1"/>
                  </a:moveTo>
                  <a:lnTo>
                    <a:pt x="0" y="9306"/>
                  </a:lnTo>
                  <a:lnTo>
                    <a:pt x="13552" y="9306"/>
                  </a:lnTo>
                  <a:lnTo>
                    <a:pt x="6805"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8"/>
            <p:cNvSpPr/>
            <p:nvPr/>
          </p:nvSpPr>
          <p:spPr>
            <a:xfrm>
              <a:off x="4987050" y="3255150"/>
              <a:ext cx="338800" cy="232675"/>
            </a:xfrm>
            <a:custGeom>
              <a:avLst/>
              <a:gdLst/>
              <a:ahLst/>
              <a:cxnLst/>
              <a:rect l="l" t="t" r="r" b="b"/>
              <a:pathLst>
                <a:path w="13552" h="9307" extrusionOk="0">
                  <a:moveTo>
                    <a:pt x="6805" y="1"/>
                  </a:moveTo>
                  <a:lnTo>
                    <a:pt x="0" y="9306"/>
                  </a:lnTo>
                  <a:lnTo>
                    <a:pt x="13552" y="9306"/>
                  </a:lnTo>
                  <a:lnTo>
                    <a:pt x="6805"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8"/>
            <p:cNvSpPr/>
            <p:nvPr/>
          </p:nvSpPr>
          <p:spPr>
            <a:xfrm>
              <a:off x="6768250" y="2394375"/>
              <a:ext cx="287925" cy="276275"/>
            </a:xfrm>
            <a:custGeom>
              <a:avLst/>
              <a:gdLst/>
              <a:ahLst/>
              <a:cxnLst/>
              <a:rect l="l" t="t" r="r" b="b"/>
              <a:pathLst>
                <a:path w="11517" h="11051" extrusionOk="0">
                  <a:moveTo>
                    <a:pt x="1" y="0"/>
                  </a:moveTo>
                  <a:lnTo>
                    <a:pt x="8027" y="11051"/>
                  </a:lnTo>
                  <a:lnTo>
                    <a:pt x="11517" y="58"/>
                  </a:lnTo>
                  <a:lnTo>
                    <a:pt x="1"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6768250" y="2394375"/>
              <a:ext cx="287925" cy="276275"/>
            </a:xfrm>
            <a:custGeom>
              <a:avLst/>
              <a:gdLst/>
              <a:ahLst/>
              <a:cxnLst/>
              <a:rect l="l" t="t" r="r" b="b"/>
              <a:pathLst>
                <a:path w="11517" h="11051" extrusionOk="0">
                  <a:moveTo>
                    <a:pt x="1" y="0"/>
                  </a:moveTo>
                  <a:lnTo>
                    <a:pt x="8027" y="11051"/>
                  </a:lnTo>
                  <a:lnTo>
                    <a:pt x="11517" y="58"/>
                  </a:lnTo>
                  <a:lnTo>
                    <a:pt x="1"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8"/>
            <p:cNvSpPr/>
            <p:nvPr/>
          </p:nvSpPr>
          <p:spPr>
            <a:xfrm>
              <a:off x="5337475" y="1862200"/>
              <a:ext cx="2028425" cy="1625625"/>
            </a:xfrm>
            <a:custGeom>
              <a:avLst/>
              <a:gdLst/>
              <a:ahLst/>
              <a:cxnLst/>
              <a:rect l="l" t="t" r="r" b="b"/>
              <a:pathLst>
                <a:path w="81137" h="65025" extrusionOk="0">
                  <a:moveTo>
                    <a:pt x="33560" y="0"/>
                  </a:moveTo>
                  <a:lnTo>
                    <a:pt x="21578" y="16343"/>
                  </a:lnTo>
                  <a:lnTo>
                    <a:pt x="43971" y="46936"/>
                  </a:lnTo>
                  <a:lnTo>
                    <a:pt x="10993" y="30826"/>
                  </a:lnTo>
                  <a:lnTo>
                    <a:pt x="0" y="45831"/>
                  </a:lnTo>
                  <a:lnTo>
                    <a:pt x="14075" y="65024"/>
                  </a:lnTo>
                  <a:lnTo>
                    <a:pt x="36002" y="65024"/>
                  </a:lnTo>
                  <a:lnTo>
                    <a:pt x="29081" y="55602"/>
                  </a:lnTo>
                  <a:lnTo>
                    <a:pt x="57173" y="65024"/>
                  </a:lnTo>
                  <a:lnTo>
                    <a:pt x="81136" y="65024"/>
                  </a:lnTo>
                  <a:lnTo>
                    <a:pt x="33560"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7" name="Google Shape;1097;p38"/>
          <p:cNvSpPr txBox="1">
            <a:spLocks noGrp="1"/>
          </p:cNvSpPr>
          <p:nvPr>
            <p:ph type="ctrTitle" idx="4294967295"/>
          </p:nvPr>
        </p:nvSpPr>
        <p:spPr>
          <a:xfrm>
            <a:off x="762311" y="1549698"/>
            <a:ext cx="20760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a:solidFill>
                  <a:srgbClr val="0E2A47"/>
                </a:solidFill>
                <a:latin typeface="Courier New" panose="02070309020205020404" pitchFamily="49" charset="0"/>
                <a:cs typeface="Courier New" panose="02070309020205020404" pitchFamily="49" charset="0"/>
              </a:rPr>
              <a:t>Principio</a:t>
            </a:r>
            <a:endParaRPr sz="1400" dirty="0">
              <a:solidFill>
                <a:srgbClr val="0E2A47"/>
              </a:solidFill>
              <a:latin typeface="Courier New" panose="02070309020205020404" pitchFamily="49" charset="0"/>
              <a:cs typeface="Courier New" panose="02070309020205020404" pitchFamily="49" charset="0"/>
            </a:endParaRPr>
          </a:p>
        </p:txBody>
      </p:sp>
      <p:sp>
        <p:nvSpPr>
          <p:cNvPr id="1100" name="Google Shape;1100;p38"/>
          <p:cNvSpPr txBox="1">
            <a:spLocks noGrp="1"/>
          </p:cNvSpPr>
          <p:nvPr>
            <p:ph type="subTitle" idx="4294967295"/>
          </p:nvPr>
        </p:nvSpPr>
        <p:spPr>
          <a:xfrm>
            <a:off x="-326173" y="2565155"/>
            <a:ext cx="4206015" cy="1918138"/>
          </a:xfrm>
          <a:prstGeom prst="rect">
            <a:avLst/>
          </a:prstGeom>
        </p:spPr>
        <p:txBody>
          <a:bodyPr spcFirstLastPara="1" wrap="square" lIns="91425" tIns="91425" rIns="91425" bIns="91425" anchor="t" anchorCtr="0">
            <a:noAutofit/>
          </a:bodyPr>
          <a:lstStyle/>
          <a:p>
            <a:pPr indent="0" algn="just">
              <a:lnSpc>
                <a:spcPct val="150000"/>
              </a:lnSpc>
              <a:spcAft>
                <a:spcPts val="800"/>
              </a:spcAft>
              <a:buNone/>
            </a:pPr>
            <a:r>
              <a:rPr lang="es-ES" sz="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Con la implementación de la aplicación web para el agendamiento de citas en la estética </a:t>
            </a:r>
            <a:r>
              <a:rPr lang="es-ES" sz="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Beautiful</a:t>
            </a:r>
            <a:r>
              <a:rPr lang="es-ES" sz="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s-ES" sz="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Nails</a:t>
            </a:r>
            <a:r>
              <a:rPr lang="es-ES" sz="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se mejorará y optimizará la gestión y control de la misma ya que al momento el negocio no dispone de una aplicación que permita realizar esta acción. El desarrollo del proyecto se basa en los lineamientos aprendidos en la materia de Metodologías de Desarrollo de Software que es el Marco de trabajo 5W+2H que permite identificar los requisitos funcionales para el producto cumpla con todas las necesidades del usuario.</a:t>
            </a:r>
            <a:endParaRPr lang="es-ES" sz="800" dirty="0">
              <a:solidFill>
                <a:schemeClr val="bg1"/>
              </a:solidFill>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1102" name="Google Shape;1102;p38"/>
          <p:cNvSpPr txBox="1">
            <a:spLocks noGrp="1"/>
          </p:cNvSpPr>
          <p:nvPr>
            <p:ph type="subTitle" idx="4294967295"/>
          </p:nvPr>
        </p:nvSpPr>
        <p:spPr>
          <a:xfrm>
            <a:off x="4982922" y="2386753"/>
            <a:ext cx="4118959" cy="1718260"/>
          </a:xfrm>
          <a:prstGeom prst="rect">
            <a:avLst/>
          </a:prstGeom>
        </p:spPr>
        <p:txBody>
          <a:bodyPr spcFirstLastPara="1" wrap="square" lIns="91425" tIns="91425" rIns="91425" bIns="91425" anchor="t" anchorCtr="0">
            <a:noAutofit/>
          </a:bodyPr>
          <a:lstStyle/>
          <a:p>
            <a:pPr indent="0" algn="just">
              <a:lnSpc>
                <a:spcPct val="150000"/>
              </a:lnSpc>
              <a:spcAft>
                <a:spcPts val="800"/>
              </a:spcAft>
              <a:buNone/>
            </a:pPr>
            <a:r>
              <a:rPr lang="es-ES" sz="9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Para el desarrollo del producto se aplicará los conocimientos aprendidos en la materia de Estructura de datos, considerando las reglas del negocio, para la codificación del producto se aplicará los conocimientos aprendidos en programación web como </a:t>
            </a:r>
            <a:r>
              <a:rPr lang="es-ES" sz="9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Html,PHP</a:t>
            </a:r>
            <a:r>
              <a:rPr lang="es-ES" sz="9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s-ES" sz="9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javascript</a:t>
            </a:r>
            <a:r>
              <a:rPr lang="es-ES" sz="9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y otros leguajes de programación que nos permitirán el desarrollo de la parte del </a:t>
            </a:r>
            <a:r>
              <a:rPr lang="es-ES" sz="9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FrontEnd</a:t>
            </a:r>
            <a:r>
              <a:rPr lang="es-ES" sz="9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y </a:t>
            </a:r>
            <a:r>
              <a:rPr lang="es-ES" sz="9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Backend</a:t>
            </a:r>
            <a:r>
              <a:rPr lang="es-ES" sz="9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esto ayudará a realizar el proyecto de forma adecuada.</a:t>
            </a:r>
            <a:endParaRPr lang="es-ES" sz="900" dirty="0">
              <a:solidFill>
                <a:schemeClr val="bg1"/>
              </a:solidFill>
              <a:effectLst/>
              <a:latin typeface="Courier New" panose="02070309020205020404" pitchFamily="49" charset="0"/>
              <a:ea typeface="Calibri" panose="020F0502020204030204" pitchFamily="34" charset="0"/>
              <a:cs typeface="Courier New" panose="02070309020205020404" pitchFamily="49" charset="0"/>
            </a:endParaRPr>
          </a:p>
        </p:txBody>
      </p:sp>
      <p:cxnSp>
        <p:nvCxnSpPr>
          <p:cNvPr id="1103" name="Google Shape;1103;p38"/>
          <p:cNvCxnSpPr/>
          <p:nvPr/>
        </p:nvCxnSpPr>
        <p:spPr>
          <a:xfrm>
            <a:off x="296831" y="652419"/>
            <a:ext cx="8520600" cy="0"/>
          </a:xfrm>
          <a:prstGeom prst="straightConnector1">
            <a:avLst/>
          </a:prstGeom>
          <a:noFill/>
          <a:ln w="9525" cap="flat" cmpd="sng">
            <a:solidFill>
              <a:schemeClr val="accent1"/>
            </a:solidFill>
            <a:prstDash val="solid"/>
            <a:round/>
            <a:headEnd type="none" w="med" len="med"/>
            <a:tailEnd type="none" w="med" len="med"/>
          </a:ln>
        </p:spPr>
      </p:cxnSp>
      <p:sp>
        <p:nvSpPr>
          <p:cNvPr id="47" name="Google Shape;1097;p38">
            <a:extLst>
              <a:ext uri="{FF2B5EF4-FFF2-40B4-BE49-F238E27FC236}">
                <a16:creationId xmlns:a16="http://schemas.microsoft.com/office/drawing/2014/main" id="{1AA80469-C2AC-3D7E-C306-0E4D79D0F690}"/>
              </a:ext>
            </a:extLst>
          </p:cNvPr>
          <p:cNvSpPr txBox="1">
            <a:spLocks/>
          </p:cNvSpPr>
          <p:nvPr/>
        </p:nvSpPr>
        <p:spPr>
          <a:xfrm>
            <a:off x="3519131" y="3355929"/>
            <a:ext cx="2076000"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s-ES" sz="1400" dirty="0">
                <a:solidFill>
                  <a:srgbClr val="0E2A47"/>
                </a:solidFill>
                <a:latin typeface="Courier New" panose="02070309020205020404" pitchFamily="49" charset="0"/>
                <a:cs typeface="Courier New" panose="02070309020205020404" pitchFamily="49" charset="0"/>
              </a:rPr>
              <a:t>Principio</a:t>
            </a:r>
          </a:p>
        </p:txBody>
      </p:sp>
      <p:sp>
        <p:nvSpPr>
          <p:cNvPr id="48" name="Google Shape;1097;p38">
            <a:extLst>
              <a:ext uri="{FF2B5EF4-FFF2-40B4-BE49-F238E27FC236}">
                <a16:creationId xmlns:a16="http://schemas.microsoft.com/office/drawing/2014/main" id="{62B29664-1CD3-DFAC-158A-1BC94386079D}"/>
              </a:ext>
            </a:extLst>
          </p:cNvPr>
          <p:cNvSpPr txBox="1">
            <a:spLocks/>
          </p:cNvSpPr>
          <p:nvPr/>
        </p:nvSpPr>
        <p:spPr>
          <a:xfrm>
            <a:off x="6516169" y="1555046"/>
            <a:ext cx="2076000"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s-ES" sz="1400" dirty="0">
                <a:solidFill>
                  <a:srgbClr val="0E2A47"/>
                </a:solidFill>
                <a:latin typeface="Courier New" panose="02070309020205020404" pitchFamily="49" charset="0"/>
                <a:cs typeface="Courier New" panose="02070309020205020404" pitchFamily="49" charset="0"/>
              </a:rPr>
              <a:t>Principio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1" dirty="0">
                <a:latin typeface="Courier New" panose="02070309020205020404" pitchFamily="49" charset="0"/>
                <a:cs typeface="Courier New" panose="02070309020205020404" pitchFamily="49" charset="0"/>
              </a:rPr>
              <a:t>Linea de Tiempo</a:t>
            </a:r>
            <a:endParaRPr b="1" dirty="0">
              <a:latin typeface="Courier New" panose="02070309020205020404" pitchFamily="49" charset="0"/>
              <a:cs typeface="Courier New" panose="02070309020205020404" pitchFamily="49" charset="0"/>
            </a:endParaRPr>
          </a:p>
        </p:txBody>
      </p:sp>
      <p:sp>
        <p:nvSpPr>
          <p:cNvPr id="1004" name="Google Shape;1004;p37"/>
          <p:cNvSpPr/>
          <p:nvPr/>
        </p:nvSpPr>
        <p:spPr>
          <a:xfrm>
            <a:off x="707923" y="2645636"/>
            <a:ext cx="4357041"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1094678" y="2737538"/>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1320701" y="272712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1315705" y="206196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1344022" y="209026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1380640" y="218184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1201960" y="282152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1191292" y="282152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37"/>
          <p:cNvGrpSpPr/>
          <p:nvPr/>
        </p:nvGrpSpPr>
        <p:grpSpPr>
          <a:xfrm>
            <a:off x="1293236" y="2902518"/>
            <a:ext cx="235606" cy="294716"/>
            <a:chOff x="2905736" y="2888729"/>
            <a:chExt cx="235606" cy="294716"/>
          </a:xfrm>
        </p:grpSpPr>
        <p:sp>
          <p:nvSpPr>
            <p:cNvPr id="1013" name="Google Shape;1013;p37"/>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 name="Google Shape;1017;p37"/>
          <p:cNvSpPr/>
          <p:nvPr/>
        </p:nvSpPr>
        <p:spPr>
          <a:xfrm>
            <a:off x="3330028"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3078619"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3335024"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3395794" y="206704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3359160"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3165199"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3165199"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2333862" y="3916661"/>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2082437" y="2697892"/>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2337182" y="3323926"/>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2398797" y="3229013"/>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2362994" y="3945809"/>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2169017" y="2783627"/>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2169017" y="2783627"/>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4318503" y="3916661"/>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4067094" y="2697892"/>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4322669" y="3323926"/>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4384285" y="3140772"/>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4347651" y="3944963"/>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4153674" y="2783627"/>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4153674" y="2783627"/>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txBox="1">
            <a:spLocks noGrp="1"/>
          </p:cNvSpPr>
          <p:nvPr>
            <p:ph type="subTitle" idx="4294967295"/>
          </p:nvPr>
        </p:nvSpPr>
        <p:spPr>
          <a:xfrm>
            <a:off x="1842312" y="4443956"/>
            <a:ext cx="9831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solidFill>
                  <a:srgbClr val="FFFFFF"/>
                </a:solidFill>
              </a:rPr>
              <a:t>25/05/2023</a:t>
            </a:r>
            <a:endParaRPr sz="1000" dirty="0">
              <a:solidFill>
                <a:srgbClr val="FFFFFF"/>
              </a:solidFill>
            </a:endParaRPr>
          </a:p>
        </p:txBody>
      </p:sp>
      <p:sp>
        <p:nvSpPr>
          <p:cNvPr id="1039" name="Google Shape;1039;p37"/>
          <p:cNvSpPr txBox="1">
            <a:spLocks noGrp="1"/>
          </p:cNvSpPr>
          <p:nvPr>
            <p:ph type="ctrTitle" idx="4294967295"/>
          </p:nvPr>
        </p:nvSpPr>
        <p:spPr>
          <a:xfrm>
            <a:off x="639097" y="1610990"/>
            <a:ext cx="1679253" cy="3293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b="1" dirty="0">
                <a:latin typeface="Courier New" panose="02070309020205020404" pitchFamily="49" charset="0"/>
                <a:cs typeface="Courier New" panose="02070309020205020404" pitchFamily="49" charset="0"/>
              </a:rPr>
              <a:t>Inicio del Proyecto</a:t>
            </a:r>
            <a:endParaRPr sz="1000" b="1" dirty="0">
              <a:solidFill>
                <a:srgbClr val="FFFFFF"/>
              </a:solidFill>
              <a:latin typeface="Courier New" panose="02070309020205020404" pitchFamily="49" charset="0"/>
              <a:cs typeface="Courier New" panose="02070309020205020404" pitchFamily="49" charset="0"/>
            </a:endParaRPr>
          </a:p>
        </p:txBody>
      </p:sp>
      <p:sp>
        <p:nvSpPr>
          <p:cNvPr id="1040" name="Google Shape;1040;p37"/>
          <p:cNvSpPr txBox="1">
            <a:spLocks noGrp="1"/>
          </p:cNvSpPr>
          <p:nvPr>
            <p:ph type="ctrTitle" idx="4294967295"/>
          </p:nvPr>
        </p:nvSpPr>
        <p:spPr>
          <a:xfrm>
            <a:off x="1344014" y="4025687"/>
            <a:ext cx="2162110" cy="2209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b="1" dirty="0">
                <a:latin typeface="Courier New" panose="02070309020205020404" pitchFamily="49" charset="0"/>
                <a:cs typeface="Courier New" panose="02070309020205020404" pitchFamily="49" charset="0"/>
              </a:rPr>
              <a:t>Elaboraci</a:t>
            </a:r>
            <a:r>
              <a:rPr lang="es-EC" sz="1000" b="1" dirty="0" err="1">
                <a:latin typeface="Courier New" panose="02070309020205020404" pitchFamily="49" charset="0"/>
                <a:cs typeface="Courier New" panose="02070309020205020404" pitchFamily="49" charset="0"/>
              </a:rPr>
              <a:t>ón</a:t>
            </a:r>
            <a:r>
              <a:rPr lang="es" sz="1000" b="1" dirty="0">
                <a:latin typeface="Courier New" panose="02070309020205020404" pitchFamily="49" charset="0"/>
                <a:cs typeface="Courier New" panose="02070309020205020404" pitchFamily="49" charset="0"/>
              </a:rPr>
              <a:t> Pe</a:t>
            </a:r>
            <a:r>
              <a:rPr lang="es-EC" sz="1000" b="1" dirty="0" err="1">
                <a:latin typeface="Courier New" panose="02070309020205020404" pitchFamily="49" charset="0"/>
                <a:cs typeface="Courier New" panose="02070309020205020404" pitchFamily="49" charset="0"/>
              </a:rPr>
              <a:t>rfil</a:t>
            </a:r>
            <a:r>
              <a:rPr lang="es-EC" sz="1000" b="1" dirty="0">
                <a:latin typeface="Courier New" panose="02070309020205020404" pitchFamily="49" charset="0"/>
                <a:cs typeface="Courier New" panose="02070309020205020404" pitchFamily="49" charset="0"/>
              </a:rPr>
              <a:t> del Proyecto</a:t>
            </a:r>
            <a:endParaRPr sz="1000" b="1" dirty="0">
              <a:solidFill>
                <a:srgbClr val="FFFFFF"/>
              </a:solidFill>
              <a:latin typeface="Courier New" panose="02070309020205020404" pitchFamily="49" charset="0"/>
              <a:cs typeface="Courier New" panose="02070309020205020404" pitchFamily="49" charset="0"/>
            </a:endParaRPr>
          </a:p>
        </p:txBody>
      </p:sp>
      <p:sp>
        <p:nvSpPr>
          <p:cNvPr id="1041" name="Google Shape;1041;p37"/>
          <p:cNvSpPr txBox="1">
            <a:spLocks noGrp="1"/>
          </p:cNvSpPr>
          <p:nvPr>
            <p:ph type="ctrTitle" idx="4294967295"/>
          </p:nvPr>
        </p:nvSpPr>
        <p:spPr>
          <a:xfrm>
            <a:off x="2455781" y="1394203"/>
            <a:ext cx="1943373" cy="3008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1000" b="1" dirty="0">
                <a:latin typeface="Courier New" panose="02070309020205020404" pitchFamily="49" charset="0"/>
                <a:cs typeface="Courier New" panose="02070309020205020404" pitchFamily="49" charset="0"/>
              </a:rPr>
              <a:t>Matriz de Marco de Trabajo de HU</a:t>
            </a:r>
            <a:endParaRPr sz="1000" b="1" dirty="0">
              <a:latin typeface="Courier New" panose="02070309020205020404" pitchFamily="49" charset="0"/>
              <a:cs typeface="Courier New" panose="02070309020205020404" pitchFamily="49" charset="0"/>
            </a:endParaRPr>
          </a:p>
        </p:txBody>
      </p:sp>
      <p:sp>
        <p:nvSpPr>
          <p:cNvPr id="1042" name="Google Shape;1042;p37"/>
          <p:cNvSpPr txBox="1">
            <a:spLocks noGrp="1"/>
          </p:cNvSpPr>
          <p:nvPr>
            <p:ph type="ctrTitle" idx="4294967295"/>
          </p:nvPr>
        </p:nvSpPr>
        <p:spPr>
          <a:xfrm>
            <a:off x="3460745" y="4025688"/>
            <a:ext cx="1871052" cy="2529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b="1" dirty="0">
                <a:latin typeface="Courier New" panose="02070309020205020404" pitchFamily="49" charset="0"/>
                <a:cs typeface="Courier New" panose="02070309020205020404" pitchFamily="49" charset="0"/>
              </a:rPr>
              <a:t>Defensa Perfil del Proyecto</a:t>
            </a:r>
            <a:endParaRPr sz="1000" b="1" dirty="0">
              <a:latin typeface="Courier New" panose="02070309020205020404" pitchFamily="49" charset="0"/>
              <a:cs typeface="Courier New" panose="02070309020205020404" pitchFamily="49" charset="0"/>
            </a:endParaRPr>
          </a:p>
        </p:txBody>
      </p:sp>
      <p:sp>
        <p:nvSpPr>
          <p:cNvPr id="1043" name="Google Shape;1043;p37"/>
          <p:cNvSpPr txBox="1">
            <a:spLocks noGrp="1"/>
          </p:cNvSpPr>
          <p:nvPr>
            <p:ph type="subTitle" idx="4294967295"/>
          </p:nvPr>
        </p:nvSpPr>
        <p:spPr>
          <a:xfrm>
            <a:off x="2742590" y="1699148"/>
            <a:ext cx="13698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25/05/2022</a:t>
            </a:r>
            <a:endParaRPr sz="1000" dirty="0">
              <a:solidFill>
                <a:srgbClr val="FFFFFF"/>
              </a:solidFill>
            </a:endParaRPr>
          </a:p>
        </p:txBody>
      </p:sp>
      <p:sp>
        <p:nvSpPr>
          <p:cNvPr id="1045" name="Google Shape;1045;p37"/>
          <p:cNvSpPr txBox="1">
            <a:spLocks noGrp="1"/>
          </p:cNvSpPr>
          <p:nvPr>
            <p:ph type="subTitle" idx="4294967295"/>
          </p:nvPr>
        </p:nvSpPr>
        <p:spPr>
          <a:xfrm>
            <a:off x="481339" y="1747628"/>
            <a:ext cx="18594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solidFill>
                  <a:srgbClr val="FFFFFF"/>
                </a:solidFill>
              </a:rPr>
              <a:t>22/05/2023</a:t>
            </a:r>
            <a:endParaRPr sz="1000" dirty="0">
              <a:solidFill>
                <a:srgbClr val="FFFFFF"/>
              </a:solidFill>
            </a:endParaRPr>
          </a:p>
        </p:txBody>
      </p:sp>
      <p:sp>
        <p:nvSpPr>
          <p:cNvPr id="1046" name="Google Shape;1046;p37"/>
          <p:cNvSpPr txBox="1">
            <a:spLocks noGrp="1"/>
          </p:cNvSpPr>
          <p:nvPr>
            <p:ph type="ctrTitle" idx="4294967295"/>
          </p:nvPr>
        </p:nvSpPr>
        <p:spPr>
          <a:xfrm>
            <a:off x="0" y="2804639"/>
            <a:ext cx="885600" cy="196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sz="1000" dirty="0">
                <a:solidFill>
                  <a:srgbClr val="FFFFFF"/>
                </a:solidFill>
                <a:latin typeface="Courier New" panose="02070309020205020404" pitchFamily="49" charset="0"/>
                <a:cs typeface="Courier New" panose="02070309020205020404" pitchFamily="49" charset="0"/>
              </a:rPr>
              <a:t>Inicio</a:t>
            </a:r>
            <a:endParaRPr sz="1000" dirty="0">
              <a:solidFill>
                <a:srgbClr val="FFFFFF"/>
              </a:solidFill>
              <a:latin typeface="Courier New" panose="02070309020205020404" pitchFamily="49" charset="0"/>
              <a:cs typeface="Courier New" panose="02070309020205020404" pitchFamily="49" charset="0"/>
            </a:endParaRPr>
          </a:p>
        </p:txBody>
      </p:sp>
      <p:sp>
        <p:nvSpPr>
          <p:cNvPr id="1047" name="Google Shape;1047;p37"/>
          <p:cNvSpPr txBox="1">
            <a:spLocks noGrp="1"/>
          </p:cNvSpPr>
          <p:nvPr>
            <p:ph type="ctrTitle" idx="4294967295"/>
          </p:nvPr>
        </p:nvSpPr>
        <p:spPr>
          <a:xfrm>
            <a:off x="8690096" y="2668868"/>
            <a:ext cx="690907" cy="2979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solidFill>
                  <a:srgbClr val="FFFFFF"/>
                </a:solidFill>
                <a:latin typeface="Courier New" panose="02070309020205020404" pitchFamily="49" charset="0"/>
                <a:cs typeface="Courier New" panose="02070309020205020404" pitchFamily="49" charset="0"/>
              </a:rPr>
              <a:t>Final</a:t>
            </a:r>
            <a:endParaRPr sz="1000" dirty="0">
              <a:solidFill>
                <a:srgbClr val="FFFFFF"/>
              </a:solidFill>
              <a:latin typeface="Courier New" panose="02070309020205020404" pitchFamily="49" charset="0"/>
              <a:cs typeface="Courier New" panose="02070309020205020404" pitchFamily="49" charset="0"/>
            </a:endParaRPr>
          </a:p>
        </p:txBody>
      </p:sp>
      <p:grpSp>
        <p:nvGrpSpPr>
          <p:cNvPr id="1048" name="Google Shape;1048;p37"/>
          <p:cNvGrpSpPr/>
          <p:nvPr/>
        </p:nvGrpSpPr>
        <p:grpSpPr>
          <a:xfrm>
            <a:off x="3283831" y="2902518"/>
            <a:ext cx="222293" cy="237986"/>
            <a:chOff x="5029650" y="894850"/>
            <a:chExt cx="1559950" cy="1670075"/>
          </a:xfrm>
        </p:grpSpPr>
        <p:sp>
          <p:nvSpPr>
            <p:cNvPr id="1049" name="Google Shape;1049;p37"/>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37"/>
          <p:cNvGrpSpPr/>
          <p:nvPr/>
        </p:nvGrpSpPr>
        <p:grpSpPr>
          <a:xfrm>
            <a:off x="4285145" y="2892707"/>
            <a:ext cx="196025" cy="243061"/>
            <a:chOff x="736175" y="1051000"/>
            <a:chExt cx="1678300" cy="2081000"/>
          </a:xfrm>
        </p:grpSpPr>
        <p:sp>
          <p:nvSpPr>
            <p:cNvPr id="1054" name="Google Shape;1054;p37"/>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7"/>
          <p:cNvGrpSpPr/>
          <p:nvPr/>
        </p:nvGrpSpPr>
        <p:grpSpPr>
          <a:xfrm>
            <a:off x="2318350" y="2900647"/>
            <a:ext cx="160902" cy="226360"/>
            <a:chOff x="2790850" y="955650"/>
            <a:chExt cx="1984000" cy="2791125"/>
          </a:xfrm>
        </p:grpSpPr>
        <p:sp>
          <p:nvSpPr>
            <p:cNvPr id="1059" name="Google Shape;1059;p37"/>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1" name="Google Shape;1061;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1" name="Google Shape;1004;p37">
            <a:extLst>
              <a:ext uri="{FF2B5EF4-FFF2-40B4-BE49-F238E27FC236}">
                <a16:creationId xmlns:a16="http://schemas.microsoft.com/office/drawing/2014/main" id="{9262B8D5-30DD-91AE-1D9F-4B08380D6079}"/>
              </a:ext>
            </a:extLst>
          </p:cNvPr>
          <p:cNvSpPr/>
          <p:nvPr/>
        </p:nvSpPr>
        <p:spPr>
          <a:xfrm>
            <a:off x="4673174" y="2650267"/>
            <a:ext cx="4357041"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05;p37">
            <a:extLst>
              <a:ext uri="{FF2B5EF4-FFF2-40B4-BE49-F238E27FC236}">
                <a16:creationId xmlns:a16="http://schemas.microsoft.com/office/drawing/2014/main" id="{97D60018-6AB6-6429-4D03-31ADB5F445F9}"/>
              </a:ext>
            </a:extLst>
          </p:cNvPr>
          <p:cNvSpPr/>
          <p:nvPr/>
        </p:nvSpPr>
        <p:spPr>
          <a:xfrm>
            <a:off x="5060817" y="2728648"/>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06;p37">
            <a:extLst>
              <a:ext uri="{FF2B5EF4-FFF2-40B4-BE49-F238E27FC236}">
                <a16:creationId xmlns:a16="http://schemas.microsoft.com/office/drawing/2014/main" id="{6F106842-1E0E-4944-A2CE-B18618065ECB}"/>
              </a:ext>
            </a:extLst>
          </p:cNvPr>
          <p:cNvSpPr/>
          <p:nvPr/>
        </p:nvSpPr>
        <p:spPr>
          <a:xfrm>
            <a:off x="5286840" y="271823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07;p37">
            <a:extLst>
              <a:ext uri="{FF2B5EF4-FFF2-40B4-BE49-F238E27FC236}">
                <a16:creationId xmlns:a16="http://schemas.microsoft.com/office/drawing/2014/main" id="{60243EEB-6812-22A3-4BDD-5ABE48D9E0A7}"/>
              </a:ext>
            </a:extLst>
          </p:cNvPr>
          <p:cNvSpPr/>
          <p:nvPr/>
        </p:nvSpPr>
        <p:spPr>
          <a:xfrm>
            <a:off x="5281844" y="205307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08;p37">
            <a:extLst>
              <a:ext uri="{FF2B5EF4-FFF2-40B4-BE49-F238E27FC236}">
                <a16:creationId xmlns:a16="http://schemas.microsoft.com/office/drawing/2014/main" id="{5BFDD32B-B8DA-9D3F-9126-C1CA076B68AF}"/>
              </a:ext>
            </a:extLst>
          </p:cNvPr>
          <p:cNvSpPr/>
          <p:nvPr/>
        </p:nvSpPr>
        <p:spPr>
          <a:xfrm>
            <a:off x="5310161" y="208137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09;p37">
            <a:extLst>
              <a:ext uri="{FF2B5EF4-FFF2-40B4-BE49-F238E27FC236}">
                <a16:creationId xmlns:a16="http://schemas.microsoft.com/office/drawing/2014/main" id="{3CAC7376-74C6-0849-4B5C-9AA96011B53E}"/>
              </a:ext>
            </a:extLst>
          </p:cNvPr>
          <p:cNvSpPr/>
          <p:nvPr/>
        </p:nvSpPr>
        <p:spPr>
          <a:xfrm>
            <a:off x="5346779" y="217295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10;p37">
            <a:extLst>
              <a:ext uri="{FF2B5EF4-FFF2-40B4-BE49-F238E27FC236}">
                <a16:creationId xmlns:a16="http://schemas.microsoft.com/office/drawing/2014/main" id="{5AE4AA9E-D692-1D6B-778B-F0296778D070}"/>
              </a:ext>
            </a:extLst>
          </p:cNvPr>
          <p:cNvSpPr/>
          <p:nvPr/>
        </p:nvSpPr>
        <p:spPr>
          <a:xfrm>
            <a:off x="5168099" y="281263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11;p37">
            <a:extLst>
              <a:ext uri="{FF2B5EF4-FFF2-40B4-BE49-F238E27FC236}">
                <a16:creationId xmlns:a16="http://schemas.microsoft.com/office/drawing/2014/main" id="{86321853-E367-AF5E-923F-E26EFBC3A9C4}"/>
              </a:ext>
            </a:extLst>
          </p:cNvPr>
          <p:cNvSpPr/>
          <p:nvPr/>
        </p:nvSpPr>
        <p:spPr>
          <a:xfrm>
            <a:off x="5157431" y="281263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1012;p37">
            <a:extLst>
              <a:ext uri="{FF2B5EF4-FFF2-40B4-BE49-F238E27FC236}">
                <a16:creationId xmlns:a16="http://schemas.microsoft.com/office/drawing/2014/main" id="{EC802C0B-A569-C4F2-7EC4-651DE6B9E8EF}"/>
              </a:ext>
            </a:extLst>
          </p:cNvPr>
          <p:cNvGrpSpPr/>
          <p:nvPr/>
        </p:nvGrpSpPr>
        <p:grpSpPr>
          <a:xfrm>
            <a:off x="5259375" y="2893628"/>
            <a:ext cx="235606" cy="294716"/>
            <a:chOff x="2905736" y="2888729"/>
            <a:chExt cx="235606" cy="294716"/>
          </a:xfrm>
        </p:grpSpPr>
        <p:sp>
          <p:nvSpPr>
            <p:cNvPr id="70" name="Google Shape;1013;p37">
              <a:extLst>
                <a:ext uri="{FF2B5EF4-FFF2-40B4-BE49-F238E27FC236}">
                  <a16:creationId xmlns:a16="http://schemas.microsoft.com/office/drawing/2014/main" id="{E81988F9-D7AC-50D3-FE7A-6A27D574C599}"/>
                </a:ext>
              </a:extLst>
            </p:cNvPr>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14;p37">
              <a:extLst>
                <a:ext uri="{FF2B5EF4-FFF2-40B4-BE49-F238E27FC236}">
                  <a16:creationId xmlns:a16="http://schemas.microsoft.com/office/drawing/2014/main" id="{81C904C8-E747-8370-EBEC-0E4A37B94C26}"/>
                </a:ext>
              </a:extLst>
            </p:cNvPr>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15;p37">
              <a:extLst>
                <a:ext uri="{FF2B5EF4-FFF2-40B4-BE49-F238E27FC236}">
                  <a16:creationId xmlns:a16="http://schemas.microsoft.com/office/drawing/2014/main" id="{189F6D3E-714C-A1AF-9654-9C40FE60CF3C}"/>
                </a:ext>
              </a:extLst>
            </p:cNvPr>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16;p37">
              <a:extLst>
                <a:ext uri="{FF2B5EF4-FFF2-40B4-BE49-F238E27FC236}">
                  <a16:creationId xmlns:a16="http://schemas.microsoft.com/office/drawing/2014/main" id="{0FE61062-C278-E292-AB91-12BA9586F326}"/>
                </a:ext>
              </a:extLst>
            </p:cNvPr>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1024;p37">
            <a:extLst>
              <a:ext uri="{FF2B5EF4-FFF2-40B4-BE49-F238E27FC236}">
                <a16:creationId xmlns:a16="http://schemas.microsoft.com/office/drawing/2014/main" id="{1B3E1D64-E91F-BD39-8072-BFEC15A0B7E2}"/>
              </a:ext>
            </a:extLst>
          </p:cNvPr>
          <p:cNvSpPr/>
          <p:nvPr/>
        </p:nvSpPr>
        <p:spPr>
          <a:xfrm>
            <a:off x="6292939" y="395921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25;p37">
            <a:extLst>
              <a:ext uri="{FF2B5EF4-FFF2-40B4-BE49-F238E27FC236}">
                <a16:creationId xmlns:a16="http://schemas.microsoft.com/office/drawing/2014/main" id="{5ECB3970-9FEB-5D4C-EA60-15D7E29AE133}"/>
              </a:ext>
            </a:extLst>
          </p:cNvPr>
          <p:cNvSpPr/>
          <p:nvPr/>
        </p:nvSpPr>
        <p:spPr>
          <a:xfrm>
            <a:off x="6041514" y="274044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26;p37">
            <a:extLst>
              <a:ext uri="{FF2B5EF4-FFF2-40B4-BE49-F238E27FC236}">
                <a16:creationId xmlns:a16="http://schemas.microsoft.com/office/drawing/2014/main" id="{F5541631-6FA7-0655-45E5-F49BF89D920E}"/>
              </a:ext>
            </a:extLst>
          </p:cNvPr>
          <p:cNvSpPr/>
          <p:nvPr/>
        </p:nvSpPr>
        <p:spPr>
          <a:xfrm>
            <a:off x="6296259" y="336647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27;p37">
            <a:extLst>
              <a:ext uri="{FF2B5EF4-FFF2-40B4-BE49-F238E27FC236}">
                <a16:creationId xmlns:a16="http://schemas.microsoft.com/office/drawing/2014/main" id="{1E6B3433-106D-C7BC-3BEC-6A9F9D10253B}"/>
              </a:ext>
            </a:extLst>
          </p:cNvPr>
          <p:cNvSpPr/>
          <p:nvPr/>
        </p:nvSpPr>
        <p:spPr>
          <a:xfrm>
            <a:off x="6357874" y="327156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28;p37">
            <a:extLst>
              <a:ext uri="{FF2B5EF4-FFF2-40B4-BE49-F238E27FC236}">
                <a16:creationId xmlns:a16="http://schemas.microsoft.com/office/drawing/2014/main" id="{ACADCB84-85FE-80CE-0FC6-7AE83BA599AB}"/>
              </a:ext>
            </a:extLst>
          </p:cNvPr>
          <p:cNvSpPr/>
          <p:nvPr/>
        </p:nvSpPr>
        <p:spPr>
          <a:xfrm>
            <a:off x="6322071" y="398836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29;p37">
            <a:extLst>
              <a:ext uri="{FF2B5EF4-FFF2-40B4-BE49-F238E27FC236}">
                <a16:creationId xmlns:a16="http://schemas.microsoft.com/office/drawing/2014/main" id="{2CF26787-1F8A-63F0-EF63-9AB377A64E1D}"/>
              </a:ext>
            </a:extLst>
          </p:cNvPr>
          <p:cNvSpPr/>
          <p:nvPr/>
        </p:nvSpPr>
        <p:spPr>
          <a:xfrm>
            <a:off x="6128094" y="282617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30;p37">
            <a:extLst>
              <a:ext uri="{FF2B5EF4-FFF2-40B4-BE49-F238E27FC236}">
                <a16:creationId xmlns:a16="http://schemas.microsoft.com/office/drawing/2014/main" id="{37C8742D-5EF4-202D-7E04-A90BE6144364}"/>
              </a:ext>
            </a:extLst>
          </p:cNvPr>
          <p:cNvSpPr/>
          <p:nvPr/>
        </p:nvSpPr>
        <p:spPr>
          <a:xfrm>
            <a:off x="6128094" y="282617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1058;p37">
            <a:extLst>
              <a:ext uri="{FF2B5EF4-FFF2-40B4-BE49-F238E27FC236}">
                <a16:creationId xmlns:a16="http://schemas.microsoft.com/office/drawing/2014/main" id="{5D623D1B-93D5-6124-D8C5-730483E9A052}"/>
              </a:ext>
            </a:extLst>
          </p:cNvPr>
          <p:cNvGrpSpPr/>
          <p:nvPr/>
        </p:nvGrpSpPr>
        <p:grpSpPr>
          <a:xfrm>
            <a:off x="6277427" y="2943199"/>
            <a:ext cx="160902" cy="226360"/>
            <a:chOff x="2790850" y="955650"/>
            <a:chExt cx="1984000" cy="2791125"/>
          </a:xfrm>
        </p:grpSpPr>
        <p:sp>
          <p:nvSpPr>
            <p:cNvPr id="84" name="Google Shape;1059;p37">
              <a:extLst>
                <a:ext uri="{FF2B5EF4-FFF2-40B4-BE49-F238E27FC236}">
                  <a16:creationId xmlns:a16="http://schemas.microsoft.com/office/drawing/2014/main" id="{2378EF7B-EE82-D475-2566-DDAC35D6DD12}"/>
                </a:ext>
              </a:extLst>
            </p:cNvPr>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60;p37">
              <a:extLst>
                <a:ext uri="{FF2B5EF4-FFF2-40B4-BE49-F238E27FC236}">
                  <a16:creationId xmlns:a16="http://schemas.microsoft.com/office/drawing/2014/main" id="{7BDE48E3-2D09-8E05-8B13-2AC28571C582}"/>
                </a:ext>
              </a:extLst>
            </p:cNvPr>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1005;p37">
            <a:extLst>
              <a:ext uri="{FF2B5EF4-FFF2-40B4-BE49-F238E27FC236}">
                <a16:creationId xmlns:a16="http://schemas.microsoft.com/office/drawing/2014/main" id="{94B8ECDE-DDD8-FD47-FD6C-1B61E3ED1BB8}"/>
              </a:ext>
            </a:extLst>
          </p:cNvPr>
          <p:cNvSpPr/>
          <p:nvPr/>
        </p:nvSpPr>
        <p:spPr>
          <a:xfrm>
            <a:off x="7031495" y="2731519"/>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06;p37">
            <a:extLst>
              <a:ext uri="{FF2B5EF4-FFF2-40B4-BE49-F238E27FC236}">
                <a16:creationId xmlns:a16="http://schemas.microsoft.com/office/drawing/2014/main" id="{F74ECBB9-8938-1F22-325A-86ADA5367B4E}"/>
              </a:ext>
            </a:extLst>
          </p:cNvPr>
          <p:cNvSpPr/>
          <p:nvPr/>
        </p:nvSpPr>
        <p:spPr>
          <a:xfrm>
            <a:off x="7257518" y="2721103"/>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07;p37">
            <a:extLst>
              <a:ext uri="{FF2B5EF4-FFF2-40B4-BE49-F238E27FC236}">
                <a16:creationId xmlns:a16="http://schemas.microsoft.com/office/drawing/2014/main" id="{EDF6CDC6-26FD-7FE9-1B6C-554FBEB627B3}"/>
              </a:ext>
            </a:extLst>
          </p:cNvPr>
          <p:cNvSpPr/>
          <p:nvPr/>
        </p:nvSpPr>
        <p:spPr>
          <a:xfrm>
            <a:off x="7252522" y="2055945"/>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08;p37">
            <a:extLst>
              <a:ext uri="{FF2B5EF4-FFF2-40B4-BE49-F238E27FC236}">
                <a16:creationId xmlns:a16="http://schemas.microsoft.com/office/drawing/2014/main" id="{F3A0EF6E-9802-A1CE-3363-F714BA62FC0B}"/>
              </a:ext>
            </a:extLst>
          </p:cNvPr>
          <p:cNvSpPr/>
          <p:nvPr/>
        </p:nvSpPr>
        <p:spPr>
          <a:xfrm>
            <a:off x="7280839" y="2084247"/>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09;p37">
            <a:extLst>
              <a:ext uri="{FF2B5EF4-FFF2-40B4-BE49-F238E27FC236}">
                <a16:creationId xmlns:a16="http://schemas.microsoft.com/office/drawing/2014/main" id="{7571A8B0-26ED-30DF-F67D-D43F75A270DD}"/>
              </a:ext>
            </a:extLst>
          </p:cNvPr>
          <p:cNvSpPr/>
          <p:nvPr/>
        </p:nvSpPr>
        <p:spPr>
          <a:xfrm>
            <a:off x="7317457" y="2175824"/>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10;p37">
            <a:extLst>
              <a:ext uri="{FF2B5EF4-FFF2-40B4-BE49-F238E27FC236}">
                <a16:creationId xmlns:a16="http://schemas.microsoft.com/office/drawing/2014/main" id="{48DBF0AA-3602-FFD9-B59D-FBD502D9D688}"/>
              </a:ext>
            </a:extLst>
          </p:cNvPr>
          <p:cNvSpPr/>
          <p:nvPr/>
        </p:nvSpPr>
        <p:spPr>
          <a:xfrm>
            <a:off x="7138777" y="281550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011;p37">
            <a:extLst>
              <a:ext uri="{FF2B5EF4-FFF2-40B4-BE49-F238E27FC236}">
                <a16:creationId xmlns:a16="http://schemas.microsoft.com/office/drawing/2014/main" id="{368DFED1-982E-EAA0-A552-E88C59AAA7B7}"/>
              </a:ext>
            </a:extLst>
          </p:cNvPr>
          <p:cNvSpPr/>
          <p:nvPr/>
        </p:nvSpPr>
        <p:spPr>
          <a:xfrm>
            <a:off x="7128109" y="281550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1012;p37">
            <a:extLst>
              <a:ext uri="{FF2B5EF4-FFF2-40B4-BE49-F238E27FC236}">
                <a16:creationId xmlns:a16="http://schemas.microsoft.com/office/drawing/2014/main" id="{B7BFEE89-5E12-F9AC-437B-505E77E86FAB}"/>
              </a:ext>
            </a:extLst>
          </p:cNvPr>
          <p:cNvGrpSpPr/>
          <p:nvPr/>
        </p:nvGrpSpPr>
        <p:grpSpPr>
          <a:xfrm>
            <a:off x="7230053" y="2896499"/>
            <a:ext cx="235606" cy="294716"/>
            <a:chOff x="2905736" y="2888729"/>
            <a:chExt cx="235606" cy="294716"/>
          </a:xfrm>
        </p:grpSpPr>
        <p:sp>
          <p:nvSpPr>
            <p:cNvPr id="94" name="Google Shape;1013;p37">
              <a:extLst>
                <a:ext uri="{FF2B5EF4-FFF2-40B4-BE49-F238E27FC236}">
                  <a16:creationId xmlns:a16="http://schemas.microsoft.com/office/drawing/2014/main" id="{6B3E414E-53B3-585E-E40E-2E2010F96A0C}"/>
                </a:ext>
              </a:extLst>
            </p:cNvPr>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014;p37">
              <a:extLst>
                <a:ext uri="{FF2B5EF4-FFF2-40B4-BE49-F238E27FC236}">
                  <a16:creationId xmlns:a16="http://schemas.microsoft.com/office/drawing/2014/main" id="{389B6F90-43FD-58DB-E223-B057C771A2A5}"/>
                </a:ext>
              </a:extLst>
            </p:cNvPr>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015;p37">
              <a:extLst>
                <a:ext uri="{FF2B5EF4-FFF2-40B4-BE49-F238E27FC236}">
                  <a16:creationId xmlns:a16="http://schemas.microsoft.com/office/drawing/2014/main" id="{021988DC-C892-8BF8-FC45-155372A1EEBC}"/>
                </a:ext>
              </a:extLst>
            </p:cNvPr>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016;p37">
              <a:extLst>
                <a:ext uri="{FF2B5EF4-FFF2-40B4-BE49-F238E27FC236}">
                  <a16:creationId xmlns:a16="http://schemas.microsoft.com/office/drawing/2014/main" id="{89276809-E969-F6D6-09E2-04D270B59B1A}"/>
                </a:ext>
              </a:extLst>
            </p:cNvPr>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1031;p37">
            <a:extLst>
              <a:ext uri="{FF2B5EF4-FFF2-40B4-BE49-F238E27FC236}">
                <a16:creationId xmlns:a16="http://schemas.microsoft.com/office/drawing/2014/main" id="{B40492FC-2E3E-5DCD-2567-0061E4122DCB}"/>
              </a:ext>
            </a:extLst>
          </p:cNvPr>
          <p:cNvSpPr/>
          <p:nvPr/>
        </p:nvSpPr>
        <p:spPr>
          <a:xfrm>
            <a:off x="8285176" y="3941398"/>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32;p37">
            <a:extLst>
              <a:ext uri="{FF2B5EF4-FFF2-40B4-BE49-F238E27FC236}">
                <a16:creationId xmlns:a16="http://schemas.microsoft.com/office/drawing/2014/main" id="{8267228F-1F33-78E2-FF89-B24F1C3C320A}"/>
              </a:ext>
            </a:extLst>
          </p:cNvPr>
          <p:cNvSpPr/>
          <p:nvPr/>
        </p:nvSpPr>
        <p:spPr>
          <a:xfrm>
            <a:off x="8033767" y="2722629"/>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33;p37">
            <a:extLst>
              <a:ext uri="{FF2B5EF4-FFF2-40B4-BE49-F238E27FC236}">
                <a16:creationId xmlns:a16="http://schemas.microsoft.com/office/drawing/2014/main" id="{7D7942CD-AFCF-E6B6-9273-A15A33C0C488}"/>
              </a:ext>
            </a:extLst>
          </p:cNvPr>
          <p:cNvSpPr/>
          <p:nvPr/>
        </p:nvSpPr>
        <p:spPr>
          <a:xfrm>
            <a:off x="8289342" y="3348663"/>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34;p37">
            <a:extLst>
              <a:ext uri="{FF2B5EF4-FFF2-40B4-BE49-F238E27FC236}">
                <a16:creationId xmlns:a16="http://schemas.microsoft.com/office/drawing/2014/main" id="{A18625E6-8598-156E-0132-E8202BB60147}"/>
              </a:ext>
            </a:extLst>
          </p:cNvPr>
          <p:cNvSpPr/>
          <p:nvPr/>
        </p:nvSpPr>
        <p:spPr>
          <a:xfrm>
            <a:off x="8350958" y="3165509"/>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5;p37">
            <a:extLst>
              <a:ext uri="{FF2B5EF4-FFF2-40B4-BE49-F238E27FC236}">
                <a16:creationId xmlns:a16="http://schemas.microsoft.com/office/drawing/2014/main" id="{FE77A18C-4AB6-0790-050C-D8AF59E4B5A8}"/>
              </a:ext>
            </a:extLst>
          </p:cNvPr>
          <p:cNvSpPr/>
          <p:nvPr/>
        </p:nvSpPr>
        <p:spPr>
          <a:xfrm>
            <a:off x="8314324" y="3969700"/>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36;p37">
            <a:extLst>
              <a:ext uri="{FF2B5EF4-FFF2-40B4-BE49-F238E27FC236}">
                <a16:creationId xmlns:a16="http://schemas.microsoft.com/office/drawing/2014/main" id="{B36517F5-8A5C-1F48-A279-16CC5077EB60}"/>
              </a:ext>
            </a:extLst>
          </p:cNvPr>
          <p:cNvSpPr/>
          <p:nvPr/>
        </p:nvSpPr>
        <p:spPr>
          <a:xfrm>
            <a:off x="8120347" y="280836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37;p37">
            <a:extLst>
              <a:ext uri="{FF2B5EF4-FFF2-40B4-BE49-F238E27FC236}">
                <a16:creationId xmlns:a16="http://schemas.microsoft.com/office/drawing/2014/main" id="{23E6B307-3E8B-AE7E-A3A1-7504AED2D136}"/>
              </a:ext>
            </a:extLst>
          </p:cNvPr>
          <p:cNvSpPr/>
          <p:nvPr/>
        </p:nvSpPr>
        <p:spPr>
          <a:xfrm>
            <a:off x="8120347" y="280836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53;p37">
            <a:extLst>
              <a:ext uri="{FF2B5EF4-FFF2-40B4-BE49-F238E27FC236}">
                <a16:creationId xmlns:a16="http://schemas.microsoft.com/office/drawing/2014/main" id="{F07536DF-5653-E1B1-BD8E-A30DC3CB9CF5}"/>
              </a:ext>
            </a:extLst>
          </p:cNvPr>
          <p:cNvGrpSpPr/>
          <p:nvPr/>
        </p:nvGrpSpPr>
        <p:grpSpPr>
          <a:xfrm>
            <a:off x="8251818" y="2917444"/>
            <a:ext cx="196025" cy="243061"/>
            <a:chOff x="736175" y="1051000"/>
            <a:chExt cx="1678300" cy="2081000"/>
          </a:xfrm>
        </p:grpSpPr>
        <p:sp>
          <p:nvSpPr>
            <p:cNvPr id="108" name="Google Shape;1054;p37">
              <a:extLst>
                <a:ext uri="{FF2B5EF4-FFF2-40B4-BE49-F238E27FC236}">
                  <a16:creationId xmlns:a16="http://schemas.microsoft.com/office/drawing/2014/main" id="{8E737F86-58BD-3649-9728-8A7280137480}"/>
                </a:ext>
              </a:extLst>
            </p:cNvPr>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55;p37">
              <a:extLst>
                <a:ext uri="{FF2B5EF4-FFF2-40B4-BE49-F238E27FC236}">
                  <a16:creationId xmlns:a16="http://schemas.microsoft.com/office/drawing/2014/main" id="{69B66820-79BF-747C-4535-ED6C008F7A86}"/>
                </a:ext>
              </a:extLst>
            </p:cNvPr>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056;p37">
              <a:extLst>
                <a:ext uri="{FF2B5EF4-FFF2-40B4-BE49-F238E27FC236}">
                  <a16:creationId xmlns:a16="http://schemas.microsoft.com/office/drawing/2014/main" id="{0C3306A5-2A3A-DE91-8DFD-DEC4E2C1317B}"/>
                </a:ext>
              </a:extLst>
            </p:cNvPr>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057;p37">
              <a:extLst>
                <a:ext uri="{FF2B5EF4-FFF2-40B4-BE49-F238E27FC236}">
                  <a16:creationId xmlns:a16="http://schemas.microsoft.com/office/drawing/2014/main" id="{C49F314C-502F-ACF6-7E02-8AEC174C3578}"/>
                </a:ext>
              </a:extLst>
            </p:cNvPr>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038;p37">
            <a:extLst>
              <a:ext uri="{FF2B5EF4-FFF2-40B4-BE49-F238E27FC236}">
                <a16:creationId xmlns:a16="http://schemas.microsoft.com/office/drawing/2014/main" id="{F3C99FAB-68E5-BD18-EEDB-95BC4157D56C}"/>
              </a:ext>
            </a:extLst>
          </p:cNvPr>
          <p:cNvSpPr txBox="1">
            <a:spLocks/>
          </p:cNvSpPr>
          <p:nvPr/>
        </p:nvSpPr>
        <p:spPr>
          <a:xfrm>
            <a:off x="3904721" y="4419725"/>
            <a:ext cx="983100" cy="40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ctr">
              <a:spcAft>
                <a:spcPts val="1600"/>
              </a:spcAft>
              <a:buFont typeface="Roboto Light"/>
              <a:buNone/>
            </a:pPr>
            <a:r>
              <a:rPr lang="es" sz="1000" dirty="0"/>
              <a:t>29/05/2023</a:t>
            </a:r>
          </a:p>
        </p:txBody>
      </p:sp>
      <p:sp>
        <p:nvSpPr>
          <p:cNvPr id="114" name="Google Shape;1038;p37">
            <a:extLst>
              <a:ext uri="{FF2B5EF4-FFF2-40B4-BE49-F238E27FC236}">
                <a16:creationId xmlns:a16="http://schemas.microsoft.com/office/drawing/2014/main" id="{CA0900EC-5F15-848A-652F-897166CCD55D}"/>
              </a:ext>
            </a:extLst>
          </p:cNvPr>
          <p:cNvSpPr txBox="1">
            <a:spLocks/>
          </p:cNvSpPr>
          <p:nvPr/>
        </p:nvSpPr>
        <p:spPr>
          <a:xfrm>
            <a:off x="4874922" y="1749539"/>
            <a:ext cx="983100" cy="40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ctr">
              <a:spcAft>
                <a:spcPts val="1600"/>
              </a:spcAft>
              <a:buFont typeface="Roboto Light"/>
              <a:buNone/>
            </a:pPr>
            <a:r>
              <a:rPr lang="es" sz="1000" dirty="0"/>
              <a:t>09/06/2023</a:t>
            </a:r>
          </a:p>
        </p:txBody>
      </p:sp>
      <p:sp>
        <p:nvSpPr>
          <p:cNvPr id="115" name="Google Shape;1042;p37">
            <a:extLst>
              <a:ext uri="{FF2B5EF4-FFF2-40B4-BE49-F238E27FC236}">
                <a16:creationId xmlns:a16="http://schemas.microsoft.com/office/drawing/2014/main" id="{B6C22486-9B00-C2EA-C2EF-C7E3CA2C9D20}"/>
              </a:ext>
            </a:extLst>
          </p:cNvPr>
          <p:cNvSpPr txBox="1">
            <a:spLocks/>
          </p:cNvSpPr>
          <p:nvPr/>
        </p:nvSpPr>
        <p:spPr>
          <a:xfrm>
            <a:off x="4396271" y="1393217"/>
            <a:ext cx="1871052" cy="3946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s-ES" sz="1000" b="1" dirty="0">
                <a:latin typeface="Courier New" panose="02070309020205020404" pitchFamily="49" charset="0"/>
                <a:cs typeface="Courier New" panose="02070309020205020404" pitchFamily="49" charset="0"/>
              </a:rPr>
              <a:t>Presentación Primer Sprint del Proyecto</a:t>
            </a:r>
          </a:p>
        </p:txBody>
      </p:sp>
      <p:sp>
        <p:nvSpPr>
          <p:cNvPr id="116" name="Google Shape;1042;p37">
            <a:extLst>
              <a:ext uri="{FF2B5EF4-FFF2-40B4-BE49-F238E27FC236}">
                <a16:creationId xmlns:a16="http://schemas.microsoft.com/office/drawing/2014/main" id="{F9C33873-F6F1-4B1A-00D3-55BE989485D6}"/>
              </a:ext>
            </a:extLst>
          </p:cNvPr>
          <p:cNvSpPr txBox="1">
            <a:spLocks/>
          </p:cNvSpPr>
          <p:nvPr/>
        </p:nvSpPr>
        <p:spPr>
          <a:xfrm>
            <a:off x="7664217" y="4049293"/>
            <a:ext cx="1415317" cy="3946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s-ES" sz="1000" b="1" dirty="0">
                <a:latin typeface="Courier New" panose="02070309020205020404" pitchFamily="49" charset="0"/>
                <a:cs typeface="Courier New" panose="02070309020205020404" pitchFamily="49" charset="0"/>
              </a:rPr>
              <a:t>Entrega del Proyecto</a:t>
            </a:r>
          </a:p>
        </p:txBody>
      </p:sp>
      <p:sp>
        <p:nvSpPr>
          <p:cNvPr id="117" name="Google Shape;1038;p37">
            <a:extLst>
              <a:ext uri="{FF2B5EF4-FFF2-40B4-BE49-F238E27FC236}">
                <a16:creationId xmlns:a16="http://schemas.microsoft.com/office/drawing/2014/main" id="{41E4FD75-2AEE-057D-1686-E1046DF07675}"/>
              </a:ext>
            </a:extLst>
          </p:cNvPr>
          <p:cNvSpPr txBox="1">
            <a:spLocks/>
          </p:cNvSpPr>
          <p:nvPr/>
        </p:nvSpPr>
        <p:spPr>
          <a:xfrm>
            <a:off x="7891206" y="4468952"/>
            <a:ext cx="983100" cy="40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ctr">
              <a:spcAft>
                <a:spcPts val="1600"/>
              </a:spcAft>
              <a:buFont typeface="Roboto Light"/>
              <a:buNone/>
            </a:pPr>
            <a:r>
              <a:rPr lang="es" sz="1000" dirty="0"/>
              <a:t>16/08/2023</a:t>
            </a:r>
          </a:p>
        </p:txBody>
      </p:sp>
      <p:sp>
        <p:nvSpPr>
          <p:cNvPr id="118" name="Google Shape;1042;p37">
            <a:extLst>
              <a:ext uri="{FF2B5EF4-FFF2-40B4-BE49-F238E27FC236}">
                <a16:creationId xmlns:a16="http://schemas.microsoft.com/office/drawing/2014/main" id="{DED2FACF-866E-E0FC-B940-D1615D859005}"/>
              </a:ext>
            </a:extLst>
          </p:cNvPr>
          <p:cNvSpPr txBox="1">
            <a:spLocks/>
          </p:cNvSpPr>
          <p:nvPr/>
        </p:nvSpPr>
        <p:spPr>
          <a:xfrm>
            <a:off x="5412356" y="4053586"/>
            <a:ext cx="1871052" cy="3946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s-ES" sz="1000" b="1" dirty="0">
                <a:latin typeface="Courier New" panose="02070309020205020404" pitchFamily="49" charset="0"/>
                <a:cs typeface="Courier New" panose="02070309020205020404" pitchFamily="49" charset="0"/>
              </a:rPr>
              <a:t>Presentación Segundo Sprint del Proyecto</a:t>
            </a:r>
          </a:p>
        </p:txBody>
      </p:sp>
      <p:sp>
        <p:nvSpPr>
          <p:cNvPr id="119" name="Google Shape;1038;p37">
            <a:extLst>
              <a:ext uri="{FF2B5EF4-FFF2-40B4-BE49-F238E27FC236}">
                <a16:creationId xmlns:a16="http://schemas.microsoft.com/office/drawing/2014/main" id="{699E968D-14BC-9D16-B939-1BD9DE8679D8}"/>
              </a:ext>
            </a:extLst>
          </p:cNvPr>
          <p:cNvSpPr txBox="1">
            <a:spLocks/>
          </p:cNvSpPr>
          <p:nvPr/>
        </p:nvSpPr>
        <p:spPr>
          <a:xfrm>
            <a:off x="5896485" y="4453648"/>
            <a:ext cx="983100" cy="40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ctr">
              <a:spcAft>
                <a:spcPts val="1600"/>
              </a:spcAft>
              <a:buFont typeface="Roboto Light"/>
              <a:buNone/>
            </a:pPr>
            <a:r>
              <a:rPr lang="es" sz="1000" dirty="0"/>
              <a:t>30/06/2023</a:t>
            </a:r>
          </a:p>
        </p:txBody>
      </p:sp>
      <p:sp>
        <p:nvSpPr>
          <p:cNvPr id="120" name="Google Shape;1042;p37">
            <a:extLst>
              <a:ext uri="{FF2B5EF4-FFF2-40B4-BE49-F238E27FC236}">
                <a16:creationId xmlns:a16="http://schemas.microsoft.com/office/drawing/2014/main" id="{4CBCBC0A-71CD-2A82-E1A4-42426CCA18C5}"/>
              </a:ext>
            </a:extLst>
          </p:cNvPr>
          <p:cNvSpPr txBox="1">
            <a:spLocks/>
          </p:cNvSpPr>
          <p:nvPr/>
        </p:nvSpPr>
        <p:spPr>
          <a:xfrm>
            <a:off x="6359769" y="1393217"/>
            <a:ext cx="1871052" cy="3946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s-ES" sz="1000" b="1" dirty="0">
                <a:latin typeface="Courier New" panose="02070309020205020404" pitchFamily="49" charset="0"/>
                <a:cs typeface="Courier New" panose="02070309020205020404" pitchFamily="49" charset="0"/>
              </a:rPr>
              <a:t>Presentación Tercer Sprint del Proyecto</a:t>
            </a:r>
          </a:p>
        </p:txBody>
      </p:sp>
      <p:sp>
        <p:nvSpPr>
          <p:cNvPr id="121" name="Google Shape;1038;p37">
            <a:extLst>
              <a:ext uri="{FF2B5EF4-FFF2-40B4-BE49-F238E27FC236}">
                <a16:creationId xmlns:a16="http://schemas.microsoft.com/office/drawing/2014/main" id="{9C1E6E22-C519-7632-3079-74D3943EF901}"/>
              </a:ext>
            </a:extLst>
          </p:cNvPr>
          <p:cNvSpPr txBox="1">
            <a:spLocks/>
          </p:cNvSpPr>
          <p:nvPr/>
        </p:nvSpPr>
        <p:spPr>
          <a:xfrm>
            <a:off x="6856306" y="1782935"/>
            <a:ext cx="983100" cy="40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ctr">
              <a:spcAft>
                <a:spcPts val="1600"/>
              </a:spcAft>
              <a:buFont typeface="Roboto Light"/>
              <a:buNone/>
            </a:pPr>
            <a:r>
              <a:rPr lang="es" sz="1000" dirty="0"/>
              <a:t>28/07/2023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txBox="1">
            <a:spLocks noGrp="1"/>
          </p:cNvSpPr>
          <p:nvPr>
            <p:ph type="ctrTitle"/>
          </p:nvPr>
        </p:nvSpPr>
        <p:spPr>
          <a:xfrm>
            <a:off x="2315054" y="594109"/>
            <a:ext cx="4140999" cy="2638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200" b="1" dirty="0">
                <a:solidFill>
                  <a:schemeClr val="bg1"/>
                </a:solidFill>
                <a:latin typeface="Courier New" panose="02070309020205020404" pitchFamily="49" charset="0"/>
                <a:cs typeface="Courier New" panose="02070309020205020404" pitchFamily="49" charset="0"/>
              </a:rPr>
              <a:t>Actas de Reunion</a:t>
            </a:r>
            <a:endParaRPr sz="3200" b="1" dirty="0">
              <a:solidFill>
                <a:schemeClr val="bg1"/>
              </a:solidFill>
              <a:latin typeface="Courier New" panose="02070309020205020404" pitchFamily="49" charset="0"/>
              <a:cs typeface="Courier New" panose="02070309020205020404" pitchFamily="49" charset="0"/>
            </a:endParaRPr>
          </a:p>
        </p:txBody>
      </p:sp>
      <p:sp>
        <p:nvSpPr>
          <p:cNvPr id="6" name="Subtítulo 5">
            <a:extLst>
              <a:ext uri="{FF2B5EF4-FFF2-40B4-BE49-F238E27FC236}">
                <a16:creationId xmlns:a16="http://schemas.microsoft.com/office/drawing/2014/main" id="{BD4DCBCE-90F3-7477-AE53-9594C2F35D63}"/>
              </a:ext>
            </a:extLst>
          </p:cNvPr>
          <p:cNvSpPr>
            <a:spLocks noGrp="1"/>
          </p:cNvSpPr>
          <p:nvPr>
            <p:ph type="subTitle" idx="1"/>
          </p:nvPr>
        </p:nvSpPr>
        <p:spPr>
          <a:xfrm>
            <a:off x="1981201" y="1640034"/>
            <a:ext cx="4958317" cy="2092095"/>
          </a:xfrm>
        </p:spPr>
        <p:txBody>
          <a:bodyPr/>
          <a:lstStyle/>
          <a:p>
            <a:pPr algn="l"/>
            <a:r>
              <a:rPr lang="es-ES" dirty="0">
                <a:solidFill>
                  <a:schemeClr val="tx1"/>
                </a:solidFill>
                <a:latin typeface="Courier New" panose="02070309020205020404" pitchFamily="49" charset="0"/>
                <a:cs typeface="Courier New" panose="02070309020205020404" pitchFamily="49" charset="0"/>
              </a:rPr>
              <a:t>Link de acceso:</a:t>
            </a:r>
          </a:p>
          <a:p>
            <a:pPr algn="l"/>
            <a:r>
              <a:rPr lang="es-ES" dirty="0">
                <a:solidFill>
                  <a:schemeClr val="tx1"/>
                </a:solidFill>
                <a:hlinkClick r:id="rId3">
                  <a:extLst>
                    <a:ext uri="{A12FA001-AC4F-418D-AE19-62706E023703}">
                      <ahyp:hlinkClr xmlns:ahyp="http://schemas.microsoft.com/office/drawing/2018/hyperlinkcolor" val="tx"/>
                    </a:ext>
                  </a:extLst>
                </a:hlinkClick>
              </a:rPr>
              <a:t>https://github.com/Cristopher-10/9900_G3_MDSW/tree/main/PREGAME/1.%20ELICITACI%C3%93N/1.4%20Actas%20de%20Reuni%C3%B3n</a:t>
            </a:r>
            <a:r>
              <a:rPr lang="es-ES" dirty="0">
                <a:solidFill>
                  <a:schemeClr val="tx1"/>
                </a:solidFill>
              </a:rPr>
              <a:t> </a:t>
            </a: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TotalTime>
  <Words>984</Words>
  <Application>Microsoft Office PowerPoint</Application>
  <PresentationFormat>Presentación en pantalla (16:9)</PresentationFormat>
  <Paragraphs>97</Paragraphs>
  <Slides>14</Slides>
  <Notes>14</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14</vt:i4>
      </vt:variant>
    </vt:vector>
  </HeadingPairs>
  <TitlesOfParts>
    <vt:vector size="25" baseType="lpstr">
      <vt:lpstr>Arial</vt:lpstr>
      <vt:lpstr>Roboto Mono Thin</vt:lpstr>
      <vt:lpstr>Calibri</vt:lpstr>
      <vt:lpstr>Didact Gothic</vt:lpstr>
      <vt:lpstr>Roboto Light</vt:lpstr>
      <vt:lpstr>Bree Serif</vt:lpstr>
      <vt:lpstr>Times New Roman</vt:lpstr>
      <vt:lpstr>Courier New</vt:lpstr>
      <vt:lpstr>Roboto Black</vt:lpstr>
      <vt:lpstr>Impact</vt:lpstr>
      <vt:lpstr>WEB PROPOSAL</vt:lpstr>
      <vt:lpstr>Sistema de registro automatizado de gestión de citas en la estética “Beatiful Nails”.</vt:lpstr>
      <vt:lpstr>AGENDA</vt:lpstr>
      <vt:lpstr>Objetivo Principal</vt:lpstr>
      <vt:lpstr>Objetivos Especificos</vt:lpstr>
      <vt:lpstr>Alcance</vt:lpstr>
      <vt:lpstr>Resultados Esperados</vt:lpstr>
      <vt:lpstr>Ideas a Defender</vt:lpstr>
      <vt:lpstr>Linea de Tiempo</vt:lpstr>
      <vt:lpstr>Actas de Reunion</vt:lpstr>
      <vt:lpstr>Especificacion de Requisitos</vt:lpstr>
      <vt:lpstr>Diseño</vt:lpstr>
      <vt:lpstr>Capturas</vt:lpstr>
      <vt:lpstr>Resultados del Proyecto</vt:lpstr>
      <vt:lpstr>Funcionamiento del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registro automatizado que regula un orden, control y transparencia con respecto al registro de los datos del campeonato barrial de fútbol.</dc:title>
  <dc:creator>Ariel Narvaez</dc:creator>
  <cp:lastModifiedBy>Labs-DCCO</cp:lastModifiedBy>
  <cp:revision>40</cp:revision>
  <dcterms:modified xsi:type="dcterms:W3CDTF">2023-07-26T15:29:50Z</dcterms:modified>
</cp:coreProperties>
</file>