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5" r:id="rId4"/>
    <p:sldId id="276" r:id="rId5"/>
    <p:sldId id="258" r:id="rId6"/>
    <p:sldId id="259" r:id="rId7"/>
    <p:sldId id="260" r:id="rId8"/>
    <p:sldId id="274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4">
              <a:lumOff val="44000"/>
            </a:scheme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4">
              <a:lumOff val="44000"/>
            </a:scheme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CCCDD4"/>
          </a:solidFill>
        </a:fill>
      </a:tcStyle>
    </a:wholeTbl>
    <a:band2H>
      <a:tcTxStyle/>
      <a:tcStyle>
        <a:tcBdr/>
        <a:fill>
          <a:solidFill>
            <a:srgbClr val="E7E8EB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EEAFA"/>
          </a:solidFill>
        </a:fill>
      </a:tcStyle>
    </a:wholeTbl>
    <a:band2H>
      <a:tcTxStyle/>
      <a:tcStyle>
        <a:tcBdr/>
        <a:fill>
          <a:solidFill>
            <a:srgbClr val="EFF5FD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CFD6E1"/>
          </a:solidFill>
        </a:fill>
      </a:tcStyle>
    </a:wholeTbl>
    <a:band2H>
      <a:tcTxStyle/>
      <a:tcStyle>
        <a:tcBdr/>
        <a:fill>
          <a:solidFill>
            <a:srgbClr val="E9EBF0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B"/>
          </a:solidFill>
        </a:fill>
      </a:tcStyle>
    </a:wholeTbl>
    <a:band2H>
      <a:tcTxStyle/>
      <a:tcStyle>
        <a:tcBdr/>
        <a:fill>
          <a:solidFill>
            <a:schemeClr val="accent2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Shape 18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1" name="Shape 18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16725" y="2695844"/>
            <a:ext cx="3855300" cy="5778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2" name="Texto del título"/>
          <p:cNvSpPr txBox="1">
            <a:spLocks noGrp="1"/>
          </p:cNvSpPr>
          <p:nvPr>
            <p:ph type="title"/>
          </p:nvPr>
        </p:nvSpPr>
        <p:spPr>
          <a:xfrm>
            <a:off x="716725" y="541050"/>
            <a:ext cx="4593000" cy="23460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70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grpSp>
        <p:nvGrpSpPr>
          <p:cNvPr id="21" name="Google Shape;11;p2"/>
          <p:cNvGrpSpPr/>
          <p:nvPr/>
        </p:nvGrpSpPr>
        <p:grpSpPr>
          <a:xfrm>
            <a:off x="4955011" y="262717"/>
            <a:ext cx="4523290" cy="5355642"/>
            <a:chOff x="0" y="0"/>
            <a:chExt cx="4523289" cy="5355640"/>
          </a:xfrm>
        </p:grpSpPr>
        <p:sp>
          <p:nvSpPr>
            <p:cNvPr id="13" name="Google Shape;12;p2"/>
            <p:cNvSpPr/>
            <p:nvPr/>
          </p:nvSpPr>
          <p:spPr>
            <a:xfrm rot="16200000" flipH="1">
              <a:off x="-416177" y="416176"/>
              <a:ext cx="5355642" cy="4523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" name="Google Shape;13;p2"/>
            <p:cNvSpPr/>
            <p:nvPr/>
          </p:nvSpPr>
          <p:spPr>
            <a:xfrm rot="16200000" flipH="1">
              <a:off x="1522173" y="363242"/>
              <a:ext cx="126684" cy="656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" name="Google Shape;14;p2"/>
            <p:cNvSpPr/>
            <p:nvPr/>
          </p:nvSpPr>
          <p:spPr>
            <a:xfrm rot="16200000" flipH="1">
              <a:off x="1818707" y="399650"/>
              <a:ext cx="145247" cy="159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" name="Google Shape;15;p2"/>
            <p:cNvSpPr/>
            <p:nvPr/>
          </p:nvSpPr>
          <p:spPr>
            <a:xfrm rot="16200000" flipH="1">
              <a:off x="2051175" y="368185"/>
              <a:ext cx="213559" cy="199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" name="Google Shape;16;p2"/>
            <p:cNvSpPr/>
            <p:nvPr/>
          </p:nvSpPr>
          <p:spPr>
            <a:xfrm rot="16200000" flipH="1">
              <a:off x="251428" y="3523262"/>
              <a:ext cx="215907" cy="648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" name="Google Shape;17;p2"/>
            <p:cNvSpPr/>
            <p:nvPr/>
          </p:nvSpPr>
          <p:spPr>
            <a:xfrm rot="16200000" flipH="1">
              <a:off x="382351" y="3982916"/>
              <a:ext cx="102507" cy="157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" name="Google Shape;18;p2"/>
            <p:cNvSpPr/>
            <p:nvPr/>
          </p:nvSpPr>
          <p:spPr>
            <a:xfrm rot="16200000" flipH="1">
              <a:off x="656089" y="3957532"/>
              <a:ext cx="201611" cy="316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" name="Google Shape;19;p2"/>
            <p:cNvSpPr/>
            <p:nvPr/>
          </p:nvSpPr>
          <p:spPr>
            <a:xfrm rot="16200000" flipH="1">
              <a:off x="2269538" y="4536771"/>
              <a:ext cx="151258" cy="470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0" name="Google Shape;20;p2"/>
          <p:cNvGrpSpPr/>
          <p:nvPr/>
        </p:nvGrpSpPr>
        <p:grpSpPr>
          <a:xfrm>
            <a:off x="-2708508" y="3029631"/>
            <a:ext cx="4594296" cy="3880960"/>
            <a:chOff x="0" y="0"/>
            <a:chExt cx="4594295" cy="3880958"/>
          </a:xfrm>
        </p:grpSpPr>
        <p:sp>
          <p:nvSpPr>
            <p:cNvPr id="22" name="Google Shape;21;p2"/>
            <p:cNvSpPr/>
            <p:nvPr/>
          </p:nvSpPr>
          <p:spPr>
            <a:xfrm rot="21249771" flipH="1">
              <a:off x="165157" y="207842"/>
              <a:ext cx="4263982" cy="3465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" name="Google Shape;22;p2"/>
            <p:cNvSpPr/>
            <p:nvPr/>
          </p:nvSpPr>
          <p:spPr>
            <a:xfrm rot="21249771" flipH="1">
              <a:off x="3767130" y="1012744"/>
              <a:ext cx="100861" cy="503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" name="Google Shape;23;p2"/>
            <p:cNvSpPr/>
            <p:nvPr/>
          </p:nvSpPr>
          <p:spPr>
            <a:xfrm rot="21249771" flipH="1">
              <a:off x="3951665" y="1419113"/>
              <a:ext cx="115641" cy="122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" name="Google Shape;24;p2"/>
            <p:cNvSpPr/>
            <p:nvPr/>
          </p:nvSpPr>
          <p:spPr>
            <a:xfrm rot="21249771" flipH="1">
              <a:off x="3954362" y="1606094"/>
              <a:ext cx="170029" cy="152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" name="Google Shape;25;p2"/>
            <p:cNvSpPr/>
            <p:nvPr/>
          </p:nvSpPr>
          <p:spPr>
            <a:xfrm rot="21249771" flipH="1">
              <a:off x="1136635" y="337101"/>
              <a:ext cx="171898" cy="496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" name="Google Shape;26;p2"/>
            <p:cNvSpPr/>
            <p:nvPr/>
          </p:nvSpPr>
          <p:spPr>
            <a:xfrm rot="21249771" flipH="1">
              <a:off x="1018002" y="599136"/>
              <a:ext cx="81613" cy="120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" name="Google Shape;27;p2"/>
            <p:cNvSpPr/>
            <p:nvPr/>
          </p:nvSpPr>
          <p:spPr>
            <a:xfrm rot="21249771" flipH="1">
              <a:off x="960676" y="788827"/>
              <a:ext cx="160516" cy="242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" name="Google Shape;28;p2"/>
            <p:cNvSpPr/>
            <p:nvPr/>
          </p:nvSpPr>
          <p:spPr>
            <a:xfrm rot="21249771" flipH="1">
              <a:off x="584575" y="1993325"/>
              <a:ext cx="120427" cy="360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19999" y="3433200"/>
            <a:ext cx="7704002" cy="3837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7" name="xx%"/>
          <p:cNvSpPr txBox="1">
            <a:spLocks noGrp="1"/>
          </p:cNvSpPr>
          <p:nvPr>
            <p:ph type="title" hasCustomPrompt="1"/>
          </p:nvPr>
        </p:nvSpPr>
        <p:spPr>
          <a:xfrm>
            <a:off x="719999" y="1321725"/>
            <a:ext cx="7704002" cy="19635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buClr>
                <a:schemeClr val="accent2"/>
              </a:buClr>
              <a:buSzPts val="9600"/>
              <a:buFont typeface="Helvetica"/>
              <a:buChar char="+"/>
              <a:defRPr sz="9600">
                <a:solidFill>
                  <a:schemeClr val="accent2"/>
                </a:solidFill>
              </a:defRPr>
            </a:lvl1pPr>
          </a:lstStyle>
          <a:p>
            <a:r>
              <a:t>xx%</a:t>
            </a:r>
          </a:p>
        </p:txBody>
      </p:sp>
      <p:grpSp>
        <p:nvGrpSpPr>
          <p:cNvPr id="246" name="Google Shape;187;p11"/>
          <p:cNvGrpSpPr/>
          <p:nvPr/>
        </p:nvGrpSpPr>
        <p:grpSpPr>
          <a:xfrm>
            <a:off x="7150544" y="-2219573"/>
            <a:ext cx="3465326" cy="4264047"/>
            <a:chOff x="0" y="0"/>
            <a:chExt cx="3465324" cy="4264045"/>
          </a:xfrm>
        </p:grpSpPr>
        <p:sp>
          <p:nvSpPr>
            <p:cNvPr id="238" name="Google Shape;188;p11"/>
            <p:cNvSpPr/>
            <p:nvPr/>
          </p:nvSpPr>
          <p:spPr>
            <a:xfrm rot="16200000" flipH="1">
              <a:off x="-399361" y="399360"/>
              <a:ext cx="4264047" cy="346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9" name="Google Shape;189;p11"/>
            <p:cNvSpPr/>
            <p:nvPr/>
          </p:nvSpPr>
          <p:spPr>
            <a:xfrm rot="16200000" flipH="1">
              <a:off x="1164243" y="299082"/>
              <a:ext cx="100864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0" name="Google Shape;190;p11"/>
            <p:cNvSpPr/>
            <p:nvPr/>
          </p:nvSpPr>
          <p:spPr>
            <a:xfrm rot="16200000" flipH="1">
              <a:off x="1391141" y="320593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1" name="Google Shape;191;p11"/>
            <p:cNvSpPr/>
            <p:nvPr/>
          </p:nvSpPr>
          <p:spPr>
            <a:xfrm rot="16200000" flipH="1">
              <a:off x="1568209" y="296141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2" name="Google Shape;192;p11"/>
            <p:cNvSpPr/>
            <p:nvPr/>
          </p:nvSpPr>
          <p:spPr>
            <a:xfrm rot="16200000" flipH="1">
              <a:off x="189374" y="2814892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3" name="Google Shape;193;p11"/>
            <p:cNvSpPr/>
            <p:nvPr/>
          </p:nvSpPr>
          <p:spPr>
            <a:xfrm rot="16200000" flipH="1">
              <a:off x="291380" y="3173475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4" name="Google Shape;194;p11"/>
            <p:cNvSpPr/>
            <p:nvPr/>
          </p:nvSpPr>
          <p:spPr>
            <a:xfrm rot="16200000" flipH="1">
              <a:off x="499603" y="3155662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5" name="Google Shape;195;p11"/>
            <p:cNvSpPr/>
            <p:nvPr/>
          </p:nvSpPr>
          <p:spPr>
            <a:xfrm rot="16200000" flipH="1">
              <a:off x="1736436" y="3619160"/>
              <a:ext cx="120428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55" name="Google Shape;196;p11"/>
          <p:cNvGrpSpPr/>
          <p:nvPr/>
        </p:nvGrpSpPr>
        <p:grpSpPr>
          <a:xfrm>
            <a:off x="-3347621" y="3148433"/>
            <a:ext cx="4264047" cy="3465326"/>
            <a:chOff x="0" y="0"/>
            <a:chExt cx="4264045" cy="3465324"/>
          </a:xfrm>
        </p:grpSpPr>
        <p:sp>
          <p:nvSpPr>
            <p:cNvPr id="247" name="Google Shape;197;p11"/>
            <p:cNvSpPr/>
            <p:nvPr/>
          </p:nvSpPr>
          <p:spPr>
            <a:xfrm flipH="1"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8" name="Google Shape;198;p11"/>
            <p:cNvSpPr/>
            <p:nvPr/>
          </p:nvSpPr>
          <p:spPr>
            <a:xfrm flipH="1">
              <a:off x="366290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9" name="Google Shape;199;p11"/>
            <p:cNvSpPr/>
            <p:nvPr/>
          </p:nvSpPr>
          <p:spPr>
            <a:xfrm flipH="1">
              <a:off x="3824493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0" name="Google Shape;200;p11"/>
            <p:cNvSpPr/>
            <p:nvPr/>
          </p:nvSpPr>
          <p:spPr>
            <a:xfrm flipH="1">
              <a:off x="3806464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1" name="Google Shape;201;p11"/>
            <p:cNvSpPr/>
            <p:nvPr/>
          </p:nvSpPr>
          <p:spPr>
            <a:xfrm flipH="1">
              <a:off x="1114878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2" name="Google Shape;202;p11"/>
            <p:cNvSpPr/>
            <p:nvPr/>
          </p:nvSpPr>
          <p:spPr>
            <a:xfrm flipH="1">
              <a:off x="989576" y="271999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3" name="Google Shape;203;p11"/>
            <p:cNvSpPr/>
            <p:nvPr/>
          </p:nvSpPr>
          <p:spPr>
            <a:xfrm flipH="1">
              <a:off x="906836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4" name="Google Shape;204;p11"/>
            <p:cNvSpPr/>
            <p:nvPr/>
          </p:nvSpPr>
          <p:spPr>
            <a:xfrm flipH="1">
              <a:off x="404270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5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o del título"/>
          <p:cNvSpPr txBox="1">
            <a:spLocks noGrp="1"/>
          </p:cNvSpPr>
          <p:nvPr>
            <p:ph type="title"/>
          </p:nvPr>
        </p:nvSpPr>
        <p:spPr>
          <a:xfrm>
            <a:off x="1654404" y="1586196"/>
            <a:ext cx="1645800" cy="3657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271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654404" y="3630226"/>
            <a:ext cx="2560200" cy="6402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grpSp>
        <p:nvGrpSpPr>
          <p:cNvPr id="280" name="Google Shape;219;p13"/>
          <p:cNvGrpSpPr/>
          <p:nvPr/>
        </p:nvGrpSpPr>
        <p:grpSpPr>
          <a:xfrm>
            <a:off x="7022894" y="-2163722"/>
            <a:ext cx="3465326" cy="4264046"/>
            <a:chOff x="0" y="0"/>
            <a:chExt cx="3465324" cy="4264045"/>
          </a:xfrm>
        </p:grpSpPr>
        <p:sp>
          <p:nvSpPr>
            <p:cNvPr id="272" name="Google Shape;220;p13"/>
            <p:cNvSpPr/>
            <p:nvPr/>
          </p:nvSpPr>
          <p:spPr>
            <a:xfrm rot="16200000" flipH="1">
              <a:off x="-399361" y="399360"/>
              <a:ext cx="4264047" cy="346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3" name="Google Shape;221;p13"/>
            <p:cNvSpPr/>
            <p:nvPr/>
          </p:nvSpPr>
          <p:spPr>
            <a:xfrm rot="16200000" flipH="1">
              <a:off x="1164243" y="299082"/>
              <a:ext cx="100864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4" name="Google Shape;222;p13"/>
            <p:cNvSpPr/>
            <p:nvPr/>
          </p:nvSpPr>
          <p:spPr>
            <a:xfrm rot="16200000" flipH="1">
              <a:off x="1391141" y="320593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5" name="Google Shape;223;p13"/>
            <p:cNvSpPr/>
            <p:nvPr/>
          </p:nvSpPr>
          <p:spPr>
            <a:xfrm rot="16200000" flipH="1">
              <a:off x="1568209" y="296141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6" name="Google Shape;224;p13"/>
            <p:cNvSpPr/>
            <p:nvPr/>
          </p:nvSpPr>
          <p:spPr>
            <a:xfrm rot="16200000" flipH="1">
              <a:off x="189374" y="2814892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7" name="Google Shape;225;p13"/>
            <p:cNvSpPr/>
            <p:nvPr/>
          </p:nvSpPr>
          <p:spPr>
            <a:xfrm rot="16200000" flipH="1">
              <a:off x="291380" y="3173475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8" name="Google Shape;226;p13"/>
            <p:cNvSpPr/>
            <p:nvPr/>
          </p:nvSpPr>
          <p:spPr>
            <a:xfrm rot="16200000" flipH="1">
              <a:off x="499603" y="3155662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9" name="Google Shape;227;p13"/>
            <p:cNvSpPr/>
            <p:nvPr/>
          </p:nvSpPr>
          <p:spPr>
            <a:xfrm rot="16200000" flipH="1">
              <a:off x="1736436" y="3619160"/>
              <a:ext cx="120428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9" name="Google Shape;228;p13"/>
          <p:cNvGrpSpPr/>
          <p:nvPr/>
        </p:nvGrpSpPr>
        <p:grpSpPr>
          <a:xfrm>
            <a:off x="-3347621" y="3148433"/>
            <a:ext cx="4264047" cy="3465326"/>
            <a:chOff x="0" y="0"/>
            <a:chExt cx="4264045" cy="3465324"/>
          </a:xfrm>
        </p:grpSpPr>
        <p:sp>
          <p:nvSpPr>
            <p:cNvPr id="281" name="Google Shape;229;p13"/>
            <p:cNvSpPr/>
            <p:nvPr/>
          </p:nvSpPr>
          <p:spPr>
            <a:xfrm flipH="1"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2" name="Google Shape;230;p13"/>
            <p:cNvSpPr/>
            <p:nvPr/>
          </p:nvSpPr>
          <p:spPr>
            <a:xfrm flipH="1">
              <a:off x="366290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3" name="Google Shape;231;p13"/>
            <p:cNvSpPr/>
            <p:nvPr/>
          </p:nvSpPr>
          <p:spPr>
            <a:xfrm flipH="1">
              <a:off x="3824493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4" name="Google Shape;232;p13"/>
            <p:cNvSpPr/>
            <p:nvPr/>
          </p:nvSpPr>
          <p:spPr>
            <a:xfrm flipH="1">
              <a:off x="3806464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5" name="Google Shape;233;p13"/>
            <p:cNvSpPr/>
            <p:nvPr/>
          </p:nvSpPr>
          <p:spPr>
            <a:xfrm flipH="1">
              <a:off x="1114878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6" name="Google Shape;234;p13"/>
            <p:cNvSpPr/>
            <p:nvPr/>
          </p:nvSpPr>
          <p:spPr>
            <a:xfrm flipH="1">
              <a:off x="989576" y="271999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7" name="Google Shape;235;p13"/>
            <p:cNvSpPr/>
            <p:nvPr/>
          </p:nvSpPr>
          <p:spPr>
            <a:xfrm flipH="1">
              <a:off x="906836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8" name="Google Shape;236;p13"/>
            <p:cNvSpPr/>
            <p:nvPr/>
          </p:nvSpPr>
          <p:spPr>
            <a:xfrm flipH="1">
              <a:off x="404270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9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9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o del título"/>
          <p:cNvSpPr txBox="1">
            <a:spLocks noGrp="1"/>
          </p:cNvSpPr>
          <p:nvPr>
            <p:ph type="title"/>
          </p:nvPr>
        </p:nvSpPr>
        <p:spPr>
          <a:xfrm>
            <a:off x="2027737" y="1914150"/>
            <a:ext cx="2455201" cy="3657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29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18948" y="3958175"/>
            <a:ext cx="2455201" cy="6402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grpSp>
        <p:nvGrpSpPr>
          <p:cNvPr id="307" name="Google Shape;255;p14"/>
          <p:cNvGrpSpPr/>
          <p:nvPr/>
        </p:nvGrpSpPr>
        <p:grpSpPr>
          <a:xfrm>
            <a:off x="7022894" y="-2163722"/>
            <a:ext cx="3465326" cy="4264046"/>
            <a:chOff x="0" y="0"/>
            <a:chExt cx="3465324" cy="4264045"/>
          </a:xfrm>
        </p:grpSpPr>
        <p:sp>
          <p:nvSpPr>
            <p:cNvPr id="299" name="Google Shape;256;p14"/>
            <p:cNvSpPr/>
            <p:nvPr/>
          </p:nvSpPr>
          <p:spPr>
            <a:xfrm rot="16200000" flipH="1">
              <a:off x="-399361" y="399360"/>
              <a:ext cx="4264047" cy="346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0" name="Google Shape;257;p14"/>
            <p:cNvSpPr/>
            <p:nvPr/>
          </p:nvSpPr>
          <p:spPr>
            <a:xfrm rot="16200000" flipH="1">
              <a:off x="1164243" y="299082"/>
              <a:ext cx="100864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1" name="Google Shape;258;p14"/>
            <p:cNvSpPr/>
            <p:nvPr/>
          </p:nvSpPr>
          <p:spPr>
            <a:xfrm rot="16200000" flipH="1">
              <a:off x="1391141" y="320593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Google Shape;259;p14"/>
            <p:cNvSpPr/>
            <p:nvPr/>
          </p:nvSpPr>
          <p:spPr>
            <a:xfrm rot="16200000" flipH="1">
              <a:off x="1568209" y="296141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3" name="Google Shape;260;p14"/>
            <p:cNvSpPr/>
            <p:nvPr/>
          </p:nvSpPr>
          <p:spPr>
            <a:xfrm rot="16200000" flipH="1">
              <a:off x="189374" y="2814892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4" name="Google Shape;261;p14"/>
            <p:cNvSpPr/>
            <p:nvPr/>
          </p:nvSpPr>
          <p:spPr>
            <a:xfrm rot="16200000" flipH="1">
              <a:off x="291380" y="3173475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5" name="Google Shape;262;p14"/>
            <p:cNvSpPr/>
            <p:nvPr/>
          </p:nvSpPr>
          <p:spPr>
            <a:xfrm rot="16200000" flipH="1">
              <a:off x="499603" y="3155662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6" name="Google Shape;263;p14"/>
            <p:cNvSpPr/>
            <p:nvPr/>
          </p:nvSpPr>
          <p:spPr>
            <a:xfrm rot="16200000" flipH="1">
              <a:off x="1736436" y="3619160"/>
              <a:ext cx="120428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16" name="Google Shape;264;p14"/>
          <p:cNvGrpSpPr/>
          <p:nvPr/>
        </p:nvGrpSpPr>
        <p:grpSpPr>
          <a:xfrm>
            <a:off x="-2714632" y="1088519"/>
            <a:ext cx="3465326" cy="4264047"/>
            <a:chOff x="0" y="0"/>
            <a:chExt cx="3465324" cy="4264045"/>
          </a:xfrm>
        </p:grpSpPr>
        <p:sp>
          <p:nvSpPr>
            <p:cNvPr id="308" name="Google Shape;265;p14"/>
            <p:cNvSpPr/>
            <p:nvPr/>
          </p:nvSpPr>
          <p:spPr>
            <a:xfrm rot="5400000" flipH="1">
              <a:off x="-399361" y="399360"/>
              <a:ext cx="4264047" cy="346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9" name="Google Shape;266;p14"/>
            <p:cNvSpPr/>
            <p:nvPr/>
          </p:nvSpPr>
          <p:spPr>
            <a:xfrm rot="5400000" flipH="1">
              <a:off x="2200218" y="3461712"/>
              <a:ext cx="100864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0" name="Google Shape;267;p14"/>
            <p:cNvSpPr/>
            <p:nvPr/>
          </p:nvSpPr>
          <p:spPr>
            <a:xfrm rot="5400000" flipH="1">
              <a:off x="1958541" y="3821177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1" name="Google Shape;268;p14"/>
            <p:cNvSpPr/>
            <p:nvPr/>
          </p:nvSpPr>
          <p:spPr>
            <a:xfrm rot="5400000" flipH="1">
              <a:off x="1727085" y="3815054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2" name="Google Shape;269;p14"/>
            <p:cNvSpPr/>
            <p:nvPr/>
          </p:nvSpPr>
          <p:spPr>
            <a:xfrm rot="5400000" flipH="1">
              <a:off x="3104050" y="952503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3" name="Google Shape;270;p14"/>
            <p:cNvSpPr/>
            <p:nvPr/>
          </p:nvSpPr>
          <p:spPr>
            <a:xfrm rot="5400000" flipH="1">
              <a:off x="3092331" y="970195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4" name="Google Shape;271;p14"/>
            <p:cNvSpPr/>
            <p:nvPr/>
          </p:nvSpPr>
          <p:spPr>
            <a:xfrm rot="5400000" flipH="1">
              <a:off x="2805204" y="865807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5" name="Google Shape;272;p14"/>
            <p:cNvSpPr/>
            <p:nvPr/>
          </p:nvSpPr>
          <p:spPr>
            <a:xfrm rot="5400000" flipH="1">
              <a:off x="1608461" y="284084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1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_1_1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274;p15"/>
          <p:cNvGrpSpPr/>
          <p:nvPr/>
        </p:nvGrpSpPr>
        <p:grpSpPr>
          <a:xfrm>
            <a:off x="7150544" y="-2219573"/>
            <a:ext cx="3465326" cy="4264047"/>
            <a:chOff x="0" y="0"/>
            <a:chExt cx="3465324" cy="4264045"/>
          </a:xfrm>
        </p:grpSpPr>
        <p:sp>
          <p:nvSpPr>
            <p:cNvPr id="324" name="Google Shape;275;p15"/>
            <p:cNvSpPr/>
            <p:nvPr/>
          </p:nvSpPr>
          <p:spPr>
            <a:xfrm rot="16200000" flipH="1">
              <a:off x="-399361" y="399360"/>
              <a:ext cx="4264047" cy="346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5" name="Google Shape;276;p15"/>
            <p:cNvSpPr/>
            <p:nvPr/>
          </p:nvSpPr>
          <p:spPr>
            <a:xfrm rot="16200000" flipH="1">
              <a:off x="1164243" y="299082"/>
              <a:ext cx="100864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6" name="Google Shape;277;p15"/>
            <p:cNvSpPr/>
            <p:nvPr/>
          </p:nvSpPr>
          <p:spPr>
            <a:xfrm rot="16200000" flipH="1">
              <a:off x="1391141" y="320593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7" name="Google Shape;278;p15"/>
            <p:cNvSpPr/>
            <p:nvPr/>
          </p:nvSpPr>
          <p:spPr>
            <a:xfrm rot="16200000" flipH="1">
              <a:off x="1568209" y="296141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8" name="Google Shape;279;p15"/>
            <p:cNvSpPr/>
            <p:nvPr/>
          </p:nvSpPr>
          <p:spPr>
            <a:xfrm rot="16200000" flipH="1">
              <a:off x="189374" y="2814892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9" name="Google Shape;280;p15"/>
            <p:cNvSpPr/>
            <p:nvPr/>
          </p:nvSpPr>
          <p:spPr>
            <a:xfrm rot="16200000" flipH="1">
              <a:off x="291380" y="3173475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0" name="Google Shape;281;p15"/>
            <p:cNvSpPr/>
            <p:nvPr/>
          </p:nvSpPr>
          <p:spPr>
            <a:xfrm rot="16200000" flipH="1">
              <a:off x="499603" y="3155662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1" name="Google Shape;282;p15"/>
            <p:cNvSpPr/>
            <p:nvPr/>
          </p:nvSpPr>
          <p:spPr>
            <a:xfrm rot="16200000" flipH="1">
              <a:off x="1736436" y="3619160"/>
              <a:ext cx="120428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1" name="Google Shape;283;p15"/>
          <p:cNvGrpSpPr/>
          <p:nvPr/>
        </p:nvGrpSpPr>
        <p:grpSpPr>
          <a:xfrm>
            <a:off x="-3347621" y="3148433"/>
            <a:ext cx="4264047" cy="3465326"/>
            <a:chOff x="0" y="0"/>
            <a:chExt cx="4264045" cy="3465324"/>
          </a:xfrm>
        </p:grpSpPr>
        <p:sp>
          <p:nvSpPr>
            <p:cNvPr id="333" name="Google Shape;284;p15"/>
            <p:cNvSpPr/>
            <p:nvPr/>
          </p:nvSpPr>
          <p:spPr>
            <a:xfrm flipH="1"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4" name="Google Shape;285;p15"/>
            <p:cNvSpPr/>
            <p:nvPr/>
          </p:nvSpPr>
          <p:spPr>
            <a:xfrm flipH="1">
              <a:off x="366290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5" name="Google Shape;286;p15"/>
            <p:cNvSpPr/>
            <p:nvPr/>
          </p:nvSpPr>
          <p:spPr>
            <a:xfrm flipH="1">
              <a:off x="3824493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6" name="Google Shape;287;p15"/>
            <p:cNvSpPr/>
            <p:nvPr/>
          </p:nvSpPr>
          <p:spPr>
            <a:xfrm flipH="1">
              <a:off x="3806464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7" name="Google Shape;288;p15"/>
            <p:cNvSpPr/>
            <p:nvPr/>
          </p:nvSpPr>
          <p:spPr>
            <a:xfrm flipH="1">
              <a:off x="1114878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Google Shape;289;p15"/>
            <p:cNvSpPr/>
            <p:nvPr/>
          </p:nvSpPr>
          <p:spPr>
            <a:xfrm flipH="1">
              <a:off x="989576" y="271999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9" name="Google Shape;290;p15"/>
            <p:cNvSpPr/>
            <p:nvPr/>
          </p:nvSpPr>
          <p:spPr>
            <a:xfrm flipH="1">
              <a:off x="906836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0" name="Google Shape;291;p15"/>
            <p:cNvSpPr/>
            <p:nvPr/>
          </p:nvSpPr>
          <p:spPr>
            <a:xfrm flipH="1">
              <a:off x="404270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2" name="Texto del título"/>
          <p:cNvSpPr txBox="1">
            <a:spLocks noGrp="1"/>
          </p:cNvSpPr>
          <p:nvPr>
            <p:ph type="title"/>
          </p:nvPr>
        </p:nvSpPr>
        <p:spPr>
          <a:xfrm>
            <a:off x="713225" y="1554480"/>
            <a:ext cx="3430200" cy="16944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>
                <a:solidFill>
                  <a:schemeClr val="accent2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34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16725" y="4203574"/>
            <a:ext cx="4122600" cy="3948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4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_1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2836799" y="3154888"/>
            <a:ext cx="5572502" cy="3837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52" name="xx%"/>
          <p:cNvSpPr txBox="1">
            <a:spLocks noGrp="1"/>
          </p:cNvSpPr>
          <p:nvPr>
            <p:ph type="title" hasCustomPrompt="1"/>
          </p:nvPr>
        </p:nvSpPr>
        <p:spPr>
          <a:xfrm>
            <a:off x="2836799" y="1355550"/>
            <a:ext cx="5572502" cy="1651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buSzPts val="13000"/>
              <a:buFont typeface="Helvetica"/>
              <a:buChar char="+"/>
              <a:defRPr sz="13000">
                <a:solidFill>
                  <a:schemeClr val="accent2"/>
                </a:solidFill>
              </a:defRPr>
            </a:lvl1pPr>
          </a:lstStyle>
          <a:p>
            <a:r>
              <a:t>xx%</a:t>
            </a:r>
          </a:p>
        </p:txBody>
      </p:sp>
      <p:grpSp>
        <p:nvGrpSpPr>
          <p:cNvPr id="361" name="Google Shape;298;p16"/>
          <p:cNvGrpSpPr/>
          <p:nvPr/>
        </p:nvGrpSpPr>
        <p:grpSpPr>
          <a:xfrm>
            <a:off x="-2206027" y="-722547"/>
            <a:ext cx="5263577" cy="5474839"/>
            <a:chOff x="0" y="0"/>
            <a:chExt cx="5263576" cy="5474837"/>
          </a:xfrm>
        </p:grpSpPr>
        <p:sp>
          <p:nvSpPr>
            <p:cNvPr id="353" name="Google Shape;299;p16"/>
            <p:cNvSpPr/>
            <p:nvPr/>
          </p:nvSpPr>
          <p:spPr>
            <a:xfrm rot="3346750">
              <a:off x="499704" y="1004706"/>
              <a:ext cx="4264169" cy="3465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4" name="Google Shape;300;p16"/>
            <p:cNvSpPr/>
            <p:nvPr/>
          </p:nvSpPr>
          <p:spPr>
            <a:xfrm rot="3346750">
              <a:off x="2120347" y="886881"/>
              <a:ext cx="100866" cy="503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5" name="Google Shape;301;p16"/>
            <p:cNvSpPr/>
            <p:nvPr/>
          </p:nvSpPr>
          <p:spPr>
            <a:xfrm rot="3346750">
              <a:off x="1824192" y="1069410"/>
              <a:ext cx="115646" cy="12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6" name="Google Shape;302;p16"/>
            <p:cNvSpPr/>
            <p:nvPr/>
          </p:nvSpPr>
          <p:spPr>
            <a:xfrm rot="3346750">
              <a:off x="1622939" y="1161421"/>
              <a:ext cx="170035" cy="152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7" name="Google Shape;303;p16"/>
            <p:cNvSpPr/>
            <p:nvPr/>
          </p:nvSpPr>
          <p:spPr>
            <a:xfrm rot="3346750">
              <a:off x="4274611" y="2439485"/>
              <a:ext cx="171906" cy="49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8" name="Google Shape;304;p16"/>
            <p:cNvSpPr/>
            <p:nvPr/>
          </p:nvSpPr>
          <p:spPr>
            <a:xfrm rot="3346750">
              <a:off x="4368595" y="2800548"/>
              <a:ext cx="81616" cy="12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9" name="Google Shape;305;p16"/>
            <p:cNvSpPr/>
            <p:nvPr/>
          </p:nvSpPr>
          <p:spPr>
            <a:xfrm rot="3346750">
              <a:off x="4148684" y="2914534"/>
              <a:ext cx="160523" cy="242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0" name="Google Shape;306;p16"/>
            <p:cNvSpPr/>
            <p:nvPr/>
          </p:nvSpPr>
          <p:spPr>
            <a:xfrm rot="3346750">
              <a:off x="3456484" y="3971887"/>
              <a:ext cx="120432" cy="360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70" name="Google Shape;307;p16"/>
          <p:cNvGrpSpPr/>
          <p:nvPr/>
        </p:nvGrpSpPr>
        <p:grpSpPr>
          <a:xfrm>
            <a:off x="6421512" y="3148433"/>
            <a:ext cx="4264047" cy="3465326"/>
            <a:chOff x="0" y="0"/>
            <a:chExt cx="4264045" cy="3465324"/>
          </a:xfrm>
        </p:grpSpPr>
        <p:sp>
          <p:nvSpPr>
            <p:cNvPr id="362" name="Google Shape;308;p16"/>
            <p:cNvSpPr/>
            <p:nvPr/>
          </p:nvSpPr>
          <p:spPr>
            <a:xfrm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3" name="Google Shape;309;p16"/>
            <p:cNvSpPr/>
            <p:nvPr/>
          </p:nvSpPr>
          <p:spPr>
            <a:xfrm>
              <a:off x="50027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4" name="Google Shape;310;p16"/>
            <p:cNvSpPr/>
            <p:nvPr/>
          </p:nvSpPr>
          <p:spPr>
            <a:xfrm>
              <a:off x="323909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5" name="Google Shape;311;p16"/>
            <p:cNvSpPr/>
            <p:nvPr/>
          </p:nvSpPr>
          <p:spPr>
            <a:xfrm>
              <a:off x="287551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6" name="Google Shape;312;p16"/>
            <p:cNvSpPr/>
            <p:nvPr/>
          </p:nvSpPr>
          <p:spPr>
            <a:xfrm>
              <a:off x="2977267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7" name="Google Shape;313;p16"/>
            <p:cNvSpPr/>
            <p:nvPr/>
          </p:nvSpPr>
          <p:spPr>
            <a:xfrm>
              <a:off x="3192856" y="271999"/>
              <a:ext cx="81613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8" name="Google Shape;314;p16"/>
            <p:cNvSpPr/>
            <p:nvPr/>
          </p:nvSpPr>
          <p:spPr>
            <a:xfrm>
              <a:off x="3196691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9" name="Google Shape;315;p16"/>
            <p:cNvSpPr/>
            <p:nvPr/>
          </p:nvSpPr>
          <p:spPr>
            <a:xfrm>
              <a:off x="3739346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7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_1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o del título"/>
          <p:cNvSpPr txBox="1">
            <a:spLocks noGrp="1"/>
          </p:cNvSpPr>
          <p:nvPr>
            <p:ph type="title"/>
          </p:nvPr>
        </p:nvSpPr>
        <p:spPr>
          <a:xfrm>
            <a:off x="4451675" y="2254299"/>
            <a:ext cx="3957601" cy="94200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>
                <a:solidFill>
                  <a:schemeClr val="accent2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379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078199" y="3125828"/>
            <a:ext cx="4331101" cy="3948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1pPr>
            <a:lvl2pPr marL="317500" indent="2794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2pPr>
            <a:lvl3pPr marL="317500" indent="7366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3pPr>
            <a:lvl4pPr marL="317500" indent="11938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4pPr>
            <a:lvl5pPr marL="317500" indent="16510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80" name="Google Shape;319;p17"/>
          <p:cNvSpPr/>
          <p:nvPr/>
        </p:nvSpPr>
        <p:spPr>
          <a:xfrm flipH="1">
            <a:off x="128595" y="1159525"/>
            <a:ext cx="4208089" cy="4317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7" h="21600" extrusionOk="0">
                <a:moveTo>
                  <a:pt x="10698" y="0"/>
                </a:moveTo>
                <a:cubicBezTo>
                  <a:pt x="5879" y="0"/>
                  <a:pt x="-37" y="2094"/>
                  <a:pt x="1" y="7157"/>
                </a:cubicBezTo>
                <a:cubicBezTo>
                  <a:pt x="30" y="11082"/>
                  <a:pt x="2999" y="11557"/>
                  <a:pt x="4436" y="11557"/>
                </a:cubicBezTo>
                <a:cubicBezTo>
                  <a:pt x="4896" y="11557"/>
                  <a:pt x="5198" y="11509"/>
                  <a:pt x="5198" y="11509"/>
                </a:cubicBezTo>
                <a:cubicBezTo>
                  <a:pt x="5248" y="12630"/>
                  <a:pt x="6487" y="13845"/>
                  <a:pt x="7203" y="14121"/>
                </a:cubicBezTo>
                <a:cubicBezTo>
                  <a:pt x="7704" y="14312"/>
                  <a:pt x="8307" y="14566"/>
                  <a:pt x="9219" y="14566"/>
                </a:cubicBezTo>
                <a:cubicBezTo>
                  <a:pt x="9760" y="14566"/>
                  <a:pt x="10410" y="14477"/>
                  <a:pt x="11211" y="14232"/>
                </a:cubicBezTo>
                <a:cubicBezTo>
                  <a:pt x="11404" y="14199"/>
                  <a:pt x="11602" y="14155"/>
                  <a:pt x="11801" y="14099"/>
                </a:cubicBezTo>
                <a:cubicBezTo>
                  <a:pt x="11944" y="14552"/>
                  <a:pt x="12291" y="15000"/>
                  <a:pt x="12990" y="15276"/>
                </a:cubicBezTo>
                <a:cubicBezTo>
                  <a:pt x="15726" y="16353"/>
                  <a:pt x="15170" y="19463"/>
                  <a:pt x="14796" y="21600"/>
                </a:cubicBezTo>
                <a:cubicBezTo>
                  <a:pt x="15236" y="21451"/>
                  <a:pt x="15666" y="21280"/>
                  <a:pt x="16084" y="21092"/>
                </a:cubicBezTo>
                <a:cubicBezTo>
                  <a:pt x="16365" y="19313"/>
                  <a:pt x="16806" y="16855"/>
                  <a:pt x="17197" y="16380"/>
                </a:cubicBezTo>
                <a:cubicBezTo>
                  <a:pt x="17736" y="15712"/>
                  <a:pt x="18326" y="14558"/>
                  <a:pt x="18650" y="13072"/>
                </a:cubicBezTo>
                <a:cubicBezTo>
                  <a:pt x="18722" y="13039"/>
                  <a:pt x="18799" y="13000"/>
                  <a:pt x="18876" y="12962"/>
                </a:cubicBezTo>
                <a:cubicBezTo>
                  <a:pt x="19911" y="12857"/>
                  <a:pt x="21563" y="11664"/>
                  <a:pt x="20787" y="7985"/>
                </a:cubicBezTo>
                <a:cubicBezTo>
                  <a:pt x="19548" y="2959"/>
                  <a:pt x="15930" y="103"/>
                  <a:pt x="11052" y="4"/>
                </a:cubicBezTo>
                <a:cubicBezTo>
                  <a:pt x="10935" y="1"/>
                  <a:pt x="10817" y="0"/>
                  <a:pt x="10698" y="0"/>
                </a:cubicBezTo>
                <a:close/>
              </a:path>
            </a:pathLst>
          </a:custGeom>
          <a:solidFill>
            <a:schemeClr val="accent3">
              <a:alpha val="3348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89" name="Google Shape;320;p17"/>
          <p:cNvGrpSpPr/>
          <p:nvPr/>
        </p:nvGrpSpPr>
        <p:grpSpPr>
          <a:xfrm>
            <a:off x="-3579609" y="3486253"/>
            <a:ext cx="5093234" cy="4563843"/>
            <a:chOff x="0" y="0"/>
            <a:chExt cx="5093233" cy="4563841"/>
          </a:xfrm>
        </p:grpSpPr>
        <p:sp>
          <p:nvSpPr>
            <p:cNvPr id="381" name="Google Shape;321;p17"/>
            <p:cNvSpPr/>
            <p:nvPr/>
          </p:nvSpPr>
          <p:spPr>
            <a:xfrm rot="20576743">
              <a:off x="414431" y="549126"/>
              <a:ext cx="4264371" cy="3465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2" name="Google Shape;322;p17"/>
            <p:cNvSpPr/>
            <p:nvPr/>
          </p:nvSpPr>
          <p:spPr>
            <a:xfrm rot="20576743">
              <a:off x="832360" y="1998828"/>
              <a:ext cx="100871" cy="503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3" name="Google Shape;323;p17"/>
            <p:cNvSpPr/>
            <p:nvPr/>
          </p:nvSpPr>
          <p:spPr>
            <a:xfrm rot="20576743">
              <a:off x="732128" y="2462893"/>
              <a:ext cx="115651" cy="122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4" name="Google Shape;324;p17"/>
            <p:cNvSpPr/>
            <p:nvPr/>
          </p:nvSpPr>
          <p:spPr>
            <a:xfrm rot="20576743">
              <a:off x="756079" y="2645588"/>
              <a:ext cx="170044" cy="152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5" name="Google Shape;325;p17"/>
            <p:cNvSpPr/>
            <p:nvPr/>
          </p:nvSpPr>
          <p:spPr>
            <a:xfrm rot="20576743">
              <a:off x="2923538" y="367097"/>
              <a:ext cx="171914" cy="49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6" name="Google Shape;326;p17"/>
            <p:cNvSpPr/>
            <p:nvPr/>
          </p:nvSpPr>
          <p:spPr>
            <a:xfrm rot="20576743">
              <a:off x="3148325" y="559623"/>
              <a:ext cx="81620" cy="120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7" name="Google Shape;327;p17"/>
            <p:cNvSpPr/>
            <p:nvPr/>
          </p:nvSpPr>
          <p:spPr>
            <a:xfrm rot="20576743">
              <a:off x="3222901" y="722624"/>
              <a:ext cx="160530" cy="242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8" name="Google Shape;328;p17"/>
            <p:cNvSpPr/>
            <p:nvPr/>
          </p:nvSpPr>
          <p:spPr>
            <a:xfrm rot="20576743">
              <a:off x="4099498" y="1673596"/>
              <a:ext cx="120438" cy="360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98" name="Google Shape;329;p17"/>
          <p:cNvGrpSpPr/>
          <p:nvPr/>
        </p:nvGrpSpPr>
        <p:grpSpPr>
          <a:xfrm>
            <a:off x="2804838" y="-3667656"/>
            <a:ext cx="5492201" cy="5349789"/>
            <a:chOff x="0" y="0"/>
            <a:chExt cx="5492200" cy="5349788"/>
          </a:xfrm>
        </p:grpSpPr>
        <p:sp>
          <p:nvSpPr>
            <p:cNvPr id="390" name="Google Shape;330;p17"/>
            <p:cNvSpPr/>
            <p:nvPr/>
          </p:nvSpPr>
          <p:spPr>
            <a:xfrm rot="8534648">
              <a:off x="614419" y="942509"/>
              <a:ext cx="4263362" cy="3464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1" name="Google Shape;331;p17"/>
            <p:cNvSpPr/>
            <p:nvPr/>
          </p:nvSpPr>
          <p:spPr>
            <a:xfrm rot="8534648">
              <a:off x="4262818" y="1864697"/>
              <a:ext cx="100848" cy="503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2" name="Google Shape;332;p17"/>
            <p:cNvSpPr/>
            <p:nvPr/>
          </p:nvSpPr>
          <p:spPr>
            <a:xfrm rot="8534648">
              <a:off x="4245575" y="1766502"/>
              <a:ext cx="115624" cy="122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3" name="Google Shape;333;p17"/>
            <p:cNvSpPr/>
            <p:nvPr/>
          </p:nvSpPr>
          <p:spPr>
            <a:xfrm rot="8534648">
              <a:off x="4100581" y="1584137"/>
              <a:ext cx="170003" cy="152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4" name="Google Shape;334;p17"/>
            <p:cNvSpPr/>
            <p:nvPr/>
          </p:nvSpPr>
          <p:spPr>
            <a:xfrm rot="8534648">
              <a:off x="2816236" y="4148711"/>
              <a:ext cx="171873" cy="496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5" name="Google Shape;335;p17"/>
            <p:cNvSpPr/>
            <p:nvPr/>
          </p:nvSpPr>
          <p:spPr>
            <a:xfrm rot="8534648">
              <a:off x="2691824" y="4396215"/>
              <a:ext cx="81601" cy="120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6" name="Google Shape;336;p17"/>
            <p:cNvSpPr/>
            <p:nvPr/>
          </p:nvSpPr>
          <p:spPr>
            <a:xfrm rot="8534648">
              <a:off x="2466533" y="4165839"/>
              <a:ext cx="160492" cy="242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7" name="Google Shape;337;p17"/>
            <p:cNvSpPr/>
            <p:nvPr/>
          </p:nvSpPr>
          <p:spPr>
            <a:xfrm rot="8534648">
              <a:off x="1328533" y="3464807"/>
              <a:ext cx="120410" cy="360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9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_1_2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o del título"/>
          <p:cNvSpPr txBox="1">
            <a:spLocks noGrp="1"/>
          </p:cNvSpPr>
          <p:nvPr>
            <p:ph type="title"/>
          </p:nvPr>
        </p:nvSpPr>
        <p:spPr>
          <a:xfrm>
            <a:off x="3635175" y="2408498"/>
            <a:ext cx="3957600" cy="871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chemeClr val="accent2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40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3635175" y="3279700"/>
            <a:ext cx="4331100" cy="3948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grpSp>
        <p:nvGrpSpPr>
          <p:cNvPr id="416" name="Google Shape;342;p18"/>
          <p:cNvGrpSpPr/>
          <p:nvPr/>
        </p:nvGrpSpPr>
        <p:grpSpPr>
          <a:xfrm>
            <a:off x="-2798101" y="2494466"/>
            <a:ext cx="5264133" cy="4830427"/>
            <a:chOff x="0" y="0"/>
            <a:chExt cx="5264131" cy="4830426"/>
          </a:xfrm>
        </p:grpSpPr>
        <p:sp>
          <p:nvSpPr>
            <p:cNvPr id="408" name="Google Shape;343;p18"/>
            <p:cNvSpPr/>
            <p:nvPr/>
          </p:nvSpPr>
          <p:spPr>
            <a:xfrm rot="1345426">
              <a:off x="499784" y="682340"/>
              <a:ext cx="4264564" cy="3465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9" name="Google Shape;344;p18"/>
            <p:cNvSpPr/>
            <p:nvPr/>
          </p:nvSpPr>
          <p:spPr>
            <a:xfrm rot="1345426">
              <a:off x="1317315" y="1081406"/>
              <a:ext cx="100875" cy="503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Google Shape;345;p18"/>
            <p:cNvSpPr/>
            <p:nvPr/>
          </p:nvSpPr>
          <p:spPr>
            <a:xfrm rot="1345426">
              <a:off x="1064324" y="1424051"/>
              <a:ext cx="115657" cy="12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Google Shape;346;p18"/>
            <p:cNvSpPr/>
            <p:nvPr/>
          </p:nvSpPr>
          <p:spPr>
            <a:xfrm rot="1345426">
              <a:off x="950728" y="1594106"/>
              <a:ext cx="170051" cy="152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Google Shape;347;p18"/>
            <p:cNvSpPr/>
            <p:nvPr/>
          </p:nvSpPr>
          <p:spPr>
            <a:xfrm rot="1345426">
              <a:off x="3962968" y="1174800"/>
              <a:ext cx="171922" cy="496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Google Shape;348;p18"/>
            <p:cNvSpPr/>
            <p:nvPr/>
          </p:nvSpPr>
          <p:spPr>
            <a:xfrm rot="1345426">
              <a:off x="4144001" y="1480555"/>
              <a:ext cx="81624" cy="120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Google Shape;349;p18"/>
            <p:cNvSpPr/>
            <p:nvPr/>
          </p:nvSpPr>
          <p:spPr>
            <a:xfrm rot="1345426">
              <a:off x="4050076" y="1664937"/>
              <a:ext cx="160537" cy="242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Google Shape;350;p18"/>
            <p:cNvSpPr/>
            <p:nvPr/>
          </p:nvSpPr>
          <p:spPr>
            <a:xfrm rot="1345426">
              <a:off x="4089072" y="2930113"/>
              <a:ext cx="120443" cy="360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25" name="Google Shape;351;p18"/>
          <p:cNvGrpSpPr/>
          <p:nvPr/>
        </p:nvGrpSpPr>
        <p:grpSpPr>
          <a:xfrm>
            <a:off x="6943835" y="-114070"/>
            <a:ext cx="4882761" cy="5294502"/>
            <a:chOff x="0" y="0"/>
            <a:chExt cx="4882760" cy="5294500"/>
          </a:xfrm>
        </p:grpSpPr>
        <p:sp>
          <p:nvSpPr>
            <p:cNvPr id="417" name="Google Shape;352;p18"/>
            <p:cNvSpPr/>
            <p:nvPr/>
          </p:nvSpPr>
          <p:spPr>
            <a:xfrm rot="14782848">
              <a:off x="309656" y="914831"/>
              <a:ext cx="4263449" cy="3464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Google Shape;353;p18"/>
            <p:cNvSpPr/>
            <p:nvPr/>
          </p:nvSpPr>
          <p:spPr>
            <a:xfrm rot="14782848">
              <a:off x="2549902" y="4051809"/>
              <a:ext cx="100849" cy="503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Google Shape;354;p18"/>
            <p:cNvSpPr/>
            <p:nvPr/>
          </p:nvSpPr>
          <p:spPr>
            <a:xfrm rot="14782848">
              <a:off x="2824836" y="4303214"/>
              <a:ext cx="115627" cy="12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Google Shape;355;p18"/>
            <p:cNvSpPr/>
            <p:nvPr/>
          </p:nvSpPr>
          <p:spPr>
            <a:xfrm rot="14782848">
              <a:off x="2988442" y="4214497"/>
              <a:ext cx="170007" cy="152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1" name="Google Shape;356;p18"/>
            <p:cNvSpPr/>
            <p:nvPr/>
          </p:nvSpPr>
          <p:spPr>
            <a:xfrm rot="14782848">
              <a:off x="647339" y="2129702"/>
              <a:ext cx="171876" cy="496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2" name="Google Shape;357;p18"/>
            <p:cNvSpPr/>
            <p:nvPr/>
          </p:nvSpPr>
          <p:spPr>
            <a:xfrm rot="14782848">
              <a:off x="676287" y="2138889"/>
              <a:ext cx="81603" cy="120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3" name="Google Shape;358;p18"/>
            <p:cNvSpPr/>
            <p:nvPr/>
          </p:nvSpPr>
          <p:spPr>
            <a:xfrm rot="14782848">
              <a:off x="846395" y="1938923"/>
              <a:ext cx="160495" cy="242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4" name="Google Shape;359;p18"/>
            <p:cNvSpPr/>
            <p:nvPr/>
          </p:nvSpPr>
          <p:spPr>
            <a:xfrm rot="14782848">
              <a:off x="1771778" y="913611"/>
              <a:ext cx="120412" cy="360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34" name="Google Shape;361;p18"/>
          <p:cNvGrpSpPr/>
          <p:nvPr/>
        </p:nvGrpSpPr>
        <p:grpSpPr>
          <a:xfrm>
            <a:off x="-1705746" y="-2652661"/>
            <a:ext cx="5483754" cy="5294855"/>
            <a:chOff x="0" y="0"/>
            <a:chExt cx="5483752" cy="5294854"/>
          </a:xfrm>
        </p:grpSpPr>
        <p:sp>
          <p:nvSpPr>
            <p:cNvPr id="426" name="Google Shape;362;p18"/>
            <p:cNvSpPr/>
            <p:nvPr/>
          </p:nvSpPr>
          <p:spPr>
            <a:xfrm rot="12922471">
              <a:off x="609553" y="914521"/>
              <a:ext cx="4264646" cy="3465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7" name="Google Shape;363;p18"/>
            <p:cNvSpPr/>
            <p:nvPr/>
          </p:nvSpPr>
          <p:spPr>
            <a:xfrm rot="12922471">
              <a:off x="3681085" y="3733767"/>
              <a:ext cx="100878" cy="503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8" name="Google Shape;364;p18"/>
            <p:cNvSpPr/>
            <p:nvPr/>
          </p:nvSpPr>
          <p:spPr>
            <a:xfrm rot="12922471">
              <a:off x="3947148" y="3831057"/>
              <a:ext cx="115659" cy="122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9" name="Google Shape;365;p18"/>
            <p:cNvSpPr/>
            <p:nvPr/>
          </p:nvSpPr>
          <p:spPr>
            <a:xfrm rot="12922471">
              <a:off x="4045692" y="3654498"/>
              <a:ext cx="170054" cy="152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0" name="Google Shape;366;p18"/>
            <p:cNvSpPr/>
            <p:nvPr/>
          </p:nvSpPr>
          <p:spPr>
            <a:xfrm rot="12922471">
              <a:off x="1052726" y="3048364"/>
              <a:ext cx="171925" cy="496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1" name="Google Shape;367;p18"/>
            <p:cNvSpPr/>
            <p:nvPr/>
          </p:nvSpPr>
          <p:spPr>
            <a:xfrm rot="12922471">
              <a:off x="991801" y="3091469"/>
              <a:ext cx="81626" cy="120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2" name="Google Shape;368;p18"/>
            <p:cNvSpPr/>
            <p:nvPr/>
          </p:nvSpPr>
          <p:spPr>
            <a:xfrm rot="12922471">
              <a:off x="1060446" y="2803318"/>
              <a:ext cx="160541" cy="242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3" name="Google Shape;369;p18"/>
            <p:cNvSpPr/>
            <p:nvPr/>
          </p:nvSpPr>
          <p:spPr>
            <a:xfrm rot="12922471">
              <a:off x="1358825" y="1449315"/>
              <a:ext cx="120445" cy="360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_1_2_1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o del título"/>
          <p:cNvSpPr txBox="1">
            <a:spLocks noGrp="1"/>
          </p:cNvSpPr>
          <p:nvPr>
            <p:ph type="title"/>
          </p:nvPr>
        </p:nvSpPr>
        <p:spPr>
          <a:xfrm>
            <a:off x="4234200" y="2374050"/>
            <a:ext cx="4175100" cy="9795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chemeClr val="accent2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44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234200" y="3242587"/>
            <a:ext cx="4175100" cy="3948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grpSp>
        <p:nvGrpSpPr>
          <p:cNvPr id="452" name="Google Shape;373;p19"/>
          <p:cNvGrpSpPr/>
          <p:nvPr/>
        </p:nvGrpSpPr>
        <p:grpSpPr>
          <a:xfrm>
            <a:off x="1051969" y="3283692"/>
            <a:ext cx="5385056" cy="5047277"/>
            <a:chOff x="0" y="0"/>
            <a:chExt cx="5385054" cy="5047276"/>
          </a:xfrm>
        </p:grpSpPr>
        <p:sp>
          <p:nvSpPr>
            <p:cNvPr id="444" name="Google Shape;374;p19"/>
            <p:cNvSpPr/>
            <p:nvPr/>
          </p:nvSpPr>
          <p:spPr>
            <a:xfrm rot="19943837">
              <a:off x="560219" y="790743"/>
              <a:ext cx="4264616" cy="3465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5" name="Google Shape;375;p19"/>
            <p:cNvSpPr/>
            <p:nvPr/>
          </p:nvSpPr>
          <p:spPr>
            <a:xfrm rot="19943837">
              <a:off x="1000534" y="2545668"/>
              <a:ext cx="100877" cy="503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6" name="Google Shape;376;p19"/>
            <p:cNvSpPr/>
            <p:nvPr/>
          </p:nvSpPr>
          <p:spPr>
            <a:xfrm rot="19943837">
              <a:off x="951948" y="3022134"/>
              <a:ext cx="115658" cy="122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Google Shape;377;p19"/>
            <p:cNvSpPr/>
            <p:nvPr/>
          </p:nvSpPr>
          <p:spPr>
            <a:xfrm rot="19943837">
              <a:off x="1011283" y="3192129"/>
              <a:ext cx="170054" cy="152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8" name="Google Shape;378;p19"/>
            <p:cNvSpPr/>
            <p:nvPr/>
          </p:nvSpPr>
          <p:spPr>
            <a:xfrm rot="19943837">
              <a:off x="2756553" y="552126"/>
              <a:ext cx="171924" cy="496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9" name="Google Shape;379;p19"/>
            <p:cNvSpPr/>
            <p:nvPr/>
          </p:nvSpPr>
          <p:spPr>
            <a:xfrm rot="19943837">
              <a:off x="2979118" y="711701"/>
              <a:ext cx="81625" cy="120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Google Shape;380;p19"/>
            <p:cNvSpPr/>
            <p:nvPr/>
          </p:nvSpPr>
          <p:spPr>
            <a:xfrm rot="19943837">
              <a:off x="3092799" y="850048"/>
              <a:ext cx="160540" cy="242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1" name="Google Shape;381;p19"/>
            <p:cNvSpPr/>
            <p:nvPr/>
          </p:nvSpPr>
          <p:spPr>
            <a:xfrm rot="19943837">
              <a:off x="4139895" y="1627189"/>
              <a:ext cx="120445" cy="360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61" name="Google Shape;383;p19"/>
          <p:cNvGrpSpPr/>
          <p:nvPr/>
        </p:nvGrpSpPr>
        <p:grpSpPr>
          <a:xfrm>
            <a:off x="5255765" y="-2049945"/>
            <a:ext cx="5127973" cy="4615674"/>
            <a:chOff x="0" y="0"/>
            <a:chExt cx="5127971" cy="4615672"/>
          </a:xfrm>
        </p:grpSpPr>
        <p:sp>
          <p:nvSpPr>
            <p:cNvPr id="453" name="Google Shape;384;p19"/>
            <p:cNvSpPr/>
            <p:nvPr/>
          </p:nvSpPr>
          <p:spPr>
            <a:xfrm rot="11881966">
              <a:off x="431693" y="574954"/>
              <a:ext cx="4264586" cy="3465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4" name="Google Shape;385;p19"/>
            <p:cNvSpPr/>
            <p:nvPr/>
          </p:nvSpPr>
          <p:spPr>
            <a:xfrm rot="11881966">
              <a:off x="3857010" y="3038360"/>
              <a:ext cx="100876" cy="503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5" name="Google Shape;386;p19"/>
            <p:cNvSpPr/>
            <p:nvPr/>
          </p:nvSpPr>
          <p:spPr>
            <a:xfrm rot="11881966">
              <a:off x="4082851" y="3058380"/>
              <a:ext cx="115658" cy="122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Google Shape;387;p19"/>
            <p:cNvSpPr/>
            <p:nvPr/>
          </p:nvSpPr>
          <p:spPr>
            <a:xfrm rot="11881966">
              <a:off x="4127609" y="2851674"/>
              <a:ext cx="170053" cy="152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7" name="Google Shape;388;p19"/>
            <p:cNvSpPr/>
            <p:nvPr/>
          </p:nvSpPr>
          <p:spPr>
            <a:xfrm rot="11881966">
              <a:off x="1141267" y="3157110"/>
              <a:ext cx="171923" cy="49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8" name="Google Shape;389;p19"/>
            <p:cNvSpPr/>
            <p:nvPr/>
          </p:nvSpPr>
          <p:spPr>
            <a:xfrm rot="11881966">
              <a:off x="1041927" y="3238425"/>
              <a:ext cx="81625" cy="120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oogle Shape;390;p19"/>
            <p:cNvSpPr/>
            <p:nvPr/>
          </p:nvSpPr>
          <p:spPr>
            <a:xfrm rot="11881966">
              <a:off x="1037984" y="2928377"/>
              <a:ext cx="160538" cy="242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0" name="Google Shape;391;p19"/>
            <p:cNvSpPr/>
            <p:nvPr/>
          </p:nvSpPr>
          <p:spPr>
            <a:xfrm rot="11881966">
              <a:off x="937746" y="1550291"/>
              <a:ext cx="120444" cy="36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6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o del título"/>
          <p:cNvSpPr txBox="1">
            <a:spLocks noGrp="1"/>
          </p:cNvSpPr>
          <p:nvPr>
            <p:ph type="title"/>
          </p:nvPr>
        </p:nvSpPr>
        <p:spPr>
          <a:xfrm>
            <a:off x="3813900" y="3697778"/>
            <a:ext cx="4595401" cy="9006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80000"/>
              </a:lnSpc>
              <a:defRPr sz="40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47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xfrm>
            <a:off x="5024949" y="1555600"/>
            <a:ext cx="3402301" cy="16944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sz="4800">
                <a:solidFill>
                  <a:schemeClr val="accent2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231149" y="4203565"/>
            <a:ext cx="4196101" cy="3948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1pPr>
            <a:lvl2pPr marL="317500" indent="2794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2pPr>
            <a:lvl3pPr marL="317500" indent="7366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3pPr>
            <a:lvl4pPr marL="317500" indent="11938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4pPr>
            <a:lvl5pPr marL="317500" indent="16510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Google Shape;32;p3"/>
          <p:cNvSpPr/>
          <p:nvPr/>
        </p:nvSpPr>
        <p:spPr>
          <a:xfrm>
            <a:off x="264185" y="541111"/>
            <a:ext cx="4641408" cy="4762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7" h="21600" extrusionOk="0">
                <a:moveTo>
                  <a:pt x="10698" y="0"/>
                </a:moveTo>
                <a:cubicBezTo>
                  <a:pt x="5879" y="0"/>
                  <a:pt x="-37" y="2094"/>
                  <a:pt x="1" y="7157"/>
                </a:cubicBezTo>
                <a:cubicBezTo>
                  <a:pt x="30" y="11082"/>
                  <a:pt x="2999" y="11557"/>
                  <a:pt x="4436" y="11557"/>
                </a:cubicBezTo>
                <a:cubicBezTo>
                  <a:pt x="4896" y="11557"/>
                  <a:pt x="5198" y="11509"/>
                  <a:pt x="5198" y="11509"/>
                </a:cubicBezTo>
                <a:cubicBezTo>
                  <a:pt x="5248" y="12630"/>
                  <a:pt x="6487" y="13845"/>
                  <a:pt x="7203" y="14121"/>
                </a:cubicBezTo>
                <a:cubicBezTo>
                  <a:pt x="7704" y="14312"/>
                  <a:pt x="8307" y="14566"/>
                  <a:pt x="9219" y="14566"/>
                </a:cubicBezTo>
                <a:cubicBezTo>
                  <a:pt x="9760" y="14566"/>
                  <a:pt x="10410" y="14477"/>
                  <a:pt x="11211" y="14232"/>
                </a:cubicBezTo>
                <a:cubicBezTo>
                  <a:pt x="11404" y="14199"/>
                  <a:pt x="11602" y="14155"/>
                  <a:pt x="11801" y="14099"/>
                </a:cubicBezTo>
                <a:cubicBezTo>
                  <a:pt x="11944" y="14552"/>
                  <a:pt x="12291" y="15000"/>
                  <a:pt x="12990" y="15276"/>
                </a:cubicBezTo>
                <a:cubicBezTo>
                  <a:pt x="15726" y="16353"/>
                  <a:pt x="15170" y="19463"/>
                  <a:pt x="14796" y="21600"/>
                </a:cubicBezTo>
                <a:cubicBezTo>
                  <a:pt x="15236" y="21451"/>
                  <a:pt x="15666" y="21280"/>
                  <a:pt x="16084" y="21092"/>
                </a:cubicBezTo>
                <a:cubicBezTo>
                  <a:pt x="16365" y="19313"/>
                  <a:pt x="16806" y="16855"/>
                  <a:pt x="17197" y="16380"/>
                </a:cubicBezTo>
                <a:cubicBezTo>
                  <a:pt x="17736" y="15712"/>
                  <a:pt x="18326" y="14558"/>
                  <a:pt x="18650" y="13072"/>
                </a:cubicBezTo>
                <a:cubicBezTo>
                  <a:pt x="18722" y="13039"/>
                  <a:pt x="18799" y="13000"/>
                  <a:pt x="18876" y="12962"/>
                </a:cubicBezTo>
                <a:cubicBezTo>
                  <a:pt x="19911" y="12857"/>
                  <a:pt x="21563" y="11664"/>
                  <a:pt x="20787" y="7985"/>
                </a:cubicBezTo>
                <a:cubicBezTo>
                  <a:pt x="19548" y="2959"/>
                  <a:pt x="15930" y="103"/>
                  <a:pt x="11052" y="4"/>
                </a:cubicBezTo>
                <a:cubicBezTo>
                  <a:pt x="10935" y="1"/>
                  <a:pt x="10817" y="0"/>
                  <a:pt x="10698" y="0"/>
                </a:cubicBezTo>
                <a:close/>
              </a:path>
            </a:pathLst>
          </a:custGeom>
          <a:solidFill>
            <a:schemeClr val="accent3">
              <a:alpha val="3348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9" name="Google Shape;33;p3"/>
          <p:cNvGrpSpPr/>
          <p:nvPr/>
        </p:nvGrpSpPr>
        <p:grpSpPr>
          <a:xfrm>
            <a:off x="7301774" y="2791781"/>
            <a:ext cx="4811295" cy="5252348"/>
            <a:chOff x="0" y="0"/>
            <a:chExt cx="4811293" cy="5252347"/>
          </a:xfrm>
        </p:grpSpPr>
        <p:sp>
          <p:nvSpPr>
            <p:cNvPr id="41" name="Google Shape;34;p3"/>
            <p:cNvSpPr/>
            <p:nvPr/>
          </p:nvSpPr>
          <p:spPr>
            <a:xfrm rot="14878957">
              <a:off x="273555" y="893455"/>
              <a:ext cx="4264184" cy="3465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" name="Google Shape;35;p3"/>
            <p:cNvSpPr/>
            <p:nvPr/>
          </p:nvSpPr>
          <p:spPr>
            <a:xfrm rot="14878957">
              <a:off x="2467822" y="4034771"/>
              <a:ext cx="100867" cy="503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" name="Google Shape;36;p3"/>
            <p:cNvSpPr/>
            <p:nvPr/>
          </p:nvSpPr>
          <p:spPr>
            <a:xfrm rot="14878957">
              <a:off x="2740990" y="4294089"/>
              <a:ext cx="115646" cy="122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" name="Google Shape;37;p3"/>
            <p:cNvSpPr/>
            <p:nvPr/>
          </p:nvSpPr>
          <p:spPr>
            <a:xfrm rot="14878957">
              <a:off x="2906602" y="4210719"/>
              <a:ext cx="170037" cy="152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" name="Google Shape;38;p3"/>
            <p:cNvSpPr/>
            <p:nvPr/>
          </p:nvSpPr>
          <p:spPr>
            <a:xfrm rot="14878957">
              <a:off x="619491" y="2060885"/>
              <a:ext cx="171907" cy="496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" name="Google Shape;39;p3"/>
            <p:cNvSpPr/>
            <p:nvPr/>
          </p:nvSpPr>
          <p:spPr>
            <a:xfrm rot="14878957">
              <a:off x="653453" y="2069691"/>
              <a:ext cx="81617" cy="12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" name="Google Shape;40;p3"/>
            <p:cNvSpPr/>
            <p:nvPr/>
          </p:nvSpPr>
          <p:spPr>
            <a:xfrm rot="14878957">
              <a:off x="827391" y="1875604"/>
              <a:ext cx="160523" cy="242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" name="Google Shape;41;p3"/>
            <p:cNvSpPr/>
            <p:nvPr/>
          </p:nvSpPr>
          <p:spPr>
            <a:xfrm rot="14878957">
              <a:off x="1779593" y="875804"/>
              <a:ext cx="120433" cy="360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8" name="Google Shape;42;p3"/>
          <p:cNvGrpSpPr/>
          <p:nvPr/>
        </p:nvGrpSpPr>
        <p:grpSpPr>
          <a:xfrm>
            <a:off x="-3602979" y="-2678959"/>
            <a:ext cx="5226059" cy="4768792"/>
            <a:chOff x="0" y="0"/>
            <a:chExt cx="5226057" cy="4768790"/>
          </a:xfrm>
        </p:grpSpPr>
        <p:sp>
          <p:nvSpPr>
            <p:cNvPr id="50" name="Google Shape;43;p3"/>
            <p:cNvSpPr/>
            <p:nvPr/>
          </p:nvSpPr>
          <p:spPr>
            <a:xfrm rot="12067162">
              <a:off x="481078" y="651791"/>
              <a:ext cx="4263901" cy="346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" name="Google Shape;44;p3"/>
            <p:cNvSpPr/>
            <p:nvPr/>
          </p:nvSpPr>
          <p:spPr>
            <a:xfrm rot="12067162">
              <a:off x="3851019" y="3185705"/>
              <a:ext cx="100860" cy="503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" name="Google Shape;45;p3"/>
            <p:cNvSpPr/>
            <p:nvPr/>
          </p:nvSpPr>
          <p:spPr>
            <a:xfrm rot="12067162">
              <a:off x="4085664" y="3218525"/>
              <a:ext cx="115639" cy="12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" name="Google Shape;46;p3"/>
            <p:cNvSpPr/>
            <p:nvPr/>
          </p:nvSpPr>
          <p:spPr>
            <a:xfrm rot="12067162">
              <a:off x="4140616" y="3016004"/>
              <a:ext cx="170025" cy="152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" name="Google Shape;47;p3"/>
            <p:cNvSpPr/>
            <p:nvPr/>
          </p:nvSpPr>
          <p:spPr>
            <a:xfrm rot="12067162">
              <a:off x="1133384" y="3159973"/>
              <a:ext cx="171896" cy="49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" name="Google Shape;48;p3"/>
            <p:cNvSpPr/>
            <p:nvPr/>
          </p:nvSpPr>
          <p:spPr>
            <a:xfrm rot="12067162">
              <a:off x="1040023" y="3233652"/>
              <a:ext cx="81611" cy="12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" name="Google Shape;49;p3"/>
            <p:cNvSpPr/>
            <p:nvPr/>
          </p:nvSpPr>
          <p:spPr>
            <a:xfrm rot="12067162">
              <a:off x="1049430" y="2925926"/>
              <a:ext cx="160513" cy="24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" name="Google Shape;50;p3"/>
            <p:cNvSpPr/>
            <p:nvPr/>
          </p:nvSpPr>
          <p:spPr>
            <a:xfrm rot="12067162">
              <a:off x="1020392" y="1543500"/>
              <a:ext cx="120425" cy="360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o del título"/>
          <p:cNvSpPr txBox="1">
            <a:spLocks noGrp="1"/>
          </p:cNvSpPr>
          <p:nvPr>
            <p:ph type="title"/>
          </p:nvPr>
        </p:nvSpPr>
        <p:spPr>
          <a:xfrm>
            <a:off x="4289700" y="3212775"/>
            <a:ext cx="2700001" cy="3555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47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289700" y="1575224"/>
            <a:ext cx="4119601" cy="1550402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 sz="2200">
                <a:solidFill>
                  <a:schemeClr val="accent4">
                    <a:lumOff val="44000"/>
                  </a:schemeClr>
                </a:solidFill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 sz="2200">
                <a:solidFill>
                  <a:schemeClr val="accent4">
                    <a:lumOff val="44000"/>
                  </a:schemeClr>
                </a:solidFill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 sz="2200">
                <a:solidFill>
                  <a:schemeClr val="accent4">
                    <a:lumOff val="44000"/>
                  </a:schemeClr>
                </a:solidFill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 sz="2200">
                <a:solidFill>
                  <a:schemeClr val="accent4">
                    <a:lumOff val="44000"/>
                  </a:schemeClr>
                </a:solidFill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 sz="22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grpSp>
        <p:nvGrpSpPr>
          <p:cNvPr id="487" name="Google Shape;397;p21"/>
          <p:cNvGrpSpPr/>
          <p:nvPr/>
        </p:nvGrpSpPr>
        <p:grpSpPr>
          <a:xfrm>
            <a:off x="-1618404" y="3267971"/>
            <a:ext cx="5488135" cy="5317528"/>
            <a:chOff x="0" y="0"/>
            <a:chExt cx="5488133" cy="5317526"/>
          </a:xfrm>
        </p:grpSpPr>
        <p:sp>
          <p:nvSpPr>
            <p:cNvPr id="479" name="Google Shape;398;p21"/>
            <p:cNvSpPr/>
            <p:nvPr/>
          </p:nvSpPr>
          <p:spPr>
            <a:xfrm rot="2178779" flipH="1">
              <a:off x="612028" y="926088"/>
              <a:ext cx="4264077" cy="3465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0" name="Google Shape;399;p21"/>
            <p:cNvSpPr/>
            <p:nvPr/>
          </p:nvSpPr>
          <p:spPr>
            <a:xfrm rot="2178779" flipH="1">
              <a:off x="4274610" y="2926197"/>
              <a:ext cx="100864" cy="50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1" name="Google Shape;400;p21"/>
            <p:cNvSpPr/>
            <p:nvPr/>
          </p:nvSpPr>
          <p:spPr>
            <a:xfrm rot="2178779" flipH="1">
              <a:off x="4264637" y="3405542"/>
              <a:ext cx="115643" cy="12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2" name="Google Shape;401;p21"/>
            <p:cNvSpPr/>
            <p:nvPr/>
          </p:nvSpPr>
          <p:spPr>
            <a:xfrm rot="2178779" flipH="1">
              <a:off x="4123863" y="3560277"/>
              <a:ext cx="170032" cy="152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3" name="Google Shape;402;p21"/>
            <p:cNvSpPr/>
            <p:nvPr/>
          </p:nvSpPr>
          <p:spPr>
            <a:xfrm rot="2178779" flipH="1">
              <a:off x="2770795" y="684660"/>
              <a:ext cx="171902" cy="49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4" name="Google Shape;403;p21"/>
            <p:cNvSpPr/>
            <p:nvPr/>
          </p:nvSpPr>
          <p:spPr>
            <a:xfrm rot="2178779" flipH="1">
              <a:off x="2644920" y="817681"/>
              <a:ext cx="81614" cy="12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5" name="Google Shape;404;p21"/>
            <p:cNvSpPr/>
            <p:nvPr/>
          </p:nvSpPr>
          <p:spPr>
            <a:xfrm rot="2178779" flipH="1">
              <a:off x="2423913" y="930522"/>
              <a:ext cx="160519" cy="24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6" name="Google Shape;405;p21"/>
            <p:cNvSpPr/>
            <p:nvPr/>
          </p:nvSpPr>
          <p:spPr>
            <a:xfrm rot="2178779" flipH="1">
              <a:off x="1302257" y="1542407"/>
              <a:ext cx="120429" cy="36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96" name="Google Shape;406;p21"/>
          <p:cNvGrpSpPr/>
          <p:nvPr/>
        </p:nvGrpSpPr>
        <p:grpSpPr>
          <a:xfrm>
            <a:off x="5941544" y="3270540"/>
            <a:ext cx="5485001" cy="5434283"/>
            <a:chOff x="0" y="0"/>
            <a:chExt cx="5485000" cy="5434281"/>
          </a:xfrm>
        </p:grpSpPr>
        <p:sp>
          <p:nvSpPr>
            <p:cNvPr id="488" name="Google Shape;407;p21"/>
            <p:cNvSpPr/>
            <p:nvPr/>
          </p:nvSpPr>
          <p:spPr>
            <a:xfrm rot="2545580" flipH="1">
              <a:off x="610608" y="984585"/>
              <a:ext cx="4263784" cy="346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9" name="Google Shape;408;p21"/>
            <p:cNvSpPr/>
            <p:nvPr/>
          </p:nvSpPr>
          <p:spPr>
            <a:xfrm rot="2545580" flipH="1">
              <a:off x="4208674" y="3149960"/>
              <a:ext cx="100858" cy="503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0" name="Google Shape;409;p21"/>
            <p:cNvSpPr/>
            <p:nvPr/>
          </p:nvSpPr>
          <p:spPr>
            <a:xfrm rot="2545580" flipH="1">
              <a:off x="4167957" y="3627355"/>
              <a:ext cx="115635" cy="122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1" name="Google Shape;410;p21"/>
            <p:cNvSpPr/>
            <p:nvPr/>
          </p:nvSpPr>
          <p:spPr>
            <a:xfrm rot="2545580" flipH="1">
              <a:off x="4009733" y="3769017"/>
              <a:ext cx="170020" cy="152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2" name="Google Shape;411;p21"/>
            <p:cNvSpPr/>
            <p:nvPr/>
          </p:nvSpPr>
          <p:spPr>
            <a:xfrm rot="2545580" flipH="1">
              <a:off x="2952360" y="764986"/>
              <a:ext cx="171890" cy="49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3" name="Google Shape;412;p21"/>
            <p:cNvSpPr/>
            <p:nvPr/>
          </p:nvSpPr>
          <p:spPr>
            <a:xfrm rot="2545580" flipH="1">
              <a:off x="2833336" y="880100"/>
              <a:ext cx="81609" cy="120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4" name="Google Shape;413;p21"/>
            <p:cNvSpPr/>
            <p:nvPr/>
          </p:nvSpPr>
          <p:spPr>
            <a:xfrm rot="2545580" flipH="1">
              <a:off x="2594854" y="972611"/>
              <a:ext cx="160508" cy="24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5" name="Google Shape;414;p21"/>
            <p:cNvSpPr/>
            <p:nvPr/>
          </p:nvSpPr>
          <p:spPr>
            <a:xfrm rot="2545580" flipH="1">
              <a:off x="1408314" y="1459059"/>
              <a:ext cx="120421" cy="360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05" name="Google Shape;415;p21"/>
          <p:cNvGrpSpPr/>
          <p:nvPr/>
        </p:nvGrpSpPr>
        <p:grpSpPr>
          <a:xfrm>
            <a:off x="4167378" y="-3757150"/>
            <a:ext cx="7632563" cy="6210301"/>
            <a:chOff x="0" y="0"/>
            <a:chExt cx="7632561" cy="6210299"/>
          </a:xfrm>
        </p:grpSpPr>
        <p:sp>
          <p:nvSpPr>
            <p:cNvPr id="497" name="Google Shape;416;p21"/>
            <p:cNvSpPr/>
            <p:nvPr/>
          </p:nvSpPr>
          <p:spPr>
            <a:xfrm rot="11929860">
              <a:off x="519610" y="948665"/>
              <a:ext cx="6593341" cy="4312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8" name="Google Shape;417;p21"/>
            <p:cNvSpPr/>
            <p:nvPr/>
          </p:nvSpPr>
          <p:spPr>
            <a:xfrm rot="11929860">
              <a:off x="5844463" y="4191392"/>
              <a:ext cx="155961" cy="62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9" name="Google Shape;418;p21"/>
            <p:cNvSpPr/>
            <p:nvPr/>
          </p:nvSpPr>
          <p:spPr>
            <a:xfrm rot="11929860">
              <a:off x="6174455" y="4236822"/>
              <a:ext cx="178814" cy="152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0" name="Google Shape;419;p21"/>
            <p:cNvSpPr/>
            <p:nvPr/>
          </p:nvSpPr>
          <p:spPr>
            <a:xfrm rot="11929860">
              <a:off x="6227877" y="3981750"/>
              <a:ext cx="262912" cy="190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1" name="Google Shape;420;p21"/>
            <p:cNvSpPr/>
            <p:nvPr/>
          </p:nvSpPr>
          <p:spPr>
            <a:xfrm rot="11929860">
              <a:off x="1735117" y="4048051"/>
              <a:ext cx="265804" cy="618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2" name="Google Shape;421;p21"/>
            <p:cNvSpPr/>
            <p:nvPr/>
          </p:nvSpPr>
          <p:spPr>
            <a:xfrm rot="11929860">
              <a:off x="1578318" y="4130156"/>
              <a:ext cx="126196" cy="149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3" name="Google Shape;422;p21"/>
            <p:cNvSpPr/>
            <p:nvPr/>
          </p:nvSpPr>
          <p:spPr>
            <a:xfrm rot="11929860">
              <a:off x="1553462" y="3740746"/>
              <a:ext cx="248202" cy="301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4" name="Google Shape;423;p21"/>
            <p:cNvSpPr/>
            <p:nvPr/>
          </p:nvSpPr>
          <p:spPr>
            <a:xfrm rot="11929860">
              <a:off x="1308437" y="1972978"/>
              <a:ext cx="186215" cy="449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0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_1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425;p22"/>
          <p:cNvGrpSpPr/>
          <p:nvPr/>
        </p:nvGrpSpPr>
        <p:grpSpPr>
          <a:xfrm>
            <a:off x="8021713" y="3148433"/>
            <a:ext cx="4264047" cy="3465326"/>
            <a:chOff x="0" y="0"/>
            <a:chExt cx="4264045" cy="3465324"/>
          </a:xfrm>
        </p:grpSpPr>
        <p:sp>
          <p:nvSpPr>
            <p:cNvPr id="513" name="Google Shape;426;p22"/>
            <p:cNvSpPr/>
            <p:nvPr/>
          </p:nvSpPr>
          <p:spPr>
            <a:xfrm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4" name="Google Shape;427;p22"/>
            <p:cNvSpPr/>
            <p:nvPr/>
          </p:nvSpPr>
          <p:spPr>
            <a:xfrm>
              <a:off x="50027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5" name="Google Shape;428;p22"/>
            <p:cNvSpPr/>
            <p:nvPr/>
          </p:nvSpPr>
          <p:spPr>
            <a:xfrm>
              <a:off x="323909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6" name="Google Shape;429;p22"/>
            <p:cNvSpPr/>
            <p:nvPr/>
          </p:nvSpPr>
          <p:spPr>
            <a:xfrm>
              <a:off x="287551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7" name="Google Shape;430;p22"/>
            <p:cNvSpPr/>
            <p:nvPr/>
          </p:nvSpPr>
          <p:spPr>
            <a:xfrm>
              <a:off x="2977267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8" name="Google Shape;431;p22"/>
            <p:cNvSpPr/>
            <p:nvPr/>
          </p:nvSpPr>
          <p:spPr>
            <a:xfrm>
              <a:off x="3192856" y="271999"/>
              <a:ext cx="81613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9" name="Google Shape;432;p22"/>
            <p:cNvSpPr/>
            <p:nvPr/>
          </p:nvSpPr>
          <p:spPr>
            <a:xfrm>
              <a:off x="3196691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0" name="Google Shape;433;p22"/>
            <p:cNvSpPr/>
            <p:nvPr/>
          </p:nvSpPr>
          <p:spPr>
            <a:xfrm>
              <a:off x="3739346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30" name="Google Shape;434;p22"/>
          <p:cNvGrpSpPr/>
          <p:nvPr/>
        </p:nvGrpSpPr>
        <p:grpSpPr>
          <a:xfrm>
            <a:off x="-1550082" y="-2163722"/>
            <a:ext cx="3465326" cy="4264046"/>
            <a:chOff x="0" y="0"/>
            <a:chExt cx="3465324" cy="4264045"/>
          </a:xfrm>
        </p:grpSpPr>
        <p:sp>
          <p:nvSpPr>
            <p:cNvPr id="522" name="Google Shape;435;p22"/>
            <p:cNvSpPr/>
            <p:nvPr/>
          </p:nvSpPr>
          <p:spPr>
            <a:xfrm rot="5400000">
              <a:off x="-399361" y="399360"/>
              <a:ext cx="4264047" cy="346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3" name="Google Shape;436;p22"/>
            <p:cNvSpPr/>
            <p:nvPr/>
          </p:nvSpPr>
          <p:spPr>
            <a:xfrm rot="5400000">
              <a:off x="2200218" y="299082"/>
              <a:ext cx="100864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4" name="Google Shape;437;p22"/>
            <p:cNvSpPr/>
            <p:nvPr/>
          </p:nvSpPr>
          <p:spPr>
            <a:xfrm rot="5400000">
              <a:off x="1958541" y="320593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5" name="Google Shape;438;p22"/>
            <p:cNvSpPr/>
            <p:nvPr/>
          </p:nvSpPr>
          <p:spPr>
            <a:xfrm rot="5400000">
              <a:off x="1727085" y="296141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6" name="Google Shape;439;p22"/>
            <p:cNvSpPr/>
            <p:nvPr/>
          </p:nvSpPr>
          <p:spPr>
            <a:xfrm rot="5400000">
              <a:off x="3104050" y="2814892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7" name="Google Shape;440;p22"/>
            <p:cNvSpPr/>
            <p:nvPr/>
          </p:nvSpPr>
          <p:spPr>
            <a:xfrm rot="5400000">
              <a:off x="3092331" y="3173475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8" name="Google Shape;441;p22"/>
            <p:cNvSpPr/>
            <p:nvPr/>
          </p:nvSpPr>
          <p:spPr>
            <a:xfrm rot="5400000">
              <a:off x="2805204" y="3155662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9" name="Google Shape;442;p22"/>
            <p:cNvSpPr/>
            <p:nvPr/>
          </p:nvSpPr>
          <p:spPr>
            <a:xfrm rot="5400000">
              <a:off x="1608461" y="3619160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31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2637975" y="3936000"/>
            <a:ext cx="2896800" cy="5760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32" name="Texto del título"/>
          <p:cNvSpPr txBox="1">
            <a:spLocks noGrp="1"/>
          </p:cNvSpPr>
          <p:nvPr>
            <p:ph type="title"/>
          </p:nvPr>
        </p:nvSpPr>
        <p:spPr>
          <a:xfrm>
            <a:off x="715050" y="545125"/>
            <a:ext cx="7713900" cy="5121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53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_1_1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449;p23"/>
          <p:cNvGrpSpPr/>
          <p:nvPr/>
        </p:nvGrpSpPr>
        <p:grpSpPr>
          <a:xfrm>
            <a:off x="-2205162" y="2491983"/>
            <a:ext cx="4264046" cy="3465326"/>
            <a:chOff x="0" y="0"/>
            <a:chExt cx="4264045" cy="3465324"/>
          </a:xfrm>
        </p:grpSpPr>
        <p:sp>
          <p:nvSpPr>
            <p:cNvPr id="540" name="Google Shape;450;p23"/>
            <p:cNvSpPr/>
            <p:nvPr/>
          </p:nvSpPr>
          <p:spPr>
            <a:xfrm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1" name="Google Shape;451;p23"/>
            <p:cNvSpPr/>
            <p:nvPr/>
          </p:nvSpPr>
          <p:spPr>
            <a:xfrm>
              <a:off x="50027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2" name="Google Shape;452;p23"/>
            <p:cNvSpPr/>
            <p:nvPr/>
          </p:nvSpPr>
          <p:spPr>
            <a:xfrm>
              <a:off x="323909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3" name="Google Shape;453;p23"/>
            <p:cNvSpPr/>
            <p:nvPr/>
          </p:nvSpPr>
          <p:spPr>
            <a:xfrm>
              <a:off x="287551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4" name="Google Shape;454;p23"/>
            <p:cNvSpPr/>
            <p:nvPr/>
          </p:nvSpPr>
          <p:spPr>
            <a:xfrm>
              <a:off x="2977267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5" name="Google Shape;455;p23"/>
            <p:cNvSpPr/>
            <p:nvPr/>
          </p:nvSpPr>
          <p:spPr>
            <a:xfrm>
              <a:off x="3192856" y="271999"/>
              <a:ext cx="81613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6" name="Google Shape;456;p23"/>
            <p:cNvSpPr/>
            <p:nvPr/>
          </p:nvSpPr>
          <p:spPr>
            <a:xfrm>
              <a:off x="3196691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7" name="Google Shape;457;p23"/>
            <p:cNvSpPr/>
            <p:nvPr/>
          </p:nvSpPr>
          <p:spPr>
            <a:xfrm>
              <a:off x="3739346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57" name="Google Shape;458;p23"/>
          <p:cNvGrpSpPr/>
          <p:nvPr/>
        </p:nvGrpSpPr>
        <p:grpSpPr>
          <a:xfrm>
            <a:off x="6998411" y="-1120917"/>
            <a:ext cx="5414178" cy="5108588"/>
            <a:chOff x="0" y="0"/>
            <a:chExt cx="5414177" cy="5108586"/>
          </a:xfrm>
        </p:grpSpPr>
        <p:sp>
          <p:nvSpPr>
            <p:cNvPr id="549" name="Google Shape;459;p23"/>
            <p:cNvSpPr/>
            <p:nvPr/>
          </p:nvSpPr>
          <p:spPr>
            <a:xfrm rot="12558169">
              <a:off x="575176" y="821720"/>
              <a:ext cx="4263825" cy="346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0" name="Google Shape;460;p23"/>
            <p:cNvSpPr/>
            <p:nvPr/>
          </p:nvSpPr>
          <p:spPr>
            <a:xfrm rot="12558169">
              <a:off x="3782064" y="3528261"/>
              <a:ext cx="100858" cy="50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1" name="Google Shape;461;p23"/>
            <p:cNvSpPr/>
            <p:nvPr/>
          </p:nvSpPr>
          <p:spPr>
            <a:xfrm rot="12558169">
              <a:off x="4036682" y="3597137"/>
              <a:ext cx="115637" cy="12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2" name="Google Shape;462;p23"/>
            <p:cNvSpPr/>
            <p:nvPr/>
          </p:nvSpPr>
          <p:spPr>
            <a:xfrm rot="12558169">
              <a:off x="4117447" y="3408219"/>
              <a:ext cx="170022" cy="152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3" name="Google Shape;463;p23"/>
            <p:cNvSpPr/>
            <p:nvPr/>
          </p:nvSpPr>
          <p:spPr>
            <a:xfrm rot="12558169">
              <a:off x="1095920" y="3121053"/>
              <a:ext cx="171892" cy="496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" name="Google Shape;464;p23"/>
            <p:cNvSpPr/>
            <p:nvPr/>
          </p:nvSpPr>
          <p:spPr>
            <a:xfrm rot="12558169">
              <a:off x="1020262" y="3176180"/>
              <a:ext cx="81610" cy="12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5" name="Google Shape;465;p23"/>
            <p:cNvSpPr/>
            <p:nvPr/>
          </p:nvSpPr>
          <p:spPr>
            <a:xfrm rot="12558169">
              <a:off x="1064277" y="2877926"/>
              <a:ext cx="160510" cy="24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6" name="Google Shape;466;p23"/>
            <p:cNvSpPr/>
            <p:nvPr/>
          </p:nvSpPr>
          <p:spPr>
            <a:xfrm rot="12558169">
              <a:off x="1224100" y="1502012"/>
              <a:ext cx="120423" cy="360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5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837" y="3695222"/>
            <a:ext cx="2823901" cy="6516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9" name="Texto del título"/>
          <p:cNvSpPr txBox="1">
            <a:spLocks noGrp="1"/>
          </p:cNvSpPr>
          <p:nvPr>
            <p:ph type="title"/>
          </p:nvPr>
        </p:nvSpPr>
        <p:spPr>
          <a:xfrm>
            <a:off x="715050" y="549950"/>
            <a:ext cx="7713900" cy="5121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56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1425" y="1106540"/>
            <a:ext cx="7687800" cy="638101"/>
          </a:xfrm>
          <a:prstGeom prst="rect">
            <a:avLst/>
          </a:prstGeom>
        </p:spPr>
        <p:txBody>
          <a:bodyPr>
            <a:normAutofit/>
          </a:bodyPr>
          <a:lstStyle>
            <a:lvl1pPr indent="-330200">
              <a:lnSpc>
                <a:spcPct val="90000"/>
              </a:lnSpc>
              <a:buClr>
                <a:schemeClr val="accent4">
                  <a:lumOff val="44000"/>
                </a:schemeClr>
              </a:buClr>
              <a:defRPr>
                <a:solidFill>
                  <a:schemeClr val="accent4">
                    <a:lumOff val="44000"/>
                  </a:schemeClr>
                </a:solidFill>
              </a:defRPr>
            </a:lvl1pPr>
            <a:lvl2pPr indent="-330200">
              <a:lnSpc>
                <a:spcPct val="90000"/>
              </a:lnSpc>
              <a:buClr>
                <a:schemeClr val="accent4">
                  <a:lumOff val="44000"/>
                </a:schemeClr>
              </a:buClr>
              <a:defRPr>
                <a:solidFill>
                  <a:schemeClr val="accent4">
                    <a:lumOff val="44000"/>
                  </a:schemeClr>
                </a:solidFill>
              </a:defRPr>
            </a:lvl2pPr>
            <a:lvl3pPr indent="-323850">
              <a:lnSpc>
                <a:spcPct val="90000"/>
              </a:lnSpc>
              <a:buClr>
                <a:schemeClr val="accent4">
                  <a:lumOff val="44000"/>
                </a:schemeClr>
              </a:buClr>
              <a:defRPr>
                <a:solidFill>
                  <a:schemeClr val="accent4">
                    <a:lumOff val="44000"/>
                  </a:schemeClr>
                </a:solidFill>
              </a:defRPr>
            </a:lvl3pPr>
            <a:lvl4pPr indent="-323850">
              <a:lnSpc>
                <a:spcPct val="90000"/>
              </a:lnSpc>
              <a:buClr>
                <a:schemeClr val="accent4">
                  <a:lumOff val="44000"/>
                </a:schemeClr>
              </a:buClr>
              <a:defRPr>
                <a:solidFill>
                  <a:schemeClr val="accent4">
                    <a:lumOff val="44000"/>
                  </a:schemeClr>
                </a:solidFill>
              </a:defRPr>
            </a:lvl4pPr>
            <a:lvl5pPr indent="-304800">
              <a:lnSpc>
                <a:spcPct val="90000"/>
              </a:lnSpc>
              <a:buClr>
                <a:schemeClr val="accent4">
                  <a:lumOff val="44000"/>
                </a:schemeClr>
              </a:buClr>
              <a:defRPr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68" name="Texto del título"/>
          <p:cNvSpPr txBox="1">
            <a:spLocks noGrp="1"/>
          </p:cNvSpPr>
          <p:nvPr>
            <p:ph type="title"/>
          </p:nvPr>
        </p:nvSpPr>
        <p:spPr>
          <a:xfrm>
            <a:off x="721425" y="545125"/>
            <a:ext cx="4276500" cy="51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grpSp>
        <p:nvGrpSpPr>
          <p:cNvPr id="577" name="Google Shape;475;p24"/>
          <p:cNvGrpSpPr/>
          <p:nvPr/>
        </p:nvGrpSpPr>
        <p:grpSpPr>
          <a:xfrm>
            <a:off x="-3231756" y="1977147"/>
            <a:ext cx="5120124" cy="5419645"/>
            <a:chOff x="0" y="0"/>
            <a:chExt cx="5120123" cy="5419643"/>
          </a:xfrm>
        </p:grpSpPr>
        <p:sp>
          <p:nvSpPr>
            <p:cNvPr id="569" name="Google Shape;476;p24"/>
            <p:cNvSpPr/>
            <p:nvPr/>
          </p:nvSpPr>
          <p:spPr>
            <a:xfrm rot="7177401" flipH="1">
              <a:off x="428023" y="977146"/>
              <a:ext cx="4264078" cy="346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0" name="Google Shape;477;p24"/>
            <p:cNvSpPr/>
            <p:nvPr/>
          </p:nvSpPr>
          <p:spPr>
            <a:xfrm rot="7177401" flipH="1">
              <a:off x="2178273" y="4088873"/>
              <a:ext cx="100864" cy="503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1" name="Google Shape;478;p24"/>
            <p:cNvSpPr/>
            <p:nvPr/>
          </p:nvSpPr>
          <p:spPr>
            <a:xfrm rot="7177401" flipH="1">
              <a:off x="1883691" y="4310445"/>
              <a:ext cx="115644" cy="12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2" name="Google Shape;479;p24"/>
            <p:cNvSpPr/>
            <p:nvPr/>
          </p:nvSpPr>
          <p:spPr>
            <a:xfrm rot="7177401" flipH="1">
              <a:off x="1674402" y="4202157"/>
              <a:ext cx="170032" cy="152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3" name="Google Shape;480;p24"/>
            <p:cNvSpPr/>
            <p:nvPr/>
          </p:nvSpPr>
          <p:spPr>
            <a:xfrm rot="7177401" flipH="1">
              <a:off x="4201264" y="2372369"/>
              <a:ext cx="171902" cy="49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4" name="Google Shape;481;p24"/>
            <p:cNvSpPr/>
            <p:nvPr/>
          </p:nvSpPr>
          <p:spPr>
            <a:xfrm rot="7177401" flipH="1">
              <a:off x="4281228" y="2384233"/>
              <a:ext cx="81614" cy="12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5" name="Google Shape;482;p24"/>
            <p:cNvSpPr/>
            <p:nvPr/>
          </p:nvSpPr>
          <p:spPr>
            <a:xfrm rot="7177401" flipH="1">
              <a:off x="4047869" y="2163077"/>
              <a:ext cx="160519" cy="242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6" name="Google Shape;483;p24"/>
            <p:cNvSpPr/>
            <p:nvPr/>
          </p:nvSpPr>
          <p:spPr>
            <a:xfrm rot="7177401" flipH="1">
              <a:off x="3268486" y="1048201"/>
              <a:ext cx="120430" cy="36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86" name="Google Shape;484;p24"/>
          <p:cNvGrpSpPr/>
          <p:nvPr/>
        </p:nvGrpSpPr>
        <p:grpSpPr>
          <a:xfrm>
            <a:off x="6452101" y="-2171016"/>
            <a:ext cx="4696982" cy="4014795"/>
            <a:chOff x="0" y="0"/>
            <a:chExt cx="4696981" cy="4014793"/>
          </a:xfrm>
        </p:grpSpPr>
        <p:sp>
          <p:nvSpPr>
            <p:cNvPr id="578" name="Google Shape;485;p24"/>
            <p:cNvSpPr/>
            <p:nvPr/>
          </p:nvSpPr>
          <p:spPr>
            <a:xfrm rot="10329259" flipH="1">
              <a:off x="216552" y="274803"/>
              <a:ext cx="4263877" cy="346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9" name="Google Shape;486;p24"/>
            <p:cNvSpPr/>
            <p:nvPr/>
          </p:nvSpPr>
          <p:spPr>
            <a:xfrm rot="10329259" flipH="1">
              <a:off x="802315" y="2484749"/>
              <a:ext cx="100860" cy="503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0" name="Google Shape;487;p24"/>
            <p:cNvSpPr/>
            <p:nvPr/>
          </p:nvSpPr>
          <p:spPr>
            <a:xfrm rot="10329259" flipH="1">
              <a:off x="595557" y="2466209"/>
              <a:ext cx="115638" cy="12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1" name="Google Shape;488;p24"/>
            <p:cNvSpPr/>
            <p:nvPr/>
          </p:nvSpPr>
          <p:spPr>
            <a:xfrm rot="10329259" flipH="1">
              <a:off x="531404" y="2249831"/>
              <a:ext cx="170024" cy="152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2" name="Google Shape;489;p24"/>
            <p:cNvSpPr/>
            <p:nvPr/>
          </p:nvSpPr>
          <p:spPr>
            <a:xfrm rot="10329259" flipH="1">
              <a:off x="3383912" y="3075611"/>
              <a:ext cx="171894" cy="49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3" name="Google Shape;490;p24"/>
            <p:cNvSpPr/>
            <p:nvPr/>
          </p:nvSpPr>
          <p:spPr>
            <a:xfrm rot="10329259" flipH="1">
              <a:off x="3590135" y="3184148"/>
              <a:ext cx="81610" cy="120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4" name="Google Shape;491;p24"/>
            <p:cNvSpPr/>
            <p:nvPr/>
          </p:nvSpPr>
          <p:spPr>
            <a:xfrm rot="10329259" flipH="1">
              <a:off x="3559757" y="2871794"/>
              <a:ext cx="160512" cy="242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5" name="Google Shape;492;p24"/>
            <p:cNvSpPr/>
            <p:nvPr/>
          </p:nvSpPr>
          <p:spPr>
            <a:xfrm rot="10329259" flipH="1">
              <a:off x="3931407" y="1535998"/>
              <a:ext cx="120424" cy="360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95" name="Google Shape;493;p24"/>
          <p:cNvGrpSpPr/>
          <p:nvPr/>
        </p:nvGrpSpPr>
        <p:grpSpPr>
          <a:xfrm>
            <a:off x="-960038" y="-3952619"/>
            <a:ext cx="5257209" cy="5472704"/>
            <a:chOff x="0" y="0"/>
            <a:chExt cx="5257208" cy="5472703"/>
          </a:xfrm>
        </p:grpSpPr>
        <p:sp>
          <p:nvSpPr>
            <p:cNvPr id="587" name="Google Shape;494;p24"/>
            <p:cNvSpPr/>
            <p:nvPr/>
          </p:nvSpPr>
          <p:spPr>
            <a:xfrm rot="14159908" flipH="1">
              <a:off x="496639" y="1003736"/>
              <a:ext cx="4263931" cy="3465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8" name="Google Shape;495;p24"/>
            <p:cNvSpPr/>
            <p:nvPr/>
          </p:nvSpPr>
          <p:spPr>
            <a:xfrm rot="14159908" flipH="1">
              <a:off x="1264491" y="1463481"/>
              <a:ext cx="100861" cy="50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9" name="Google Shape;496;p24"/>
            <p:cNvSpPr/>
            <p:nvPr/>
          </p:nvSpPr>
          <p:spPr>
            <a:xfrm rot="14159908" flipH="1">
              <a:off x="1356834" y="1382868"/>
              <a:ext cx="115640" cy="122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0" name="Google Shape;497;p24"/>
            <p:cNvSpPr/>
            <p:nvPr/>
          </p:nvSpPr>
          <p:spPr>
            <a:xfrm rot="14159908" flipH="1">
              <a:off x="1493850" y="1245760"/>
              <a:ext cx="170026" cy="152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1" name="Google Shape;498;p24"/>
            <p:cNvSpPr/>
            <p:nvPr/>
          </p:nvSpPr>
          <p:spPr>
            <a:xfrm rot="14159908" flipH="1">
              <a:off x="1855247" y="4074936"/>
              <a:ext cx="171896" cy="49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2" name="Google Shape;499;p24"/>
            <p:cNvSpPr/>
            <p:nvPr/>
          </p:nvSpPr>
          <p:spPr>
            <a:xfrm rot="14159908" flipH="1">
              <a:off x="2042841" y="4372570"/>
              <a:ext cx="81612" cy="120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3" name="Google Shape;500;p24"/>
            <p:cNvSpPr/>
            <p:nvPr/>
          </p:nvSpPr>
          <p:spPr>
            <a:xfrm rot="14159908" flipH="1">
              <a:off x="2232919" y="4208858"/>
              <a:ext cx="160514" cy="242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4" name="Google Shape;501;p24"/>
            <p:cNvSpPr/>
            <p:nvPr/>
          </p:nvSpPr>
          <p:spPr>
            <a:xfrm rot="14159908" flipH="1">
              <a:off x="3553924" y="3902564"/>
              <a:ext cx="120426" cy="360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4" name="Google Shape;502;p24"/>
          <p:cNvGrpSpPr/>
          <p:nvPr/>
        </p:nvGrpSpPr>
        <p:grpSpPr>
          <a:xfrm>
            <a:off x="7504843" y="3875198"/>
            <a:ext cx="4264046" cy="3465326"/>
            <a:chOff x="0" y="0"/>
            <a:chExt cx="4264045" cy="3465324"/>
          </a:xfrm>
        </p:grpSpPr>
        <p:sp>
          <p:nvSpPr>
            <p:cNvPr id="596" name="Google Shape;503;p24"/>
            <p:cNvSpPr/>
            <p:nvPr/>
          </p:nvSpPr>
          <p:spPr>
            <a:xfrm flipH="1"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7" name="Google Shape;504;p24"/>
            <p:cNvSpPr/>
            <p:nvPr/>
          </p:nvSpPr>
          <p:spPr>
            <a:xfrm flipH="1">
              <a:off x="366290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8" name="Google Shape;505;p24"/>
            <p:cNvSpPr/>
            <p:nvPr/>
          </p:nvSpPr>
          <p:spPr>
            <a:xfrm flipH="1">
              <a:off x="3824493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9" name="Google Shape;506;p24"/>
            <p:cNvSpPr/>
            <p:nvPr/>
          </p:nvSpPr>
          <p:spPr>
            <a:xfrm flipH="1">
              <a:off x="3806464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0" name="Google Shape;507;p24"/>
            <p:cNvSpPr/>
            <p:nvPr/>
          </p:nvSpPr>
          <p:spPr>
            <a:xfrm flipH="1">
              <a:off x="1114878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1" name="Google Shape;508;p24"/>
            <p:cNvSpPr/>
            <p:nvPr/>
          </p:nvSpPr>
          <p:spPr>
            <a:xfrm flipH="1">
              <a:off x="989576" y="271999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2" name="Google Shape;509;p24"/>
            <p:cNvSpPr/>
            <p:nvPr/>
          </p:nvSpPr>
          <p:spPr>
            <a:xfrm flipH="1">
              <a:off x="906836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3" name="Google Shape;510;p24"/>
            <p:cNvSpPr/>
            <p:nvPr/>
          </p:nvSpPr>
          <p:spPr>
            <a:xfrm flipH="1">
              <a:off x="404270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0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8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737838" y="1147150"/>
            <a:ext cx="3855300" cy="3451200"/>
          </a:xfrm>
          <a:prstGeom prst="rect">
            <a:avLst/>
          </a:prstGeom>
        </p:spPr>
        <p:txBody>
          <a:bodyPr>
            <a:normAutofit/>
          </a:bodyPr>
          <a:lstStyle>
            <a:lvl1pPr indent="-304800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300"/>
              <a:defRPr sz="1300">
                <a:solidFill>
                  <a:schemeClr val="accent4">
                    <a:lumOff val="44000"/>
                  </a:schemeClr>
                </a:solidFill>
              </a:defRPr>
            </a:lvl1pPr>
            <a:lvl2pPr marL="892628" indent="-283028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300"/>
              <a:defRPr sz="1300">
                <a:solidFill>
                  <a:schemeClr val="accent4">
                    <a:lumOff val="44000"/>
                  </a:schemeClr>
                </a:solidFill>
              </a:defRPr>
            </a:lvl2pPr>
            <a:lvl3pPr marL="1349828" indent="-283028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300"/>
              <a:defRPr sz="1300">
                <a:solidFill>
                  <a:schemeClr val="accent4">
                    <a:lumOff val="44000"/>
                  </a:schemeClr>
                </a:solidFill>
              </a:defRPr>
            </a:lvl3pPr>
            <a:lvl4pPr marL="1807028" indent="-283028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300"/>
              <a:defRPr sz="1300">
                <a:solidFill>
                  <a:schemeClr val="accent4">
                    <a:lumOff val="44000"/>
                  </a:schemeClr>
                </a:solidFill>
              </a:defRPr>
            </a:lvl4pPr>
            <a:lvl5pPr marL="2264228" indent="-283028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300"/>
              <a:defRPr sz="13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13" name="Texto del título"/>
          <p:cNvSpPr txBox="1">
            <a:spLocks noGrp="1"/>
          </p:cNvSpPr>
          <p:nvPr>
            <p:ph type="title"/>
          </p:nvPr>
        </p:nvSpPr>
        <p:spPr>
          <a:xfrm>
            <a:off x="716726" y="545125"/>
            <a:ext cx="4396500" cy="51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grpSp>
        <p:nvGrpSpPr>
          <p:cNvPr id="622" name="Google Shape;514;p25"/>
          <p:cNvGrpSpPr/>
          <p:nvPr/>
        </p:nvGrpSpPr>
        <p:grpSpPr>
          <a:xfrm>
            <a:off x="-3347621" y="3148433"/>
            <a:ext cx="4264047" cy="3465326"/>
            <a:chOff x="0" y="0"/>
            <a:chExt cx="4264045" cy="3465324"/>
          </a:xfrm>
        </p:grpSpPr>
        <p:sp>
          <p:nvSpPr>
            <p:cNvPr id="614" name="Google Shape;515;p25"/>
            <p:cNvSpPr/>
            <p:nvPr/>
          </p:nvSpPr>
          <p:spPr>
            <a:xfrm flipH="1"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" name="Google Shape;516;p25"/>
            <p:cNvSpPr/>
            <p:nvPr/>
          </p:nvSpPr>
          <p:spPr>
            <a:xfrm flipH="1">
              <a:off x="366290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6" name="Google Shape;517;p25"/>
            <p:cNvSpPr/>
            <p:nvPr/>
          </p:nvSpPr>
          <p:spPr>
            <a:xfrm flipH="1">
              <a:off x="3824493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7" name="Google Shape;518;p25"/>
            <p:cNvSpPr/>
            <p:nvPr/>
          </p:nvSpPr>
          <p:spPr>
            <a:xfrm flipH="1">
              <a:off x="3806464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8" name="Google Shape;519;p25"/>
            <p:cNvSpPr/>
            <p:nvPr/>
          </p:nvSpPr>
          <p:spPr>
            <a:xfrm flipH="1">
              <a:off x="1114878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9" name="Google Shape;520;p25"/>
            <p:cNvSpPr/>
            <p:nvPr/>
          </p:nvSpPr>
          <p:spPr>
            <a:xfrm flipH="1">
              <a:off x="989576" y="271999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0" name="Google Shape;521;p25"/>
            <p:cNvSpPr/>
            <p:nvPr/>
          </p:nvSpPr>
          <p:spPr>
            <a:xfrm flipH="1">
              <a:off x="906836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1" name="Google Shape;522;p25"/>
            <p:cNvSpPr/>
            <p:nvPr/>
          </p:nvSpPr>
          <p:spPr>
            <a:xfrm flipH="1">
              <a:off x="404270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1" name="Google Shape;523;p25"/>
          <p:cNvGrpSpPr/>
          <p:nvPr/>
        </p:nvGrpSpPr>
        <p:grpSpPr>
          <a:xfrm>
            <a:off x="7150569" y="-2379148"/>
            <a:ext cx="3465326" cy="4264047"/>
            <a:chOff x="0" y="0"/>
            <a:chExt cx="3465324" cy="4264045"/>
          </a:xfrm>
        </p:grpSpPr>
        <p:sp>
          <p:nvSpPr>
            <p:cNvPr id="623" name="Google Shape;524;p25"/>
            <p:cNvSpPr/>
            <p:nvPr/>
          </p:nvSpPr>
          <p:spPr>
            <a:xfrm rot="16200000" flipH="1">
              <a:off x="-399361" y="399360"/>
              <a:ext cx="4264047" cy="346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4" name="Google Shape;525;p25"/>
            <p:cNvSpPr/>
            <p:nvPr/>
          </p:nvSpPr>
          <p:spPr>
            <a:xfrm rot="16200000" flipH="1">
              <a:off x="1164243" y="299082"/>
              <a:ext cx="100864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5" name="Google Shape;526;p25"/>
            <p:cNvSpPr/>
            <p:nvPr/>
          </p:nvSpPr>
          <p:spPr>
            <a:xfrm rot="16200000" flipH="1">
              <a:off x="1391141" y="320593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6" name="Google Shape;527;p25"/>
            <p:cNvSpPr/>
            <p:nvPr/>
          </p:nvSpPr>
          <p:spPr>
            <a:xfrm rot="16200000" flipH="1">
              <a:off x="1568209" y="296141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7" name="Google Shape;528;p25"/>
            <p:cNvSpPr/>
            <p:nvPr/>
          </p:nvSpPr>
          <p:spPr>
            <a:xfrm rot="16200000" flipH="1">
              <a:off x="189374" y="2814892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8" name="Google Shape;529;p25"/>
            <p:cNvSpPr/>
            <p:nvPr/>
          </p:nvSpPr>
          <p:spPr>
            <a:xfrm rot="16200000" flipH="1">
              <a:off x="291380" y="3173475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9" name="Google Shape;530;p25"/>
            <p:cNvSpPr/>
            <p:nvPr/>
          </p:nvSpPr>
          <p:spPr>
            <a:xfrm rot="16200000" flipH="1">
              <a:off x="499603" y="3155662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0" name="Google Shape;531;p25"/>
            <p:cNvSpPr/>
            <p:nvPr/>
          </p:nvSpPr>
          <p:spPr>
            <a:xfrm rot="16200000" flipH="1">
              <a:off x="1736436" y="3619160"/>
              <a:ext cx="120428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32" name="Google Shape;532;p25"/>
          <p:cNvSpPr txBox="1">
            <a:spLocks noGrp="1"/>
          </p:cNvSpPr>
          <p:nvPr>
            <p:ph type="body" sz="half" idx="21"/>
          </p:nvPr>
        </p:nvSpPr>
        <p:spPr>
          <a:xfrm>
            <a:off x="4550862" y="1577350"/>
            <a:ext cx="3855301" cy="3021301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50800" indent="-304800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300"/>
              <a:defRPr sz="13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63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8_2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737838" y="1147150"/>
            <a:ext cx="3855300" cy="3451200"/>
          </a:xfrm>
          <a:prstGeom prst="rect">
            <a:avLst/>
          </a:prstGeom>
        </p:spPr>
        <p:txBody>
          <a:bodyPr>
            <a:normAutofit/>
          </a:bodyPr>
          <a:lstStyle>
            <a:lvl1pPr indent="-304800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300"/>
              <a:defRPr sz="1300">
                <a:solidFill>
                  <a:schemeClr val="accent4">
                    <a:lumOff val="44000"/>
                  </a:schemeClr>
                </a:solidFill>
              </a:defRPr>
            </a:lvl1pPr>
            <a:lvl2pPr marL="892628" indent="-283028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300"/>
              <a:defRPr sz="1300">
                <a:solidFill>
                  <a:schemeClr val="accent4">
                    <a:lumOff val="44000"/>
                  </a:schemeClr>
                </a:solidFill>
              </a:defRPr>
            </a:lvl2pPr>
            <a:lvl3pPr marL="1349828" indent="-283028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300"/>
              <a:defRPr sz="1300">
                <a:solidFill>
                  <a:schemeClr val="accent4">
                    <a:lumOff val="44000"/>
                  </a:schemeClr>
                </a:solidFill>
              </a:defRPr>
            </a:lvl3pPr>
            <a:lvl4pPr marL="1807028" indent="-283028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300"/>
              <a:defRPr sz="1300">
                <a:solidFill>
                  <a:schemeClr val="accent4">
                    <a:lumOff val="44000"/>
                  </a:schemeClr>
                </a:solidFill>
              </a:defRPr>
            </a:lvl4pPr>
            <a:lvl5pPr marL="2264228" indent="-283028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300"/>
              <a:defRPr sz="13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41" name="Texto del título"/>
          <p:cNvSpPr txBox="1">
            <a:spLocks noGrp="1"/>
          </p:cNvSpPr>
          <p:nvPr>
            <p:ph type="title"/>
          </p:nvPr>
        </p:nvSpPr>
        <p:spPr>
          <a:xfrm>
            <a:off x="716726" y="545125"/>
            <a:ext cx="4396500" cy="51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grpSp>
        <p:nvGrpSpPr>
          <p:cNvPr id="650" name="Google Shape;536;p26"/>
          <p:cNvGrpSpPr/>
          <p:nvPr/>
        </p:nvGrpSpPr>
        <p:grpSpPr>
          <a:xfrm>
            <a:off x="-925540" y="3192382"/>
            <a:ext cx="3636526" cy="4402020"/>
            <a:chOff x="0" y="0"/>
            <a:chExt cx="3636524" cy="4402018"/>
          </a:xfrm>
        </p:grpSpPr>
        <p:sp>
          <p:nvSpPr>
            <p:cNvPr id="642" name="Google Shape;537;p26"/>
            <p:cNvSpPr/>
            <p:nvPr/>
          </p:nvSpPr>
          <p:spPr>
            <a:xfrm rot="5540294" flipH="1">
              <a:off x="-313830" y="468290"/>
              <a:ext cx="4264186" cy="3465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3" name="Google Shape;538;p26"/>
            <p:cNvSpPr/>
            <p:nvPr/>
          </p:nvSpPr>
          <p:spPr>
            <a:xfrm rot="5540294" flipH="1">
              <a:off x="2220885" y="3550560"/>
              <a:ext cx="100867" cy="503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4" name="Google Shape;539;p26"/>
            <p:cNvSpPr/>
            <p:nvPr/>
          </p:nvSpPr>
          <p:spPr>
            <a:xfrm rot="5540294" flipH="1">
              <a:off x="1972501" y="3900336"/>
              <a:ext cx="115647" cy="122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5" name="Google Shape;540;p26"/>
            <p:cNvSpPr/>
            <p:nvPr/>
          </p:nvSpPr>
          <p:spPr>
            <a:xfrm rot="5540294" flipH="1">
              <a:off x="1740833" y="3885872"/>
              <a:ext cx="170036" cy="152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6" name="Google Shape;541;p26"/>
            <p:cNvSpPr/>
            <p:nvPr/>
          </p:nvSpPr>
          <p:spPr>
            <a:xfrm rot="5540294" flipH="1">
              <a:off x="3226473" y="1081686"/>
              <a:ext cx="171907" cy="496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7" name="Google Shape;542;p26"/>
            <p:cNvSpPr/>
            <p:nvPr/>
          </p:nvSpPr>
          <p:spPr>
            <a:xfrm rot="5540294" flipH="1">
              <a:off x="3221756" y="1097200"/>
              <a:ext cx="81616" cy="12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8" name="Google Shape;543;p26"/>
            <p:cNvSpPr/>
            <p:nvPr/>
          </p:nvSpPr>
          <p:spPr>
            <a:xfrm rot="5540294" flipH="1">
              <a:off x="2936592" y="982740"/>
              <a:ext cx="160523" cy="242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9" name="Google Shape;544;p26"/>
            <p:cNvSpPr/>
            <p:nvPr/>
          </p:nvSpPr>
          <p:spPr>
            <a:xfrm rot="5540294" flipH="1">
              <a:off x="1762145" y="351789"/>
              <a:ext cx="120433" cy="360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59" name="Google Shape;545;p26"/>
          <p:cNvGrpSpPr/>
          <p:nvPr/>
        </p:nvGrpSpPr>
        <p:grpSpPr>
          <a:xfrm>
            <a:off x="8558594" y="226877"/>
            <a:ext cx="3465326" cy="4264047"/>
            <a:chOff x="0" y="0"/>
            <a:chExt cx="3465324" cy="4264045"/>
          </a:xfrm>
        </p:grpSpPr>
        <p:sp>
          <p:nvSpPr>
            <p:cNvPr id="651" name="Google Shape;546;p26"/>
            <p:cNvSpPr/>
            <p:nvPr/>
          </p:nvSpPr>
          <p:spPr>
            <a:xfrm rot="16200000" flipH="1">
              <a:off x="-399361" y="399360"/>
              <a:ext cx="4264047" cy="346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2" name="Google Shape;547;p26"/>
            <p:cNvSpPr/>
            <p:nvPr/>
          </p:nvSpPr>
          <p:spPr>
            <a:xfrm rot="16200000" flipH="1">
              <a:off x="1164243" y="299082"/>
              <a:ext cx="100864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3" name="Google Shape;548;p26"/>
            <p:cNvSpPr/>
            <p:nvPr/>
          </p:nvSpPr>
          <p:spPr>
            <a:xfrm rot="16200000" flipH="1">
              <a:off x="1391141" y="320593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4" name="Google Shape;549;p26"/>
            <p:cNvSpPr/>
            <p:nvPr/>
          </p:nvSpPr>
          <p:spPr>
            <a:xfrm rot="16200000" flipH="1">
              <a:off x="1568209" y="296141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5" name="Google Shape;550;p26"/>
            <p:cNvSpPr/>
            <p:nvPr/>
          </p:nvSpPr>
          <p:spPr>
            <a:xfrm rot="16200000" flipH="1">
              <a:off x="189374" y="2814892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6" name="Google Shape;551;p26"/>
            <p:cNvSpPr/>
            <p:nvPr/>
          </p:nvSpPr>
          <p:spPr>
            <a:xfrm rot="16200000" flipH="1">
              <a:off x="291380" y="3173475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7" name="Google Shape;552;p26"/>
            <p:cNvSpPr/>
            <p:nvPr/>
          </p:nvSpPr>
          <p:spPr>
            <a:xfrm rot="16200000" flipH="1">
              <a:off x="499603" y="3155662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8" name="Google Shape;553;p26"/>
            <p:cNvSpPr/>
            <p:nvPr/>
          </p:nvSpPr>
          <p:spPr>
            <a:xfrm rot="16200000" flipH="1">
              <a:off x="1736436" y="3619160"/>
              <a:ext cx="120428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60" name="Google Shape;554;p26"/>
          <p:cNvSpPr txBox="1">
            <a:spLocks noGrp="1"/>
          </p:cNvSpPr>
          <p:nvPr>
            <p:ph type="body" sz="half" idx="21"/>
          </p:nvPr>
        </p:nvSpPr>
        <p:spPr>
          <a:xfrm>
            <a:off x="4550862" y="1577350"/>
            <a:ext cx="3855301" cy="3021301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50800" indent="-304800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300"/>
              <a:defRPr sz="13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66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8_2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716725" y="1147150"/>
            <a:ext cx="4153200" cy="3451200"/>
          </a:xfrm>
          <a:prstGeom prst="rect">
            <a:avLst/>
          </a:prstGeom>
        </p:spPr>
        <p:txBody>
          <a:bodyPr>
            <a:normAutofit/>
          </a:bodyPr>
          <a:lstStyle>
            <a:lvl1pPr marR="50800" indent="-304800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300"/>
              <a:defRPr sz="1300">
                <a:solidFill>
                  <a:schemeClr val="accent4">
                    <a:lumOff val="44000"/>
                  </a:schemeClr>
                </a:solidFill>
              </a:defRPr>
            </a:lvl1pPr>
            <a:lvl2pPr marL="892628" marR="50800" indent="-283028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300"/>
              <a:defRPr sz="1300">
                <a:solidFill>
                  <a:schemeClr val="accent4">
                    <a:lumOff val="44000"/>
                  </a:schemeClr>
                </a:solidFill>
              </a:defRPr>
            </a:lvl2pPr>
            <a:lvl3pPr marL="1349828" marR="50800" indent="-283028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300"/>
              <a:defRPr sz="1300">
                <a:solidFill>
                  <a:schemeClr val="accent4">
                    <a:lumOff val="44000"/>
                  </a:schemeClr>
                </a:solidFill>
              </a:defRPr>
            </a:lvl3pPr>
            <a:lvl4pPr marL="1807028" marR="50800" indent="-283028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300"/>
              <a:defRPr sz="1300">
                <a:solidFill>
                  <a:schemeClr val="accent4">
                    <a:lumOff val="44000"/>
                  </a:schemeClr>
                </a:solidFill>
              </a:defRPr>
            </a:lvl4pPr>
            <a:lvl5pPr marL="2264228" marR="50800" indent="-283028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300"/>
              <a:defRPr sz="13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69" name="Texto del título"/>
          <p:cNvSpPr txBox="1">
            <a:spLocks noGrp="1"/>
          </p:cNvSpPr>
          <p:nvPr>
            <p:ph type="title"/>
          </p:nvPr>
        </p:nvSpPr>
        <p:spPr>
          <a:xfrm>
            <a:off x="716726" y="545125"/>
            <a:ext cx="4396500" cy="51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grpSp>
        <p:nvGrpSpPr>
          <p:cNvPr id="678" name="Google Shape;558;p27"/>
          <p:cNvGrpSpPr/>
          <p:nvPr/>
        </p:nvGrpSpPr>
        <p:grpSpPr>
          <a:xfrm>
            <a:off x="-3347621" y="3148433"/>
            <a:ext cx="4264047" cy="3465326"/>
            <a:chOff x="0" y="0"/>
            <a:chExt cx="4264045" cy="3465324"/>
          </a:xfrm>
        </p:grpSpPr>
        <p:sp>
          <p:nvSpPr>
            <p:cNvPr id="670" name="Google Shape;559;p27"/>
            <p:cNvSpPr/>
            <p:nvPr/>
          </p:nvSpPr>
          <p:spPr>
            <a:xfrm flipH="1"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1" name="Google Shape;560;p27"/>
            <p:cNvSpPr/>
            <p:nvPr/>
          </p:nvSpPr>
          <p:spPr>
            <a:xfrm flipH="1">
              <a:off x="366290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2" name="Google Shape;561;p27"/>
            <p:cNvSpPr/>
            <p:nvPr/>
          </p:nvSpPr>
          <p:spPr>
            <a:xfrm flipH="1">
              <a:off x="3824493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3" name="Google Shape;562;p27"/>
            <p:cNvSpPr/>
            <p:nvPr/>
          </p:nvSpPr>
          <p:spPr>
            <a:xfrm flipH="1">
              <a:off x="3806464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4" name="Google Shape;563;p27"/>
            <p:cNvSpPr/>
            <p:nvPr/>
          </p:nvSpPr>
          <p:spPr>
            <a:xfrm flipH="1">
              <a:off x="1114878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5" name="Google Shape;564;p27"/>
            <p:cNvSpPr/>
            <p:nvPr/>
          </p:nvSpPr>
          <p:spPr>
            <a:xfrm flipH="1">
              <a:off x="989576" y="271999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6" name="Google Shape;565;p27"/>
            <p:cNvSpPr/>
            <p:nvPr/>
          </p:nvSpPr>
          <p:spPr>
            <a:xfrm flipH="1">
              <a:off x="906836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7" name="Google Shape;566;p27"/>
            <p:cNvSpPr/>
            <p:nvPr/>
          </p:nvSpPr>
          <p:spPr>
            <a:xfrm flipH="1">
              <a:off x="404270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87" name="Google Shape;567;p27"/>
          <p:cNvGrpSpPr/>
          <p:nvPr/>
        </p:nvGrpSpPr>
        <p:grpSpPr>
          <a:xfrm>
            <a:off x="7150569" y="-2379148"/>
            <a:ext cx="3465326" cy="4264047"/>
            <a:chOff x="0" y="0"/>
            <a:chExt cx="3465324" cy="4264045"/>
          </a:xfrm>
        </p:grpSpPr>
        <p:sp>
          <p:nvSpPr>
            <p:cNvPr id="679" name="Google Shape;568;p27"/>
            <p:cNvSpPr/>
            <p:nvPr/>
          </p:nvSpPr>
          <p:spPr>
            <a:xfrm rot="16200000" flipH="1">
              <a:off x="-399361" y="399360"/>
              <a:ext cx="4264047" cy="346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0" name="Google Shape;569;p27"/>
            <p:cNvSpPr/>
            <p:nvPr/>
          </p:nvSpPr>
          <p:spPr>
            <a:xfrm rot="16200000" flipH="1">
              <a:off x="1164243" y="299082"/>
              <a:ext cx="100864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1" name="Google Shape;570;p27"/>
            <p:cNvSpPr/>
            <p:nvPr/>
          </p:nvSpPr>
          <p:spPr>
            <a:xfrm rot="16200000" flipH="1">
              <a:off x="1391141" y="320593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2" name="Google Shape;571;p27"/>
            <p:cNvSpPr/>
            <p:nvPr/>
          </p:nvSpPr>
          <p:spPr>
            <a:xfrm rot="16200000" flipH="1">
              <a:off x="1568209" y="296141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3" name="Google Shape;572;p27"/>
            <p:cNvSpPr/>
            <p:nvPr/>
          </p:nvSpPr>
          <p:spPr>
            <a:xfrm rot="16200000" flipH="1">
              <a:off x="189374" y="2814892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4" name="Google Shape;573;p27"/>
            <p:cNvSpPr/>
            <p:nvPr/>
          </p:nvSpPr>
          <p:spPr>
            <a:xfrm rot="16200000" flipH="1">
              <a:off x="291380" y="3173475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5" name="Google Shape;574;p27"/>
            <p:cNvSpPr/>
            <p:nvPr/>
          </p:nvSpPr>
          <p:spPr>
            <a:xfrm rot="16200000" flipH="1">
              <a:off x="499603" y="3155662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6" name="Google Shape;575;p27"/>
            <p:cNvSpPr/>
            <p:nvPr/>
          </p:nvSpPr>
          <p:spPr>
            <a:xfrm rot="16200000" flipH="1">
              <a:off x="1736436" y="3619160"/>
              <a:ext cx="120428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8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Texto del título"/>
          <p:cNvSpPr txBox="1">
            <a:spLocks noGrp="1"/>
          </p:cNvSpPr>
          <p:nvPr>
            <p:ph type="title"/>
          </p:nvPr>
        </p:nvSpPr>
        <p:spPr>
          <a:xfrm>
            <a:off x="1304999" y="1328250"/>
            <a:ext cx="6534001" cy="2791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96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grpSp>
        <p:nvGrpSpPr>
          <p:cNvPr id="704" name="Google Shape;578;p28"/>
          <p:cNvGrpSpPr/>
          <p:nvPr/>
        </p:nvGrpSpPr>
        <p:grpSpPr>
          <a:xfrm>
            <a:off x="-3571529" y="1198796"/>
            <a:ext cx="5488135" cy="5317528"/>
            <a:chOff x="0" y="0"/>
            <a:chExt cx="5488133" cy="5317526"/>
          </a:xfrm>
        </p:grpSpPr>
        <p:sp>
          <p:nvSpPr>
            <p:cNvPr id="696" name="Google Shape;579;p28"/>
            <p:cNvSpPr/>
            <p:nvPr/>
          </p:nvSpPr>
          <p:spPr>
            <a:xfrm rot="2178779" flipH="1">
              <a:off x="612028" y="926088"/>
              <a:ext cx="4264077" cy="3465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7" name="Google Shape;580;p28"/>
            <p:cNvSpPr/>
            <p:nvPr/>
          </p:nvSpPr>
          <p:spPr>
            <a:xfrm rot="2178779" flipH="1">
              <a:off x="4274610" y="2926197"/>
              <a:ext cx="100864" cy="50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8" name="Google Shape;581;p28"/>
            <p:cNvSpPr/>
            <p:nvPr/>
          </p:nvSpPr>
          <p:spPr>
            <a:xfrm rot="2178779" flipH="1">
              <a:off x="4264637" y="3405542"/>
              <a:ext cx="115643" cy="12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9" name="Google Shape;582;p28"/>
            <p:cNvSpPr/>
            <p:nvPr/>
          </p:nvSpPr>
          <p:spPr>
            <a:xfrm rot="2178779" flipH="1">
              <a:off x="4123863" y="3560277"/>
              <a:ext cx="170032" cy="152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0" name="Google Shape;583;p28"/>
            <p:cNvSpPr/>
            <p:nvPr/>
          </p:nvSpPr>
          <p:spPr>
            <a:xfrm rot="2178779" flipH="1">
              <a:off x="2770795" y="684660"/>
              <a:ext cx="171902" cy="49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1" name="Google Shape;584;p28"/>
            <p:cNvSpPr/>
            <p:nvPr/>
          </p:nvSpPr>
          <p:spPr>
            <a:xfrm rot="2178779" flipH="1">
              <a:off x="2644920" y="817681"/>
              <a:ext cx="81614" cy="12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2" name="Google Shape;585;p28"/>
            <p:cNvSpPr/>
            <p:nvPr/>
          </p:nvSpPr>
          <p:spPr>
            <a:xfrm rot="2178779" flipH="1">
              <a:off x="2423913" y="930522"/>
              <a:ext cx="160519" cy="24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3" name="Google Shape;586;p28"/>
            <p:cNvSpPr/>
            <p:nvPr/>
          </p:nvSpPr>
          <p:spPr>
            <a:xfrm rot="2178779" flipH="1">
              <a:off x="1302257" y="1542407"/>
              <a:ext cx="120429" cy="36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713" name="Google Shape;587;p28"/>
          <p:cNvGrpSpPr/>
          <p:nvPr/>
        </p:nvGrpSpPr>
        <p:grpSpPr>
          <a:xfrm>
            <a:off x="7324442" y="-1305098"/>
            <a:ext cx="5494452" cy="5375363"/>
            <a:chOff x="0" y="0"/>
            <a:chExt cx="5494451" cy="5375361"/>
          </a:xfrm>
        </p:grpSpPr>
        <p:sp>
          <p:nvSpPr>
            <p:cNvPr id="705" name="Google Shape;588;p28"/>
            <p:cNvSpPr/>
            <p:nvPr/>
          </p:nvSpPr>
          <p:spPr>
            <a:xfrm rot="13136876" flipH="1">
              <a:off x="615250" y="955057"/>
              <a:ext cx="4263951" cy="346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6" name="Google Shape;589;p28"/>
            <p:cNvSpPr/>
            <p:nvPr/>
          </p:nvSpPr>
          <p:spPr>
            <a:xfrm rot="13136876" flipH="1">
              <a:off x="1141399" y="1844886"/>
              <a:ext cx="100861" cy="50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7" name="Google Shape;590;p28"/>
            <p:cNvSpPr/>
            <p:nvPr/>
          </p:nvSpPr>
          <p:spPr>
            <a:xfrm rot="13136876" flipH="1">
              <a:off x="1149870" y="1746944"/>
              <a:ext cx="115640" cy="122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8" name="Google Shape;591;p28"/>
            <p:cNvSpPr/>
            <p:nvPr/>
          </p:nvSpPr>
          <p:spPr>
            <a:xfrm rot="13136876" flipH="1">
              <a:off x="1243948" y="1567042"/>
              <a:ext cx="170027" cy="152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9" name="Google Shape;592;p28"/>
            <p:cNvSpPr/>
            <p:nvPr/>
          </p:nvSpPr>
          <p:spPr>
            <a:xfrm rot="13136876" flipH="1">
              <a:off x="2469385" y="4158081"/>
              <a:ext cx="171897" cy="496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0" name="Google Shape;593;p28"/>
            <p:cNvSpPr/>
            <p:nvPr/>
          </p:nvSpPr>
          <p:spPr>
            <a:xfrm rot="13136876" flipH="1">
              <a:off x="2682826" y="4409134"/>
              <a:ext cx="81613" cy="120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1" name="Google Shape;594;p28"/>
            <p:cNvSpPr/>
            <p:nvPr/>
          </p:nvSpPr>
          <p:spPr>
            <a:xfrm rot="13136876" flipH="1">
              <a:off x="2832729" y="4182629"/>
              <a:ext cx="160514" cy="242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2" name="Google Shape;595;p28"/>
            <p:cNvSpPr/>
            <p:nvPr/>
          </p:nvSpPr>
          <p:spPr>
            <a:xfrm rot="13136876" flipH="1">
              <a:off x="4024079" y="3505736"/>
              <a:ext cx="120427" cy="36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_1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Texto del título"/>
          <p:cNvSpPr txBox="1">
            <a:spLocks noGrp="1"/>
          </p:cNvSpPr>
          <p:nvPr>
            <p:ph type="title"/>
          </p:nvPr>
        </p:nvSpPr>
        <p:spPr>
          <a:xfrm>
            <a:off x="4355424" y="1175850"/>
            <a:ext cx="4053901" cy="2791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72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grpSp>
        <p:nvGrpSpPr>
          <p:cNvPr id="730" name="Google Shape;598;p29"/>
          <p:cNvGrpSpPr/>
          <p:nvPr/>
        </p:nvGrpSpPr>
        <p:grpSpPr>
          <a:xfrm>
            <a:off x="-1488619" y="-1936080"/>
            <a:ext cx="3791816" cy="3302201"/>
            <a:chOff x="0" y="0"/>
            <a:chExt cx="3791815" cy="3302200"/>
          </a:xfrm>
        </p:grpSpPr>
        <p:sp>
          <p:nvSpPr>
            <p:cNvPr id="722" name="Google Shape;599;p29"/>
            <p:cNvSpPr/>
            <p:nvPr/>
          </p:nvSpPr>
          <p:spPr>
            <a:xfrm rot="11475659" flipH="1">
              <a:off x="232024" y="298887"/>
              <a:ext cx="3327768" cy="2704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3" name="Google Shape;600;p29"/>
            <p:cNvSpPr/>
            <p:nvPr/>
          </p:nvSpPr>
          <p:spPr>
            <a:xfrm rot="11475659" flipH="1">
              <a:off x="567270" y="1610201"/>
              <a:ext cx="78716" cy="39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4" name="Google Shape;601;p29"/>
            <p:cNvSpPr/>
            <p:nvPr/>
          </p:nvSpPr>
          <p:spPr>
            <a:xfrm rot="11475659" flipH="1">
              <a:off x="467873" y="1553786"/>
              <a:ext cx="90251" cy="95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5" name="Google Shape;602;p29"/>
            <p:cNvSpPr/>
            <p:nvPr/>
          </p:nvSpPr>
          <p:spPr>
            <a:xfrm rot="11475659" flipH="1">
              <a:off x="470765" y="1384116"/>
              <a:ext cx="132697" cy="119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6" name="Google Shape;603;p29"/>
            <p:cNvSpPr/>
            <p:nvPr/>
          </p:nvSpPr>
          <p:spPr>
            <a:xfrm rot="11475659" flipH="1">
              <a:off x="2319468" y="2714661"/>
              <a:ext cx="134156" cy="387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7" name="Google Shape;604;p29"/>
            <p:cNvSpPr/>
            <p:nvPr/>
          </p:nvSpPr>
          <p:spPr>
            <a:xfrm rot="11475659" flipH="1">
              <a:off x="2493824" y="2843942"/>
              <a:ext cx="63693" cy="9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8" name="Google Shape;605;p29"/>
            <p:cNvSpPr/>
            <p:nvPr/>
          </p:nvSpPr>
          <p:spPr>
            <a:xfrm rot="11475659" flipH="1">
              <a:off x="2533912" y="2613284"/>
              <a:ext cx="125273" cy="189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9" name="Google Shape;606;p29"/>
            <p:cNvSpPr/>
            <p:nvPr/>
          </p:nvSpPr>
          <p:spPr>
            <a:xfrm rot="11475659" flipH="1">
              <a:off x="3135000" y="1715468"/>
              <a:ext cx="93986" cy="281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739" name="Google Shape;607;p29"/>
          <p:cNvGrpSpPr/>
          <p:nvPr/>
        </p:nvGrpSpPr>
        <p:grpSpPr>
          <a:xfrm>
            <a:off x="5277261" y="3271464"/>
            <a:ext cx="5303674" cy="4898323"/>
            <a:chOff x="0" y="0"/>
            <a:chExt cx="5303672" cy="4898321"/>
          </a:xfrm>
        </p:grpSpPr>
        <p:sp>
          <p:nvSpPr>
            <p:cNvPr id="731" name="Google Shape;608;p29"/>
            <p:cNvSpPr/>
            <p:nvPr/>
          </p:nvSpPr>
          <p:spPr>
            <a:xfrm rot="1438098" flipH="1">
              <a:off x="519977" y="716631"/>
              <a:ext cx="4263718" cy="3465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2" name="Google Shape;609;p29"/>
            <p:cNvSpPr/>
            <p:nvPr/>
          </p:nvSpPr>
          <p:spPr>
            <a:xfrm rot="1438098" flipH="1">
              <a:off x="4256663" y="2366599"/>
              <a:ext cx="100855" cy="503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3" name="Google Shape;610;p29"/>
            <p:cNvSpPr/>
            <p:nvPr/>
          </p:nvSpPr>
          <p:spPr>
            <a:xfrm rot="1438098" flipH="1">
              <a:off x="4308500" y="2839779"/>
              <a:ext cx="115634" cy="122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4" name="Google Shape;611;p29"/>
            <p:cNvSpPr/>
            <p:nvPr/>
          </p:nvSpPr>
          <p:spPr>
            <a:xfrm rot="1438098" flipH="1">
              <a:off x="4206711" y="3014850"/>
              <a:ext cx="170018" cy="152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5" name="Google Shape;612;p29"/>
            <p:cNvSpPr/>
            <p:nvPr/>
          </p:nvSpPr>
          <p:spPr>
            <a:xfrm rot="1438098" flipH="1">
              <a:off x="2307030" y="491034"/>
              <a:ext cx="171888" cy="496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6" name="Google Shape;613;p29"/>
            <p:cNvSpPr/>
            <p:nvPr/>
          </p:nvSpPr>
          <p:spPr>
            <a:xfrm rot="1438098" flipH="1">
              <a:off x="2173337" y="661878"/>
              <a:ext cx="81607" cy="120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7" name="Google Shape;614;p29"/>
            <p:cNvSpPr/>
            <p:nvPr/>
          </p:nvSpPr>
          <p:spPr>
            <a:xfrm rot="1438098" flipH="1">
              <a:off x="1993730" y="809500"/>
              <a:ext cx="160506" cy="242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8" name="Google Shape;615;p29"/>
            <p:cNvSpPr/>
            <p:nvPr/>
          </p:nvSpPr>
          <p:spPr>
            <a:xfrm rot="1438098" flipH="1">
              <a:off x="1042006" y="1649886"/>
              <a:ext cx="120419" cy="360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_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Texto del título"/>
          <p:cNvSpPr txBox="1">
            <a:spLocks noGrp="1"/>
          </p:cNvSpPr>
          <p:nvPr>
            <p:ph type="title"/>
          </p:nvPr>
        </p:nvSpPr>
        <p:spPr>
          <a:xfrm>
            <a:off x="720049" y="545125"/>
            <a:ext cx="3214201" cy="512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grpSp>
        <p:nvGrpSpPr>
          <p:cNvPr id="756" name="Google Shape;618;p30"/>
          <p:cNvGrpSpPr/>
          <p:nvPr/>
        </p:nvGrpSpPr>
        <p:grpSpPr>
          <a:xfrm>
            <a:off x="7022894" y="-2163722"/>
            <a:ext cx="3465326" cy="4264046"/>
            <a:chOff x="0" y="0"/>
            <a:chExt cx="3465324" cy="4264045"/>
          </a:xfrm>
        </p:grpSpPr>
        <p:sp>
          <p:nvSpPr>
            <p:cNvPr id="748" name="Google Shape;619;p30"/>
            <p:cNvSpPr/>
            <p:nvPr/>
          </p:nvSpPr>
          <p:spPr>
            <a:xfrm rot="16200000" flipH="1">
              <a:off x="-399361" y="399360"/>
              <a:ext cx="4264047" cy="346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9" name="Google Shape;620;p30"/>
            <p:cNvSpPr/>
            <p:nvPr/>
          </p:nvSpPr>
          <p:spPr>
            <a:xfrm rot="16200000" flipH="1">
              <a:off x="1164243" y="299082"/>
              <a:ext cx="100864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0" name="Google Shape;621;p30"/>
            <p:cNvSpPr/>
            <p:nvPr/>
          </p:nvSpPr>
          <p:spPr>
            <a:xfrm rot="16200000" flipH="1">
              <a:off x="1391141" y="320593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1" name="Google Shape;622;p30"/>
            <p:cNvSpPr/>
            <p:nvPr/>
          </p:nvSpPr>
          <p:spPr>
            <a:xfrm rot="16200000" flipH="1">
              <a:off x="1568209" y="296141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2" name="Google Shape;623;p30"/>
            <p:cNvSpPr/>
            <p:nvPr/>
          </p:nvSpPr>
          <p:spPr>
            <a:xfrm rot="16200000" flipH="1">
              <a:off x="189374" y="2814892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3" name="Google Shape;624;p30"/>
            <p:cNvSpPr/>
            <p:nvPr/>
          </p:nvSpPr>
          <p:spPr>
            <a:xfrm rot="16200000" flipH="1">
              <a:off x="291380" y="3173475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4" name="Google Shape;625;p30"/>
            <p:cNvSpPr/>
            <p:nvPr/>
          </p:nvSpPr>
          <p:spPr>
            <a:xfrm rot="16200000" flipH="1">
              <a:off x="499603" y="3155662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5" name="Google Shape;626;p30"/>
            <p:cNvSpPr/>
            <p:nvPr/>
          </p:nvSpPr>
          <p:spPr>
            <a:xfrm rot="16200000" flipH="1">
              <a:off x="1736436" y="3619160"/>
              <a:ext cx="120428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765" name="Google Shape;627;p30"/>
          <p:cNvGrpSpPr/>
          <p:nvPr/>
        </p:nvGrpSpPr>
        <p:grpSpPr>
          <a:xfrm>
            <a:off x="-3347621" y="3148433"/>
            <a:ext cx="4264047" cy="3465326"/>
            <a:chOff x="0" y="0"/>
            <a:chExt cx="4264045" cy="3465324"/>
          </a:xfrm>
        </p:grpSpPr>
        <p:sp>
          <p:nvSpPr>
            <p:cNvPr id="757" name="Google Shape;628;p30"/>
            <p:cNvSpPr/>
            <p:nvPr/>
          </p:nvSpPr>
          <p:spPr>
            <a:xfrm flipH="1"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8" name="Google Shape;629;p30"/>
            <p:cNvSpPr/>
            <p:nvPr/>
          </p:nvSpPr>
          <p:spPr>
            <a:xfrm flipH="1">
              <a:off x="366290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9" name="Google Shape;630;p30"/>
            <p:cNvSpPr/>
            <p:nvPr/>
          </p:nvSpPr>
          <p:spPr>
            <a:xfrm flipH="1">
              <a:off x="3824493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0" name="Google Shape;631;p30"/>
            <p:cNvSpPr/>
            <p:nvPr/>
          </p:nvSpPr>
          <p:spPr>
            <a:xfrm flipH="1">
              <a:off x="3806464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1" name="Google Shape;632;p30"/>
            <p:cNvSpPr/>
            <p:nvPr/>
          </p:nvSpPr>
          <p:spPr>
            <a:xfrm flipH="1">
              <a:off x="1114878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2" name="Google Shape;633;p30"/>
            <p:cNvSpPr/>
            <p:nvPr/>
          </p:nvSpPr>
          <p:spPr>
            <a:xfrm flipH="1">
              <a:off x="989576" y="271999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3" name="Google Shape;634;p30"/>
            <p:cNvSpPr/>
            <p:nvPr/>
          </p:nvSpPr>
          <p:spPr>
            <a:xfrm flipH="1">
              <a:off x="906836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4" name="Google Shape;635;p30"/>
            <p:cNvSpPr/>
            <p:nvPr/>
          </p:nvSpPr>
          <p:spPr>
            <a:xfrm flipH="1">
              <a:off x="404270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6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716725" y="1997474"/>
            <a:ext cx="4547100" cy="22317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7" name="Texto del título"/>
          <p:cNvSpPr txBox="1">
            <a:spLocks noGrp="1"/>
          </p:cNvSpPr>
          <p:nvPr>
            <p:ph type="title"/>
          </p:nvPr>
        </p:nvSpPr>
        <p:spPr>
          <a:xfrm>
            <a:off x="716725" y="545125"/>
            <a:ext cx="3080100" cy="10737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grpSp>
        <p:nvGrpSpPr>
          <p:cNvPr id="76" name="Google Shape;55;p4"/>
          <p:cNvGrpSpPr/>
          <p:nvPr/>
        </p:nvGrpSpPr>
        <p:grpSpPr>
          <a:xfrm>
            <a:off x="-3347621" y="3148433"/>
            <a:ext cx="4264047" cy="3465326"/>
            <a:chOff x="0" y="0"/>
            <a:chExt cx="4264045" cy="3465324"/>
          </a:xfrm>
        </p:grpSpPr>
        <p:sp>
          <p:nvSpPr>
            <p:cNvPr id="68" name="Google Shape;56;p4"/>
            <p:cNvSpPr/>
            <p:nvPr/>
          </p:nvSpPr>
          <p:spPr>
            <a:xfrm flipH="1"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" name="Google Shape;57;p4"/>
            <p:cNvSpPr/>
            <p:nvPr/>
          </p:nvSpPr>
          <p:spPr>
            <a:xfrm flipH="1">
              <a:off x="366290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" name="Google Shape;58;p4"/>
            <p:cNvSpPr/>
            <p:nvPr/>
          </p:nvSpPr>
          <p:spPr>
            <a:xfrm flipH="1">
              <a:off x="3824493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" name="Google Shape;59;p4"/>
            <p:cNvSpPr/>
            <p:nvPr/>
          </p:nvSpPr>
          <p:spPr>
            <a:xfrm flipH="1">
              <a:off x="3806464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" name="Google Shape;60;p4"/>
            <p:cNvSpPr/>
            <p:nvPr/>
          </p:nvSpPr>
          <p:spPr>
            <a:xfrm flipH="1">
              <a:off x="1114878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" name="Google Shape;61;p4"/>
            <p:cNvSpPr/>
            <p:nvPr/>
          </p:nvSpPr>
          <p:spPr>
            <a:xfrm flipH="1">
              <a:off x="989576" y="271999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" name="Google Shape;62;p4"/>
            <p:cNvSpPr/>
            <p:nvPr/>
          </p:nvSpPr>
          <p:spPr>
            <a:xfrm flipH="1">
              <a:off x="906836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" name="Google Shape;63;p4"/>
            <p:cNvSpPr/>
            <p:nvPr/>
          </p:nvSpPr>
          <p:spPr>
            <a:xfrm flipH="1">
              <a:off x="404270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5" name="Google Shape;64;p4"/>
          <p:cNvGrpSpPr/>
          <p:nvPr/>
        </p:nvGrpSpPr>
        <p:grpSpPr>
          <a:xfrm>
            <a:off x="4610931" y="-797742"/>
            <a:ext cx="5307033" cy="4312946"/>
            <a:chOff x="0" y="0"/>
            <a:chExt cx="5307031" cy="4312944"/>
          </a:xfrm>
        </p:grpSpPr>
        <p:sp>
          <p:nvSpPr>
            <p:cNvPr id="77" name="Google Shape;65;p4"/>
            <p:cNvSpPr/>
            <p:nvPr/>
          </p:nvSpPr>
          <p:spPr>
            <a:xfrm rot="10800000">
              <a:off x="-1" y="-1"/>
              <a:ext cx="5307033" cy="431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" name="Google Shape;66;p4"/>
            <p:cNvSpPr/>
            <p:nvPr/>
          </p:nvSpPr>
          <p:spPr>
            <a:xfrm rot="10800000">
              <a:off x="4558853" y="2487986"/>
              <a:ext cx="125534" cy="626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" name="Google Shape;67;p4"/>
            <p:cNvSpPr/>
            <p:nvPr/>
          </p:nvSpPr>
          <p:spPr>
            <a:xfrm rot="10800000">
              <a:off x="4759964" y="2433473"/>
              <a:ext cx="143929" cy="15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" name="Google Shape;68;p4"/>
            <p:cNvSpPr/>
            <p:nvPr/>
          </p:nvSpPr>
          <p:spPr>
            <a:xfrm rot="10800000">
              <a:off x="4737525" y="2160221"/>
              <a:ext cx="211620" cy="190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" name="Google Shape;69;p4"/>
            <p:cNvSpPr/>
            <p:nvPr/>
          </p:nvSpPr>
          <p:spPr>
            <a:xfrm rot="10800000">
              <a:off x="1387577" y="3661209"/>
              <a:ext cx="213948" cy="61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" name="Google Shape;70;p4"/>
            <p:cNvSpPr/>
            <p:nvPr/>
          </p:nvSpPr>
          <p:spPr>
            <a:xfrm rot="10800000">
              <a:off x="1231626" y="3824594"/>
              <a:ext cx="101577" cy="149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" name="Google Shape;71;p4"/>
            <p:cNvSpPr/>
            <p:nvPr/>
          </p:nvSpPr>
          <p:spPr>
            <a:xfrm rot="10800000">
              <a:off x="1128649" y="3440292"/>
              <a:ext cx="199780" cy="30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4" name="Google Shape;72;p4"/>
            <p:cNvSpPr/>
            <p:nvPr/>
          </p:nvSpPr>
          <p:spPr>
            <a:xfrm rot="10800000">
              <a:off x="503155" y="1852307"/>
              <a:ext cx="149886" cy="44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_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" name="Google Shape;637;p31"/>
          <p:cNvGrpSpPr/>
          <p:nvPr/>
        </p:nvGrpSpPr>
        <p:grpSpPr>
          <a:xfrm>
            <a:off x="-2917002" y="-1668702"/>
            <a:ext cx="4427003" cy="4998967"/>
            <a:chOff x="0" y="0"/>
            <a:chExt cx="4427001" cy="4998965"/>
          </a:xfrm>
        </p:grpSpPr>
        <p:sp>
          <p:nvSpPr>
            <p:cNvPr id="773" name="Google Shape;638;p31"/>
            <p:cNvSpPr/>
            <p:nvPr/>
          </p:nvSpPr>
          <p:spPr>
            <a:xfrm rot="4525307">
              <a:off x="81489" y="766829"/>
              <a:ext cx="4264024" cy="346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4" name="Google Shape;639;p31"/>
            <p:cNvSpPr/>
            <p:nvPr/>
          </p:nvSpPr>
          <p:spPr>
            <a:xfrm rot="4525307">
              <a:off x="2266361" y="587084"/>
              <a:ext cx="100862" cy="503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5" name="Google Shape;640;p31"/>
            <p:cNvSpPr/>
            <p:nvPr/>
          </p:nvSpPr>
          <p:spPr>
            <a:xfrm rot="4525307">
              <a:off x="1989696" y="673005"/>
              <a:ext cx="115642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6" name="Google Shape;641;p31"/>
            <p:cNvSpPr/>
            <p:nvPr/>
          </p:nvSpPr>
          <p:spPr>
            <a:xfrm rot="4525307">
              <a:off x="1762510" y="700261"/>
              <a:ext cx="170030" cy="15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7" name="Google Shape;642;p31"/>
            <p:cNvSpPr/>
            <p:nvPr/>
          </p:nvSpPr>
          <p:spPr>
            <a:xfrm rot="4525307">
              <a:off x="3772344" y="2785557"/>
              <a:ext cx="171900" cy="496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8" name="Google Shape;643;p31"/>
            <p:cNvSpPr/>
            <p:nvPr/>
          </p:nvSpPr>
          <p:spPr>
            <a:xfrm rot="4525307">
              <a:off x="3805357" y="3152962"/>
              <a:ext cx="81613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9" name="Google Shape;644;p31"/>
            <p:cNvSpPr/>
            <p:nvPr/>
          </p:nvSpPr>
          <p:spPr>
            <a:xfrm rot="4525307">
              <a:off x="3537101" y="3196096"/>
              <a:ext cx="160517" cy="242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0" name="Google Shape;645;p31"/>
            <p:cNvSpPr/>
            <p:nvPr/>
          </p:nvSpPr>
          <p:spPr>
            <a:xfrm rot="4525307">
              <a:off x="2511079" y="3949032"/>
              <a:ext cx="120429" cy="360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790" name="Google Shape;646;p31"/>
          <p:cNvGrpSpPr/>
          <p:nvPr/>
        </p:nvGrpSpPr>
        <p:grpSpPr>
          <a:xfrm>
            <a:off x="7648606" y="3148433"/>
            <a:ext cx="4264046" cy="3465326"/>
            <a:chOff x="0" y="0"/>
            <a:chExt cx="4264045" cy="3465324"/>
          </a:xfrm>
        </p:grpSpPr>
        <p:sp>
          <p:nvSpPr>
            <p:cNvPr id="782" name="Google Shape;647;p31"/>
            <p:cNvSpPr/>
            <p:nvPr/>
          </p:nvSpPr>
          <p:spPr>
            <a:xfrm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3" name="Google Shape;648;p31"/>
            <p:cNvSpPr/>
            <p:nvPr/>
          </p:nvSpPr>
          <p:spPr>
            <a:xfrm>
              <a:off x="50027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4" name="Google Shape;649;p31"/>
            <p:cNvSpPr/>
            <p:nvPr/>
          </p:nvSpPr>
          <p:spPr>
            <a:xfrm>
              <a:off x="323909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5" name="Google Shape;650;p31"/>
            <p:cNvSpPr/>
            <p:nvPr/>
          </p:nvSpPr>
          <p:spPr>
            <a:xfrm>
              <a:off x="287551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6" name="Google Shape;651;p31"/>
            <p:cNvSpPr/>
            <p:nvPr/>
          </p:nvSpPr>
          <p:spPr>
            <a:xfrm>
              <a:off x="2977267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7" name="Google Shape;652;p31"/>
            <p:cNvSpPr/>
            <p:nvPr/>
          </p:nvSpPr>
          <p:spPr>
            <a:xfrm>
              <a:off x="3192856" y="271999"/>
              <a:ext cx="81613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8" name="Google Shape;653;p31"/>
            <p:cNvSpPr/>
            <p:nvPr/>
          </p:nvSpPr>
          <p:spPr>
            <a:xfrm>
              <a:off x="3196691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9" name="Google Shape;654;p31"/>
            <p:cNvSpPr/>
            <p:nvPr/>
          </p:nvSpPr>
          <p:spPr>
            <a:xfrm>
              <a:off x="3739346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91" name="Texto del título"/>
          <p:cNvSpPr txBox="1">
            <a:spLocks noGrp="1"/>
          </p:cNvSpPr>
          <p:nvPr>
            <p:ph type="title"/>
          </p:nvPr>
        </p:nvSpPr>
        <p:spPr>
          <a:xfrm>
            <a:off x="715062" y="549975"/>
            <a:ext cx="7713901" cy="5739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79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_2_1_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Texto del título"/>
          <p:cNvSpPr txBox="1">
            <a:spLocks noGrp="1"/>
          </p:cNvSpPr>
          <p:nvPr>
            <p:ph type="title"/>
          </p:nvPr>
        </p:nvSpPr>
        <p:spPr>
          <a:xfrm>
            <a:off x="713221" y="545125"/>
            <a:ext cx="7714200" cy="5121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grpSp>
        <p:nvGrpSpPr>
          <p:cNvPr id="808" name="Google Shape;658;p32"/>
          <p:cNvGrpSpPr/>
          <p:nvPr/>
        </p:nvGrpSpPr>
        <p:grpSpPr>
          <a:xfrm>
            <a:off x="7415370" y="-1917445"/>
            <a:ext cx="4884975" cy="5296156"/>
            <a:chOff x="0" y="0"/>
            <a:chExt cx="4884973" cy="5296155"/>
          </a:xfrm>
        </p:grpSpPr>
        <p:sp>
          <p:nvSpPr>
            <p:cNvPr id="800" name="Google Shape;659;p32"/>
            <p:cNvSpPr/>
            <p:nvPr/>
          </p:nvSpPr>
          <p:spPr>
            <a:xfrm rot="17619181" flipH="1">
              <a:off x="310445" y="915399"/>
              <a:ext cx="4264084" cy="3465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1" name="Google Shape;660;p32"/>
            <p:cNvSpPr/>
            <p:nvPr/>
          </p:nvSpPr>
          <p:spPr>
            <a:xfrm rot="17619181" flipH="1">
              <a:off x="2552002" y="740148"/>
              <a:ext cx="100865" cy="50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2" name="Google Shape;661;p32"/>
            <p:cNvSpPr/>
            <p:nvPr/>
          </p:nvSpPr>
          <p:spPr>
            <a:xfrm rot="17619181" flipH="1">
              <a:off x="2827013" y="869851"/>
              <a:ext cx="115644" cy="12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3" name="Google Shape;662;p32"/>
            <p:cNvSpPr/>
            <p:nvPr/>
          </p:nvSpPr>
          <p:spPr>
            <a:xfrm rot="17619181" flipH="1">
              <a:off x="2990600" y="928119"/>
              <a:ext cx="170033" cy="152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4" name="Google Shape;663;p32"/>
            <p:cNvSpPr/>
            <p:nvPr/>
          </p:nvSpPr>
          <p:spPr>
            <a:xfrm rot="17619181" flipH="1">
              <a:off x="648019" y="2668040"/>
              <a:ext cx="171903" cy="49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5" name="Google Shape;664;p32"/>
            <p:cNvSpPr/>
            <p:nvPr/>
          </p:nvSpPr>
          <p:spPr>
            <a:xfrm rot="17619181" flipH="1">
              <a:off x="676866" y="3035120"/>
              <a:ext cx="81615" cy="12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6" name="Google Shape;665;p32"/>
            <p:cNvSpPr/>
            <p:nvPr/>
          </p:nvSpPr>
          <p:spPr>
            <a:xfrm rot="17619181" flipH="1">
              <a:off x="846917" y="3113038"/>
              <a:ext cx="160520" cy="24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7" name="Google Shape;666;p32"/>
            <p:cNvSpPr/>
            <p:nvPr/>
          </p:nvSpPr>
          <p:spPr>
            <a:xfrm rot="17619181" flipH="1">
              <a:off x="1771868" y="4020812"/>
              <a:ext cx="120430" cy="360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17" name="Google Shape;667;p32"/>
          <p:cNvGrpSpPr/>
          <p:nvPr/>
        </p:nvGrpSpPr>
        <p:grpSpPr>
          <a:xfrm>
            <a:off x="-3121642" y="1774410"/>
            <a:ext cx="5164276" cy="5438877"/>
            <a:chOff x="0" y="0"/>
            <a:chExt cx="5164275" cy="5438875"/>
          </a:xfrm>
        </p:grpSpPr>
        <p:sp>
          <p:nvSpPr>
            <p:cNvPr id="809" name="Google Shape;668;p32"/>
            <p:cNvSpPr/>
            <p:nvPr/>
          </p:nvSpPr>
          <p:spPr>
            <a:xfrm rot="3544178" flipH="1">
              <a:off x="450097" y="986760"/>
              <a:ext cx="4264082" cy="3465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0" name="Google Shape;669;p32"/>
            <p:cNvSpPr/>
            <p:nvPr/>
          </p:nvSpPr>
          <p:spPr>
            <a:xfrm rot="3544178" flipH="1">
              <a:off x="3788831" y="3558016"/>
              <a:ext cx="100865" cy="50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1" name="Google Shape;670;p32"/>
            <p:cNvSpPr/>
            <p:nvPr/>
          </p:nvSpPr>
          <p:spPr>
            <a:xfrm rot="3544178" flipH="1">
              <a:off x="3667324" y="4013877"/>
              <a:ext cx="115644" cy="12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2" name="Google Shape;671;p32"/>
            <p:cNvSpPr/>
            <p:nvPr/>
          </p:nvSpPr>
          <p:spPr>
            <a:xfrm rot="3544178" flipH="1">
              <a:off x="3469624" y="4111442"/>
              <a:ext cx="170032" cy="152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3" name="Google Shape;672;p32"/>
            <p:cNvSpPr/>
            <p:nvPr/>
          </p:nvSpPr>
          <p:spPr>
            <a:xfrm rot="3544178" flipH="1">
              <a:off x="3267657" y="923260"/>
              <a:ext cx="171902" cy="49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4" name="Google Shape;673;p32"/>
            <p:cNvSpPr/>
            <p:nvPr/>
          </p:nvSpPr>
          <p:spPr>
            <a:xfrm rot="3544178" flipH="1">
              <a:off x="3176415" y="994419"/>
              <a:ext cx="81615" cy="12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5" name="Google Shape;674;p32"/>
            <p:cNvSpPr/>
            <p:nvPr/>
          </p:nvSpPr>
          <p:spPr>
            <a:xfrm rot="3544178" flipH="1">
              <a:off x="2902257" y="1023491"/>
              <a:ext cx="160519" cy="24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6" name="Google Shape;675;p32"/>
            <p:cNvSpPr/>
            <p:nvPr/>
          </p:nvSpPr>
          <p:spPr>
            <a:xfrm rot="3544178" flipH="1">
              <a:off x="1609920" y="1141512"/>
              <a:ext cx="120430" cy="360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81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_2_1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Texto del título"/>
          <p:cNvSpPr txBox="1">
            <a:spLocks noGrp="1"/>
          </p:cNvSpPr>
          <p:nvPr>
            <p:ph type="title"/>
          </p:nvPr>
        </p:nvSpPr>
        <p:spPr>
          <a:xfrm>
            <a:off x="721425" y="545125"/>
            <a:ext cx="7687800" cy="5121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grpSp>
        <p:nvGrpSpPr>
          <p:cNvPr id="834" name="Google Shape;678;p33"/>
          <p:cNvGrpSpPr/>
          <p:nvPr/>
        </p:nvGrpSpPr>
        <p:grpSpPr>
          <a:xfrm>
            <a:off x="8021713" y="3148433"/>
            <a:ext cx="4264047" cy="3465326"/>
            <a:chOff x="0" y="0"/>
            <a:chExt cx="4264045" cy="3465324"/>
          </a:xfrm>
        </p:grpSpPr>
        <p:sp>
          <p:nvSpPr>
            <p:cNvPr id="826" name="Google Shape;679;p33"/>
            <p:cNvSpPr/>
            <p:nvPr/>
          </p:nvSpPr>
          <p:spPr>
            <a:xfrm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7" name="Google Shape;680;p33"/>
            <p:cNvSpPr/>
            <p:nvPr/>
          </p:nvSpPr>
          <p:spPr>
            <a:xfrm>
              <a:off x="50027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8" name="Google Shape;681;p33"/>
            <p:cNvSpPr/>
            <p:nvPr/>
          </p:nvSpPr>
          <p:spPr>
            <a:xfrm>
              <a:off x="323909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9" name="Google Shape;682;p33"/>
            <p:cNvSpPr/>
            <p:nvPr/>
          </p:nvSpPr>
          <p:spPr>
            <a:xfrm>
              <a:off x="287551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0" name="Google Shape;683;p33"/>
            <p:cNvSpPr/>
            <p:nvPr/>
          </p:nvSpPr>
          <p:spPr>
            <a:xfrm>
              <a:off x="2977267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1" name="Google Shape;684;p33"/>
            <p:cNvSpPr/>
            <p:nvPr/>
          </p:nvSpPr>
          <p:spPr>
            <a:xfrm>
              <a:off x="3192856" y="271999"/>
              <a:ext cx="81613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2" name="Google Shape;685;p33"/>
            <p:cNvSpPr/>
            <p:nvPr/>
          </p:nvSpPr>
          <p:spPr>
            <a:xfrm>
              <a:off x="3196691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3" name="Google Shape;686;p33"/>
            <p:cNvSpPr/>
            <p:nvPr/>
          </p:nvSpPr>
          <p:spPr>
            <a:xfrm>
              <a:off x="3739346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43" name="Google Shape;687;p33"/>
          <p:cNvGrpSpPr/>
          <p:nvPr/>
        </p:nvGrpSpPr>
        <p:grpSpPr>
          <a:xfrm>
            <a:off x="-3837024" y="-858345"/>
            <a:ext cx="5486836" cy="5430127"/>
            <a:chOff x="0" y="0"/>
            <a:chExt cx="5486835" cy="5430126"/>
          </a:xfrm>
        </p:grpSpPr>
        <p:sp>
          <p:nvSpPr>
            <p:cNvPr id="835" name="Google Shape;688;p33"/>
            <p:cNvSpPr/>
            <p:nvPr/>
          </p:nvSpPr>
          <p:spPr>
            <a:xfrm rot="2527333">
              <a:off x="611440" y="982437"/>
              <a:ext cx="4263955" cy="346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6" name="Google Shape;689;p33"/>
            <p:cNvSpPr/>
            <p:nvPr/>
          </p:nvSpPr>
          <p:spPr>
            <a:xfrm rot="2527333">
              <a:off x="1867540" y="1018664"/>
              <a:ext cx="100861" cy="50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7" name="Google Shape;690;p33"/>
            <p:cNvSpPr/>
            <p:nvPr/>
          </p:nvSpPr>
          <p:spPr>
            <a:xfrm rot="2527333">
              <a:off x="1577683" y="1269585"/>
              <a:ext cx="115641" cy="122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8" name="Google Shape;691;p33"/>
            <p:cNvSpPr/>
            <p:nvPr/>
          </p:nvSpPr>
          <p:spPr>
            <a:xfrm rot="2527333">
              <a:off x="1406694" y="1399653"/>
              <a:ext cx="170027" cy="152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9" name="Google Shape;692;p33"/>
            <p:cNvSpPr/>
            <p:nvPr/>
          </p:nvSpPr>
          <p:spPr>
            <a:xfrm rot="2527333">
              <a:off x="4325572" y="2010388"/>
              <a:ext cx="171897" cy="496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40" name="Google Shape;693;p33"/>
            <p:cNvSpPr/>
            <p:nvPr/>
          </p:nvSpPr>
          <p:spPr>
            <a:xfrm rot="2527333">
              <a:off x="4458996" y="2355014"/>
              <a:ext cx="81612" cy="120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41" name="Google Shape;694;p33"/>
            <p:cNvSpPr/>
            <p:nvPr/>
          </p:nvSpPr>
          <p:spPr>
            <a:xfrm rot="2527333">
              <a:off x="4285536" y="2506649"/>
              <a:ext cx="160515" cy="242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42" name="Google Shape;695;p33"/>
            <p:cNvSpPr/>
            <p:nvPr/>
          </p:nvSpPr>
          <p:spPr>
            <a:xfrm rot="2527333">
              <a:off x="3877101" y="3700543"/>
              <a:ext cx="120426" cy="360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84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_2_1_1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Texto del título"/>
          <p:cNvSpPr txBox="1">
            <a:spLocks noGrp="1"/>
          </p:cNvSpPr>
          <p:nvPr>
            <p:ph type="title"/>
          </p:nvPr>
        </p:nvSpPr>
        <p:spPr>
          <a:xfrm>
            <a:off x="716725" y="545125"/>
            <a:ext cx="7710600" cy="512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grpSp>
        <p:nvGrpSpPr>
          <p:cNvPr id="860" name="Google Shape;698;p34"/>
          <p:cNvGrpSpPr/>
          <p:nvPr/>
        </p:nvGrpSpPr>
        <p:grpSpPr>
          <a:xfrm>
            <a:off x="8021713" y="3148433"/>
            <a:ext cx="4264047" cy="3465326"/>
            <a:chOff x="0" y="0"/>
            <a:chExt cx="4264045" cy="3465324"/>
          </a:xfrm>
        </p:grpSpPr>
        <p:sp>
          <p:nvSpPr>
            <p:cNvPr id="852" name="Google Shape;699;p34"/>
            <p:cNvSpPr/>
            <p:nvPr/>
          </p:nvSpPr>
          <p:spPr>
            <a:xfrm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3" name="Google Shape;700;p34"/>
            <p:cNvSpPr/>
            <p:nvPr/>
          </p:nvSpPr>
          <p:spPr>
            <a:xfrm>
              <a:off x="50027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4" name="Google Shape;701;p34"/>
            <p:cNvSpPr/>
            <p:nvPr/>
          </p:nvSpPr>
          <p:spPr>
            <a:xfrm>
              <a:off x="323909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5" name="Google Shape;702;p34"/>
            <p:cNvSpPr/>
            <p:nvPr/>
          </p:nvSpPr>
          <p:spPr>
            <a:xfrm>
              <a:off x="287551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6" name="Google Shape;703;p34"/>
            <p:cNvSpPr/>
            <p:nvPr/>
          </p:nvSpPr>
          <p:spPr>
            <a:xfrm>
              <a:off x="2977267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7" name="Google Shape;704;p34"/>
            <p:cNvSpPr/>
            <p:nvPr/>
          </p:nvSpPr>
          <p:spPr>
            <a:xfrm>
              <a:off x="3192856" y="271999"/>
              <a:ext cx="81613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8" name="Google Shape;705;p34"/>
            <p:cNvSpPr/>
            <p:nvPr/>
          </p:nvSpPr>
          <p:spPr>
            <a:xfrm>
              <a:off x="3196691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9" name="Google Shape;706;p34"/>
            <p:cNvSpPr/>
            <p:nvPr/>
          </p:nvSpPr>
          <p:spPr>
            <a:xfrm>
              <a:off x="3739346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69" name="Google Shape;707;p34"/>
          <p:cNvGrpSpPr/>
          <p:nvPr/>
        </p:nvGrpSpPr>
        <p:grpSpPr>
          <a:xfrm>
            <a:off x="-3774912" y="-367767"/>
            <a:ext cx="5472811" cy="5257876"/>
            <a:chOff x="0" y="0"/>
            <a:chExt cx="5472810" cy="5257874"/>
          </a:xfrm>
        </p:grpSpPr>
        <p:sp>
          <p:nvSpPr>
            <p:cNvPr id="861" name="Google Shape;708;p34"/>
            <p:cNvSpPr/>
            <p:nvPr/>
          </p:nvSpPr>
          <p:spPr>
            <a:xfrm rot="2041809">
              <a:off x="604493" y="896364"/>
              <a:ext cx="4263824" cy="346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2" name="Google Shape;709;p34"/>
            <p:cNvSpPr/>
            <p:nvPr/>
          </p:nvSpPr>
          <p:spPr>
            <a:xfrm rot="2041809">
              <a:off x="1665406" y="1063165"/>
              <a:ext cx="100858" cy="50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3" name="Google Shape;710;p34"/>
            <p:cNvSpPr/>
            <p:nvPr/>
          </p:nvSpPr>
          <p:spPr>
            <a:xfrm rot="2041809">
              <a:off x="1386878" y="1353237"/>
              <a:ext cx="115637" cy="12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4" name="Google Shape;711;p34"/>
            <p:cNvSpPr/>
            <p:nvPr/>
          </p:nvSpPr>
          <p:spPr>
            <a:xfrm rot="2041809">
              <a:off x="1237786" y="1502094"/>
              <a:ext cx="170022" cy="152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5" name="Google Shape;712;p34"/>
            <p:cNvSpPr/>
            <p:nvPr/>
          </p:nvSpPr>
          <p:spPr>
            <a:xfrm rot="2041809">
              <a:off x="4237666" y="1694025"/>
              <a:ext cx="171892" cy="4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6" name="Google Shape;713;p34"/>
            <p:cNvSpPr/>
            <p:nvPr/>
          </p:nvSpPr>
          <p:spPr>
            <a:xfrm rot="2041809">
              <a:off x="4392235" y="2024656"/>
              <a:ext cx="81610" cy="12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7" name="Google Shape;714;p34"/>
            <p:cNvSpPr/>
            <p:nvPr/>
          </p:nvSpPr>
          <p:spPr>
            <a:xfrm rot="2041809">
              <a:off x="4250059" y="2193032"/>
              <a:ext cx="160509" cy="24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8" name="Google Shape;715;p34"/>
            <p:cNvSpPr/>
            <p:nvPr/>
          </p:nvSpPr>
          <p:spPr>
            <a:xfrm rot="2041809">
              <a:off x="4022275" y="3434727"/>
              <a:ext cx="120422" cy="36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87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8_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Texto del título"/>
          <p:cNvSpPr txBox="1">
            <a:spLocks noGrp="1"/>
          </p:cNvSpPr>
          <p:nvPr>
            <p:ph type="title"/>
          </p:nvPr>
        </p:nvSpPr>
        <p:spPr>
          <a:xfrm>
            <a:off x="713231" y="545125"/>
            <a:ext cx="7717502" cy="5121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solidFill>
                  <a:schemeClr val="accent2"/>
                </a:solidFill>
              </a:defRPr>
            </a:lvl1pPr>
          </a:lstStyle>
          <a:p>
            <a:r>
              <a:t>Texto del título</a:t>
            </a:r>
          </a:p>
        </p:txBody>
      </p:sp>
      <p:grpSp>
        <p:nvGrpSpPr>
          <p:cNvPr id="886" name="Google Shape;718;p35"/>
          <p:cNvGrpSpPr/>
          <p:nvPr/>
        </p:nvGrpSpPr>
        <p:grpSpPr>
          <a:xfrm>
            <a:off x="7022894" y="-2163722"/>
            <a:ext cx="3465326" cy="4264046"/>
            <a:chOff x="0" y="0"/>
            <a:chExt cx="3465324" cy="4264045"/>
          </a:xfrm>
        </p:grpSpPr>
        <p:sp>
          <p:nvSpPr>
            <p:cNvPr id="878" name="Google Shape;719;p35"/>
            <p:cNvSpPr/>
            <p:nvPr/>
          </p:nvSpPr>
          <p:spPr>
            <a:xfrm rot="16200000" flipH="1">
              <a:off x="-399361" y="399360"/>
              <a:ext cx="4264047" cy="346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79" name="Google Shape;720;p35"/>
            <p:cNvSpPr/>
            <p:nvPr/>
          </p:nvSpPr>
          <p:spPr>
            <a:xfrm rot="16200000" flipH="1">
              <a:off x="1164243" y="299082"/>
              <a:ext cx="100864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0" name="Google Shape;721;p35"/>
            <p:cNvSpPr/>
            <p:nvPr/>
          </p:nvSpPr>
          <p:spPr>
            <a:xfrm rot="16200000" flipH="1">
              <a:off x="1391141" y="320593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1" name="Google Shape;722;p35"/>
            <p:cNvSpPr/>
            <p:nvPr/>
          </p:nvSpPr>
          <p:spPr>
            <a:xfrm rot="16200000" flipH="1">
              <a:off x="1568209" y="296141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2" name="Google Shape;723;p35"/>
            <p:cNvSpPr/>
            <p:nvPr/>
          </p:nvSpPr>
          <p:spPr>
            <a:xfrm rot="16200000" flipH="1">
              <a:off x="189374" y="2814892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3" name="Google Shape;724;p35"/>
            <p:cNvSpPr/>
            <p:nvPr/>
          </p:nvSpPr>
          <p:spPr>
            <a:xfrm rot="16200000" flipH="1">
              <a:off x="291380" y="3173475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4" name="Google Shape;725;p35"/>
            <p:cNvSpPr/>
            <p:nvPr/>
          </p:nvSpPr>
          <p:spPr>
            <a:xfrm rot="16200000" flipH="1">
              <a:off x="499603" y="3155662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5" name="Google Shape;726;p35"/>
            <p:cNvSpPr/>
            <p:nvPr/>
          </p:nvSpPr>
          <p:spPr>
            <a:xfrm rot="16200000" flipH="1">
              <a:off x="1736436" y="3619160"/>
              <a:ext cx="120428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95" name="Google Shape;727;p35"/>
          <p:cNvGrpSpPr/>
          <p:nvPr/>
        </p:nvGrpSpPr>
        <p:grpSpPr>
          <a:xfrm>
            <a:off x="-3347621" y="3148433"/>
            <a:ext cx="4264047" cy="3465326"/>
            <a:chOff x="0" y="0"/>
            <a:chExt cx="4264045" cy="3465324"/>
          </a:xfrm>
        </p:grpSpPr>
        <p:sp>
          <p:nvSpPr>
            <p:cNvPr id="887" name="Google Shape;728;p35"/>
            <p:cNvSpPr/>
            <p:nvPr/>
          </p:nvSpPr>
          <p:spPr>
            <a:xfrm flipH="1"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8" name="Google Shape;729;p35"/>
            <p:cNvSpPr/>
            <p:nvPr/>
          </p:nvSpPr>
          <p:spPr>
            <a:xfrm flipH="1">
              <a:off x="366290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9" name="Google Shape;730;p35"/>
            <p:cNvSpPr/>
            <p:nvPr/>
          </p:nvSpPr>
          <p:spPr>
            <a:xfrm flipH="1">
              <a:off x="3824493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90" name="Google Shape;731;p35"/>
            <p:cNvSpPr/>
            <p:nvPr/>
          </p:nvSpPr>
          <p:spPr>
            <a:xfrm flipH="1">
              <a:off x="3806464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91" name="Google Shape;732;p35"/>
            <p:cNvSpPr/>
            <p:nvPr/>
          </p:nvSpPr>
          <p:spPr>
            <a:xfrm flipH="1">
              <a:off x="1114878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92" name="Google Shape;733;p35"/>
            <p:cNvSpPr/>
            <p:nvPr/>
          </p:nvSpPr>
          <p:spPr>
            <a:xfrm flipH="1">
              <a:off x="989576" y="271999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93" name="Google Shape;734;p35"/>
            <p:cNvSpPr/>
            <p:nvPr/>
          </p:nvSpPr>
          <p:spPr>
            <a:xfrm flipH="1">
              <a:off x="906836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94" name="Google Shape;735;p35"/>
            <p:cNvSpPr/>
            <p:nvPr/>
          </p:nvSpPr>
          <p:spPr>
            <a:xfrm flipH="1">
              <a:off x="404270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89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_3_1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Texto del título"/>
          <p:cNvSpPr txBox="1">
            <a:spLocks noGrp="1"/>
          </p:cNvSpPr>
          <p:nvPr>
            <p:ph type="title"/>
          </p:nvPr>
        </p:nvSpPr>
        <p:spPr>
          <a:xfrm>
            <a:off x="713225" y="545125"/>
            <a:ext cx="7696201" cy="5121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solidFill>
                  <a:schemeClr val="accent2"/>
                </a:solidFill>
              </a:defRPr>
            </a:lvl1pPr>
          </a:lstStyle>
          <a:p>
            <a:r>
              <a:t>Texto del título</a:t>
            </a:r>
          </a:p>
        </p:txBody>
      </p:sp>
      <p:grpSp>
        <p:nvGrpSpPr>
          <p:cNvPr id="912" name="Google Shape;738;p36"/>
          <p:cNvGrpSpPr/>
          <p:nvPr/>
        </p:nvGrpSpPr>
        <p:grpSpPr>
          <a:xfrm>
            <a:off x="7150544" y="-2219573"/>
            <a:ext cx="3465326" cy="4264047"/>
            <a:chOff x="0" y="0"/>
            <a:chExt cx="3465324" cy="4264045"/>
          </a:xfrm>
        </p:grpSpPr>
        <p:sp>
          <p:nvSpPr>
            <p:cNvPr id="904" name="Google Shape;739;p36"/>
            <p:cNvSpPr/>
            <p:nvPr/>
          </p:nvSpPr>
          <p:spPr>
            <a:xfrm rot="16200000" flipH="1">
              <a:off x="-399361" y="399360"/>
              <a:ext cx="4264047" cy="346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05" name="Google Shape;740;p36"/>
            <p:cNvSpPr/>
            <p:nvPr/>
          </p:nvSpPr>
          <p:spPr>
            <a:xfrm rot="16200000" flipH="1">
              <a:off x="1164243" y="299082"/>
              <a:ext cx="100864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06" name="Google Shape;741;p36"/>
            <p:cNvSpPr/>
            <p:nvPr/>
          </p:nvSpPr>
          <p:spPr>
            <a:xfrm rot="16200000" flipH="1">
              <a:off x="1391141" y="320593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07" name="Google Shape;742;p36"/>
            <p:cNvSpPr/>
            <p:nvPr/>
          </p:nvSpPr>
          <p:spPr>
            <a:xfrm rot="16200000" flipH="1">
              <a:off x="1568209" y="296141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08" name="Google Shape;743;p36"/>
            <p:cNvSpPr/>
            <p:nvPr/>
          </p:nvSpPr>
          <p:spPr>
            <a:xfrm rot="16200000" flipH="1">
              <a:off x="189374" y="2814892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09" name="Google Shape;744;p36"/>
            <p:cNvSpPr/>
            <p:nvPr/>
          </p:nvSpPr>
          <p:spPr>
            <a:xfrm rot="16200000" flipH="1">
              <a:off x="291380" y="3173475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10" name="Google Shape;745;p36"/>
            <p:cNvSpPr/>
            <p:nvPr/>
          </p:nvSpPr>
          <p:spPr>
            <a:xfrm rot="16200000" flipH="1">
              <a:off x="499603" y="3155662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11" name="Google Shape;746;p36"/>
            <p:cNvSpPr/>
            <p:nvPr/>
          </p:nvSpPr>
          <p:spPr>
            <a:xfrm rot="16200000" flipH="1">
              <a:off x="1736436" y="3619160"/>
              <a:ext cx="120428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921" name="Google Shape;747;p36"/>
          <p:cNvGrpSpPr/>
          <p:nvPr/>
        </p:nvGrpSpPr>
        <p:grpSpPr>
          <a:xfrm>
            <a:off x="-3347621" y="3148433"/>
            <a:ext cx="4264047" cy="3465326"/>
            <a:chOff x="0" y="0"/>
            <a:chExt cx="4264045" cy="3465324"/>
          </a:xfrm>
        </p:grpSpPr>
        <p:sp>
          <p:nvSpPr>
            <p:cNvPr id="913" name="Google Shape;748;p36"/>
            <p:cNvSpPr/>
            <p:nvPr/>
          </p:nvSpPr>
          <p:spPr>
            <a:xfrm flipH="1"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14" name="Google Shape;749;p36"/>
            <p:cNvSpPr/>
            <p:nvPr/>
          </p:nvSpPr>
          <p:spPr>
            <a:xfrm flipH="1">
              <a:off x="366290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15" name="Google Shape;750;p36"/>
            <p:cNvSpPr/>
            <p:nvPr/>
          </p:nvSpPr>
          <p:spPr>
            <a:xfrm flipH="1">
              <a:off x="3824493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16" name="Google Shape;751;p36"/>
            <p:cNvSpPr/>
            <p:nvPr/>
          </p:nvSpPr>
          <p:spPr>
            <a:xfrm flipH="1">
              <a:off x="3806464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17" name="Google Shape;752;p36"/>
            <p:cNvSpPr/>
            <p:nvPr/>
          </p:nvSpPr>
          <p:spPr>
            <a:xfrm flipH="1">
              <a:off x="1114878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18" name="Google Shape;753;p36"/>
            <p:cNvSpPr/>
            <p:nvPr/>
          </p:nvSpPr>
          <p:spPr>
            <a:xfrm flipH="1">
              <a:off x="989576" y="271999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19" name="Google Shape;754;p36"/>
            <p:cNvSpPr/>
            <p:nvPr/>
          </p:nvSpPr>
          <p:spPr>
            <a:xfrm flipH="1">
              <a:off x="906836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0" name="Google Shape;755;p36"/>
            <p:cNvSpPr/>
            <p:nvPr/>
          </p:nvSpPr>
          <p:spPr>
            <a:xfrm flipH="1">
              <a:off x="404270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101007" y="1663025"/>
            <a:ext cx="2396701" cy="5232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r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317500" indent="279400" algn="r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317500" indent="736600" algn="r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317500" indent="1193800" algn="r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17500" indent="1651000" algn="r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30" name="Texto del título"/>
          <p:cNvSpPr txBox="1">
            <a:spLocks noGrp="1"/>
          </p:cNvSpPr>
          <p:nvPr>
            <p:ph type="title"/>
          </p:nvPr>
        </p:nvSpPr>
        <p:spPr>
          <a:xfrm>
            <a:off x="713231" y="545125"/>
            <a:ext cx="7707302" cy="5121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solidFill>
                  <a:schemeClr val="accent2"/>
                </a:solidFill>
              </a:defRPr>
            </a:lvl1pPr>
          </a:lstStyle>
          <a:p>
            <a:r>
              <a:t>Texto del título</a:t>
            </a:r>
          </a:p>
        </p:txBody>
      </p:sp>
      <p:grpSp>
        <p:nvGrpSpPr>
          <p:cNvPr id="939" name="Google Shape;766;p37"/>
          <p:cNvGrpSpPr/>
          <p:nvPr/>
        </p:nvGrpSpPr>
        <p:grpSpPr>
          <a:xfrm>
            <a:off x="6648794" y="-2661841"/>
            <a:ext cx="4024842" cy="4704713"/>
            <a:chOff x="0" y="0"/>
            <a:chExt cx="4024840" cy="4704712"/>
          </a:xfrm>
        </p:grpSpPr>
        <p:sp>
          <p:nvSpPr>
            <p:cNvPr id="931" name="Google Shape;767;p37"/>
            <p:cNvSpPr/>
            <p:nvPr/>
          </p:nvSpPr>
          <p:spPr>
            <a:xfrm rot="15720264" flipH="1">
              <a:off x="-119649" y="619656"/>
              <a:ext cx="4264138" cy="346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2" name="Google Shape;768;p37"/>
            <p:cNvSpPr/>
            <p:nvPr/>
          </p:nvSpPr>
          <p:spPr>
            <a:xfrm rot="15720264" flipH="1">
              <a:off x="1229063" y="606801"/>
              <a:ext cx="100866" cy="50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3" name="Google Shape;769;p37"/>
            <p:cNvSpPr/>
            <p:nvPr/>
          </p:nvSpPr>
          <p:spPr>
            <a:xfrm rot="15720264" flipH="1">
              <a:off x="1430184" y="597365"/>
              <a:ext cx="115645" cy="12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4" name="Google Shape;770;p37"/>
            <p:cNvSpPr/>
            <p:nvPr/>
          </p:nvSpPr>
          <p:spPr>
            <a:xfrm rot="15720264" flipH="1">
              <a:off x="1603995" y="544588"/>
              <a:ext cx="170035" cy="152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5" name="Google Shape;771;p37"/>
            <p:cNvSpPr/>
            <p:nvPr/>
          </p:nvSpPr>
          <p:spPr>
            <a:xfrm rot="15720264" flipH="1">
              <a:off x="612796" y="3228903"/>
              <a:ext cx="171904" cy="49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6" name="Google Shape;772;p37"/>
            <p:cNvSpPr/>
            <p:nvPr/>
          </p:nvSpPr>
          <p:spPr>
            <a:xfrm rot="15720264" flipH="1">
              <a:off x="737960" y="3577927"/>
              <a:ext cx="81616" cy="12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7" name="Google Shape;773;p37"/>
            <p:cNvSpPr/>
            <p:nvPr/>
          </p:nvSpPr>
          <p:spPr>
            <a:xfrm rot="15720264" flipH="1">
              <a:off x="949801" y="3525242"/>
              <a:ext cx="160522" cy="242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8" name="Google Shape;774;p37"/>
            <p:cNvSpPr/>
            <p:nvPr/>
          </p:nvSpPr>
          <p:spPr>
            <a:xfrm rot="15720264" flipH="1">
              <a:off x="2247526" y="3814414"/>
              <a:ext cx="120431" cy="360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948" name="Google Shape;775;p37"/>
          <p:cNvGrpSpPr/>
          <p:nvPr/>
        </p:nvGrpSpPr>
        <p:grpSpPr>
          <a:xfrm>
            <a:off x="-3343288" y="2257581"/>
            <a:ext cx="5472011" cy="5254040"/>
            <a:chOff x="0" y="0"/>
            <a:chExt cx="5472009" cy="5254038"/>
          </a:xfrm>
        </p:grpSpPr>
        <p:sp>
          <p:nvSpPr>
            <p:cNvPr id="940" name="Google Shape;776;p37"/>
            <p:cNvSpPr/>
            <p:nvPr/>
          </p:nvSpPr>
          <p:spPr>
            <a:xfrm rot="2032463" flipH="1">
              <a:off x="603882" y="894276"/>
              <a:ext cx="4264245" cy="3465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1" name="Google Shape;777;p37"/>
            <p:cNvSpPr/>
            <p:nvPr/>
          </p:nvSpPr>
          <p:spPr>
            <a:xfrm rot="2032463" flipH="1">
              <a:off x="4287263" y="2826722"/>
              <a:ext cx="100868" cy="503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2" name="Google Shape;778;p37"/>
            <p:cNvSpPr/>
            <p:nvPr/>
          </p:nvSpPr>
          <p:spPr>
            <a:xfrm rot="2032463" flipH="1">
              <a:off x="4289582" y="3305935"/>
              <a:ext cx="115648" cy="122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3" name="Google Shape;779;p37"/>
            <p:cNvSpPr/>
            <p:nvPr/>
          </p:nvSpPr>
          <p:spPr>
            <a:xfrm rot="2032463" flipH="1">
              <a:off x="4156140" y="3465354"/>
              <a:ext cx="170039" cy="152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4" name="Google Shape;780;p37"/>
            <p:cNvSpPr/>
            <p:nvPr/>
          </p:nvSpPr>
          <p:spPr>
            <a:xfrm rot="2032463" flipH="1">
              <a:off x="2689199" y="649607"/>
              <a:ext cx="171909" cy="49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5" name="Google Shape;781;p37"/>
            <p:cNvSpPr/>
            <p:nvPr/>
          </p:nvSpPr>
          <p:spPr>
            <a:xfrm rot="2032463" flipH="1">
              <a:off x="2561129" y="789960"/>
              <a:ext cx="81618" cy="12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6" name="Google Shape;782;p37"/>
            <p:cNvSpPr/>
            <p:nvPr/>
          </p:nvSpPr>
          <p:spPr>
            <a:xfrm rot="2032463" flipH="1">
              <a:off x="2347679" y="910373"/>
              <a:ext cx="160525" cy="242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7" name="Google Shape;783;p37"/>
            <p:cNvSpPr/>
            <p:nvPr/>
          </p:nvSpPr>
          <p:spPr>
            <a:xfrm rot="2032463" flipH="1">
              <a:off x="1255564" y="1570254"/>
              <a:ext cx="120434" cy="360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Texto del título"/>
          <p:cNvSpPr txBox="1">
            <a:spLocks noGrp="1"/>
          </p:cNvSpPr>
          <p:nvPr>
            <p:ph type="title"/>
          </p:nvPr>
        </p:nvSpPr>
        <p:spPr>
          <a:xfrm>
            <a:off x="716725" y="545125"/>
            <a:ext cx="7710600" cy="596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r>
              <a:t>Texto del título</a:t>
            </a:r>
          </a:p>
        </p:txBody>
      </p:sp>
      <p:grpSp>
        <p:nvGrpSpPr>
          <p:cNvPr id="965" name="Google Shape;786;p38"/>
          <p:cNvGrpSpPr/>
          <p:nvPr/>
        </p:nvGrpSpPr>
        <p:grpSpPr>
          <a:xfrm>
            <a:off x="5800988" y="452058"/>
            <a:ext cx="3465326" cy="4264047"/>
            <a:chOff x="0" y="0"/>
            <a:chExt cx="3465324" cy="4264045"/>
          </a:xfrm>
        </p:grpSpPr>
        <p:sp>
          <p:nvSpPr>
            <p:cNvPr id="957" name="Google Shape;787;p38"/>
            <p:cNvSpPr/>
            <p:nvPr/>
          </p:nvSpPr>
          <p:spPr>
            <a:xfrm rot="16200000" flipH="1">
              <a:off x="-399361" y="399360"/>
              <a:ext cx="4264047" cy="346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8" name="Google Shape;788;p38"/>
            <p:cNvSpPr/>
            <p:nvPr/>
          </p:nvSpPr>
          <p:spPr>
            <a:xfrm rot="16200000" flipH="1">
              <a:off x="1164243" y="299082"/>
              <a:ext cx="100864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9" name="Google Shape;789;p38"/>
            <p:cNvSpPr/>
            <p:nvPr/>
          </p:nvSpPr>
          <p:spPr>
            <a:xfrm rot="16200000" flipH="1">
              <a:off x="1391141" y="320593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0" name="Google Shape;790;p38"/>
            <p:cNvSpPr/>
            <p:nvPr/>
          </p:nvSpPr>
          <p:spPr>
            <a:xfrm rot="16200000" flipH="1">
              <a:off x="1568209" y="296141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1" name="Google Shape;791;p38"/>
            <p:cNvSpPr/>
            <p:nvPr/>
          </p:nvSpPr>
          <p:spPr>
            <a:xfrm rot="16200000" flipH="1">
              <a:off x="189374" y="2814892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2" name="Google Shape;792;p38"/>
            <p:cNvSpPr/>
            <p:nvPr/>
          </p:nvSpPr>
          <p:spPr>
            <a:xfrm rot="16200000" flipH="1">
              <a:off x="291380" y="3173475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3" name="Google Shape;793;p38"/>
            <p:cNvSpPr/>
            <p:nvPr/>
          </p:nvSpPr>
          <p:spPr>
            <a:xfrm rot="16200000" flipH="1">
              <a:off x="499603" y="3155662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4" name="Google Shape;794;p38"/>
            <p:cNvSpPr/>
            <p:nvPr/>
          </p:nvSpPr>
          <p:spPr>
            <a:xfrm rot="16200000" flipH="1">
              <a:off x="1736436" y="3619160"/>
              <a:ext cx="120428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66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16725" y="1395449"/>
            <a:ext cx="1205100" cy="2742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6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exto del título"/>
          <p:cNvSpPr txBox="1">
            <a:spLocks noGrp="1"/>
          </p:cNvSpPr>
          <p:nvPr>
            <p:ph type="title"/>
          </p:nvPr>
        </p:nvSpPr>
        <p:spPr>
          <a:xfrm>
            <a:off x="716725" y="545125"/>
            <a:ext cx="7710600" cy="5967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97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899505" y="1822974"/>
            <a:ext cx="1334100" cy="274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grpSp>
        <p:nvGrpSpPr>
          <p:cNvPr id="984" name="Google Shape;809;p39"/>
          <p:cNvGrpSpPr/>
          <p:nvPr/>
        </p:nvGrpSpPr>
        <p:grpSpPr>
          <a:xfrm>
            <a:off x="6113478" y="-2626479"/>
            <a:ext cx="5490460" cy="5331434"/>
            <a:chOff x="0" y="0"/>
            <a:chExt cx="5490458" cy="5331432"/>
          </a:xfrm>
        </p:grpSpPr>
        <p:sp>
          <p:nvSpPr>
            <p:cNvPr id="976" name="Google Shape;810;p39"/>
            <p:cNvSpPr/>
            <p:nvPr/>
          </p:nvSpPr>
          <p:spPr>
            <a:xfrm rot="13014393" flipH="1">
              <a:off x="613248" y="933088"/>
              <a:ext cx="4263963" cy="3465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77" name="Google Shape;811;p39"/>
            <p:cNvSpPr/>
            <p:nvPr/>
          </p:nvSpPr>
          <p:spPr>
            <a:xfrm rot="13014393" flipH="1">
              <a:off x="1119327" y="1878699"/>
              <a:ext cx="100862" cy="503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78" name="Google Shape;812;p39"/>
            <p:cNvSpPr/>
            <p:nvPr/>
          </p:nvSpPr>
          <p:spPr>
            <a:xfrm rot="13014393" flipH="1">
              <a:off x="1117513" y="1780376"/>
              <a:ext cx="115641" cy="122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79" name="Google Shape;813;p39"/>
            <p:cNvSpPr/>
            <p:nvPr/>
          </p:nvSpPr>
          <p:spPr>
            <a:xfrm rot="13014393" flipH="1">
              <a:off x="1205651" y="1596257"/>
              <a:ext cx="170028" cy="152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80" name="Google Shape;814;p39"/>
            <p:cNvSpPr/>
            <p:nvPr/>
          </p:nvSpPr>
          <p:spPr>
            <a:xfrm rot="13014393" flipH="1">
              <a:off x="2528733" y="4141865"/>
              <a:ext cx="171897" cy="496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81" name="Google Shape;815;p39"/>
            <p:cNvSpPr/>
            <p:nvPr/>
          </p:nvSpPr>
          <p:spPr>
            <a:xfrm rot="13014393" flipH="1">
              <a:off x="2744310" y="4386884"/>
              <a:ext cx="81612" cy="120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82" name="Google Shape;816;p39"/>
            <p:cNvSpPr/>
            <p:nvPr/>
          </p:nvSpPr>
          <p:spPr>
            <a:xfrm rot="13014393" flipH="1">
              <a:off x="2888200" y="4153739"/>
              <a:ext cx="160515" cy="242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83" name="Google Shape;817;p39"/>
            <p:cNvSpPr/>
            <p:nvPr/>
          </p:nvSpPr>
          <p:spPr>
            <a:xfrm rot="13014393" flipH="1">
              <a:off x="4056804" y="3435512"/>
              <a:ext cx="120427" cy="360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993" name="Google Shape;818;p39"/>
          <p:cNvGrpSpPr/>
          <p:nvPr/>
        </p:nvGrpSpPr>
        <p:grpSpPr>
          <a:xfrm>
            <a:off x="-2670613" y="-1122764"/>
            <a:ext cx="4149322" cy="4798203"/>
            <a:chOff x="0" y="0"/>
            <a:chExt cx="4149320" cy="4798201"/>
          </a:xfrm>
        </p:grpSpPr>
        <p:sp>
          <p:nvSpPr>
            <p:cNvPr id="985" name="Google Shape;819;p39"/>
            <p:cNvSpPr/>
            <p:nvPr/>
          </p:nvSpPr>
          <p:spPr>
            <a:xfrm rot="4803662" flipH="1">
              <a:off x="-57380" y="666424"/>
              <a:ext cx="4264080" cy="3465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86" name="Google Shape;820;p39"/>
            <p:cNvSpPr/>
            <p:nvPr/>
          </p:nvSpPr>
          <p:spPr>
            <a:xfrm rot="4803662" flipH="1">
              <a:off x="2807381" y="3615664"/>
              <a:ext cx="100864" cy="503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87" name="Google Shape;821;p39"/>
            <p:cNvSpPr/>
            <p:nvPr/>
          </p:nvSpPr>
          <p:spPr>
            <a:xfrm rot="4803662" flipH="1">
              <a:off x="2598384" y="4013033"/>
              <a:ext cx="115643" cy="12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88" name="Google Shape;822;p39"/>
            <p:cNvSpPr/>
            <p:nvPr/>
          </p:nvSpPr>
          <p:spPr>
            <a:xfrm rot="4803662" flipH="1">
              <a:off x="2371573" y="4042028"/>
              <a:ext cx="170032" cy="152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89" name="Google Shape;823;p39"/>
            <p:cNvSpPr/>
            <p:nvPr/>
          </p:nvSpPr>
          <p:spPr>
            <a:xfrm rot="4803662" flipH="1">
              <a:off x="3263462" y="982010"/>
              <a:ext cx="171902" cy="496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90" name="Google Shape;824;p39"/>
            <p:cNvSpPr/>
            <p:nvPr/>
          </p:nvSpPr>
          <p:spPr>
            <a:xfrm rot="4803662" flipH="1">
              <a:off x="3223177" y="1012074"/>
              <a:ext cx="81615" cy="12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91" name="Google Shape;825;p39"/>
            <p:cNvSpPr/>
            <p:nvPr/>
          </p:nvSpPr>
          <p:spPr>
            <a:xfrm rot="4803662" flipH="1">
              <a:off x="2932293" y="951084"/>
              <a:ext cx="160520" cy="24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92" name="Google Shape;826;p39"/>
            <p:cNvSpPr/>
            <p:nvPr/>
          </p:nvSpPr>
          <p:spPr>
            <a:xfrm rot="4803662" flipH="1">
              <a:off x="1663600" y="587218"/>
              <a:ext cx="120430" cy="360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2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Texto del título"/>
          <p:cNvSpPr txBox="1">
            <a:spLocks noGrp="1"/>
          </p:cNvSpPr>
          <p:nvPr>
            <p:ph type="title"/>
          </p:nvPr>
        </p:nvSpPr>
        <p:spPr>
          <a:xfrm>
            <a:off x="716725" y="545125"/>
            <a:ext cx="7710600" cy="5967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00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3310992" y="2873699"/>
            <a:ext cx="2504101" cy="274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 algn="ctr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4">
                    <a:lumOff val="44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4">
                    <a:lumOff val="44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4">
                    <a:lumOff val="44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4">
                    <a:lumOff val="44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4">
                    <a:lumOff val="44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grpSp>
        <p:nvGrpSpPr>
          <p:cNvPr id="1011" name="Google Shape;841;p40"/>
          <p:cNvGrpSpPr/>
          <p:nvPr/>
        </p:nvGrpSpPr>
        <p:grpSpPr>
          <a:xfrm>
            <a:off x="6113478" y="-2626479"/>
            <a:ext cx="5490460" cy="5331434"/>
            <a:chOff x="0" y="0"/>
            <a:chExt cx="5490458" cy="5331432"/>
          </a:xfrm>
        </p:grpSpPr>
        <p:sp>
          <p:nvSpPr>
            <p:cNvPr id="1003" name="Google Shape;842;p40"/>
            <p:cNvSpPr/>
            <p:nvPr/>
          </p:nvSpPr>
          <p:spPr>
            <a:xfrm rot="13014393" flipH="1">
              <a:off x="613248" y="933088"/>
              <a:ext cx="4263963" cy="3465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4" name="Google Shape;843;p40"/>
            <p:cNvSpPr/>
            <p:nvPr/>
          </p:nvSpPr>
          <p:spPr>
            <a:xfrm rot="13014393" flipH="1">
              <a:off x="1119327" y="1878699"/>
              <a:ext cx="100862" cy="503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5" name="Google Shape;844;p40"/>
            <p:cNvSpPr/>
            <p:nvPr/>
          </p:nvSpPr>
          <p:spPr>
            <a:xfrm rot="13014393" flipH="1">
              <a:off x="1117513" y="1780376"/>
              <a:ext cx="115641" cy="122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6" name="Google Shape;845;p40"/>
            <p:cNvSpPr/>
            <p:nvPr/>
          </p:nvSpPr>
          <p:spPr>
            <a:xfrm rot="13014393" flipH="1">
              <a:off x="1205651" y="1596257"/>
              <a:ext cx="170028" cy="152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7" name="Google Shape;846;p40"/>
            <p:cNvSpPr/>
            <p:nvPr/>
          </p:nvSpPr>
          <p:spPr>
            <a:xfrm rot="13014393" flipH="1">
              <a:off x="2528733" y="4141865"/>
              <a:ext cx="171897" cy="496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8" name="Google Shape;847;p40"/>
            <p:cNvSpPr/>
            <p:nvPr/>
          </p:nvSpPr>
          <p:spPr>
            <a:xfrm rot="13014393" flipH="1">
              <a:off x="2744310" y="4386884"/>
              <a:ext cx="81612" cy="120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9" name="Google Shape;848;p40"/>
            <p:cNvSpPr/>
            <p:nvPr/>
          </p:nvSpPr>
          <p:spPr>
            <a:xfrm rot="13014393" flipH="1">
              <a:off x="2888200" y="4153739"/>
              <a:ext cx="160515" cy="242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10" name="Google Shape;849;p40"/>
            <p:cNvSpPr/>
            <p:nvPr/>
          </p:nvSpPr>
          <p:spPr>
            <a:xfrm rot="13014393" flipH="1">
              <a:off x="4056804" y="3435512"/>
              <a:ext cx="120427" cy="360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20" name="Google Shape;850;p40"/>
          <p:cNvGrpSpPr/>
          <p:nvPr/>
        </p:nvGrpSpPr>
        <p:grpSpPr>
          <a:xfrm>
            <a:off x="-2670613" y="-1122764"/>
            <a:ext cx="4149322" cy="4798203"/>
            <a:chOff x="0" y="0"/>
            <a:chExt cx="4149320" cy="4798201"/>
          </a:xfrm>
        </p:grpSpPr>
        <p:sp>
          <p:nvSpPr>
            <p:cNvPr id="1012" name="Google Shape;851;p40"/>
            <p:cNvSpPr/>
            <p:nvPr/>
          </p:nvSpPr>
          <p:spPr>
            <a:xfrm rot="4803662" flipH="1">
              <a:off x="-57380" y="666424"/>
              <a:ext cx="4264080" cy="3465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13" name="Google Shape;852;p40"/>
            <p:cNvSpPr/>
            <p:nvPr/>
          </p:nvSpPr>
          <p:spPr>
            <a:xfrm rot="4803662" flipH="1">
              <a:off x="2807381" y="3615664"/>
              <a:ext cx="100864" cy="503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14" name="Google Shape;853;p40"/>
            <p:cNvSpPr/>
            <p:nvPr/>
          </p:nvSpPr>
          <p:spPr>
            <a:xfrm rot="4803662" flipH="1">
              <a:off x="2598384" y="4013033"/>
              <a:ext cx="115643" cy="12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15" name="Google Shape;854;p40"/>
            <p:cNvSpPr/>
            <p:nvPr/>
          </p:nvSpPr>
          <p:spPr>
            <a:xfrm rot="4803662" flipH="1">
              <a:off x="2371573" y="4042028"/>
              <a:ext cx="170032" cy="152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16" name="Google Shape;855;p40"/>
            <p:cNvSpPr/>
            <p:nvPr/>
          </p:nvSpPr>
          <p:spPr>
            <a:xfrm rot="4803662" flipH="1">
              <a:off x="3263462" y="982010"/>
              <a:ext cx="171902" cy="496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17" name="Google Shape;856;p40"/>
            <p:cNvSpPr/>
            <p:nvPr/>
          </p:nvSpPr>
          <p:spPr>
            <a:xfrm rot="4803662" flipH="1">
              <a:off x="3223177" y="1012074"/>
              <a:ext cx="81615" cy="12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18" name="Google Shape;857;p40"/>
            <p:cNvSpPr/>
            <p:nvPr/>
          </p:nvSpPr>
          <p:spPr>
            <a:xfrm rot="4803662" flipH="1">
              <a:off x="2932293" y="951084"/>
              <a:ext cx="160520" cy="24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19" name="Google Shape;858;p40"/>
            <p:cNvSpPr/>
            <p:nvPr/>
          </p:nvSpPr>
          <p:spPr>
            <a:xfrm rot="4803662" flipH="1">
              <a:off x="1663600" y="587218"/>
              <a:ext cx="120430" cy="360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29" name="Google Shape;859;p40"/>
          <p:cNvGrpSpPr/>
          <p:nvPr/>
        </p:nvGrpSpPr>
        <p:grpSpPr>
          <a:xfrm>
            <a:off x="2264634" y="3595134"/>
            <a:ext cx="5103285" cy="5411752"/>
            <a:chOff x="0" y="0"/>
            <a:chExt cx="5103284" cy="5411750"/>
          </a:xfrm>
        </p:grpSpPr>
        <p:sp>
          <p:nvSpPr>
            <p:cNvPr id="1021" name="Google Shape;860;p40"/>
            <p:cNvSpPr/>
            <p:nvPr/>
          </p:nvSpPr>
          <p:spPr>
            <a:xfrm rot="3650914" flipH="1">
              <a:off x="419705" y="973282"/>
              <a:ext cx="4263874" cy="3465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2" name="Google Shape;861;p40"/>
            <p:cNvSpPr/>
            <p:nvPr/>
          </p:nvSpPr>
          <p:spPr>
            <a:xfrm rot="3650914" flipH="1">
              <a:off x="3723829" y="3582911"/>
              <a:ext cx="100859" cy="503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3" name="Google Shape;862;p40"/>
            <p:cNvSpPr/>
            <p:nvPr/>
          </p:nvSpPr>
          <p:spPr>
            <a:xfrm rot="3650914" flipH="1">
              <a:off x="3594145" y="4035080"/>
              <a:ext cx="115638" cy="12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4" name="Google Shape;863;p40"/>
            <p:cNvSpPr/>
            <p:nvPr/>
          </p:nvSpPr>
          <p:spPr>
            <a:xfrm rot="3650914" flipH="1">
              <a:off x="3393034" y="4127293"/>
              <a:ext cx="170024" cy="152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5" name="Google Shape;864;p40"/>
            <p:cNvSpPr/>
            <p:nvPr/>
          </p:nvSpPr>
          <p:spPr>
            <a:xfrm rot="3650914" flipH="1">
              <a:off x="3284803" y="934479"/>
              <a:ext cx="171894" cy="496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6" name="Google Shape;865;p40"/>
            <p:cNvSpPr/>
            <p:nvPr/>
          </p:nvSpPr>
          <p:spPr>
            <a:xfrm rot="3650914" flipH="1">
              <a:off x="3197263" y="1001456"/>
              <a:ext cx="81611" cy="12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7" name="Google Shape;866;p40"/>
            <p:cNvSpPr/>
            <p:nvPr/>
          </p:nvSpPr>
          <p:spPr>
            <a:xfrm rot="3650914" flipH="1">
              <a:off x="2920433" y="1023198"/>
              <a:ext cx="160511" cy="242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8" name="Google Shape;867;p40"/>
            <p:cNvSpPr/>
            <p:nvPr/>
          </p:nvSpPr>
          <p:spPr>
            <a:xfrm rot="3650914" flipH="1">
              <a:off x="1623292" y="1100389"/>
              <a:ext cx="120424" cy="360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03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71450" y="3011276"/>
            <a:ext cx="2896800" cy="8469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Texto del título"/>
          <p:cNvSpPr txBox="1">
            <a:spLocks noGrp="1"/>
          </p:cNvSpPr>
          <p:nvPr>
            <p:ph type="title"/>
          </p:nvPr>
        </p:nvSpPr>
        <p:spPr>
          <a:xfrm>
            <a:off x="715050" y="545125"/>
            <a:ext cx="7713900" cy="5121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grpSp>
        <p:nvGrpSpPr>
          <p:cNvPr id="103" name="Google Shape;79;p5"/>
          <p:cNvGrpSpPr/>
          <p:nvPr/>
        </p:nvGrpSpPr>
        <p:grpSpPr>
          <a:xfrm>
            <a:off x="-3571529" y="1198796"/>
            <a:ext cx="5488135" cy="5317528"/>
            <a:chOff x="0" y="0"/>
            <a:chExt cx="5488133" cy="5317526"/>
          </a:xfrm>
        </p:grpSpPr>
        <p:sp>
          <p:nvSpPr>
            <p:cNvPr id="95" name="Google Shape;80;p5"/>
            <p:cNvSpPr/>
            <p:nvPr/>
          </p:nvSpPr>
          <p:spPr>
            <a:xfrm rot="2178779" flipH="1">
              <a:off x="612028" y="926088"/>
              <a:ext cx="4264077" cy="3465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" name="Google Shape;81;p5"/>
            <p:cNvSpPr/>
            <p:nvPr/>
          </p:nvSpPr>
          <p:spPr>
            <a:xfrm rot="2178779" flipH="1">
              <a:off x="4274610" y="2926197"/>
              <a:ext cx="100864" cy="50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7" name="Google Shape;82;p5"/>
            <p:cNvSpPr/>
            <p:nvPr/>
          </p:nvSpPr>
          <p:spPr>
            <a:xfrm rot="2178779" flipH="1">
              <a:off x="4264637" y="3405542"/>
              <a:ext cx="115643" cy="12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8" name="Google Shape;83;p5"/>
            <p:cNvSpPr/>
            <p:nvPr/>
          </p:nvSpPr>
          <p:spPr>
            <a:xfrm rot="2178779" flipH="1">
              <a:off x="4123863" y="3560277"/>
              <a:ext cx="170032" cy="152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9" name="Google Shape;84;p5"/>
            <p:cNvSpPr/>
            <p:nvPr/>
          </p:nvSpPr>
          <p:spPr>
            <a:xfrm rot="2178779" flipH="1">
              <a:off x="2770795" y="684660"/>
              <a:ext cx="171902" cy="49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" name="Google Shape;85;p5"/>
            <p:cNvSpPr/>
            <p:nvPr/>
          </p:nvSpPr>
          <p:spPr>
            <a:xfrm rot="2178779" flipH="1">
              <a:off x="2644920" y="817681"/>
              <a:ext cx="81614" cy="12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1" name="Google Shape;86;p5"/>
            <p:cNvSpPr/>
            <p:nvPr/>
          </p:nvSpPr>
          <p:spPr>
            <a:xfrm rot="2178779" flipH="1">
              <a:off x="2423913" y="930522"/>
              <a:ext cx="160519" cy="24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" name="Google Shape;87;p5"/>
            <p:cNvSpPr/>
            <p:nvPr/>
          </p:nvSpPr>
          <p:spPr>
            <a:xfrm rot="2178779" flipH="1">
              <a:off x="1302257" y="1542407"/>
              <a:ext cx="120429" cy="36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12" name="Google Shape;88;p5"/>
          <p:cNvGrpSpPr/>
          <p:nvPr/>
        </p:nvGrpSpPr>
        <p:grpSpPr>
          <a:xfrm>
            <a:off x="7324442" y="-1305098"/>
            <a:ext cx="5494452" cy="5375363"/>
            <a:chOff x="0" y="0"/>
            <a:chExt cx="5494451" cy="5375361"/>
          </a:xfrm>
        </p:grpSpPr>
        <p:sp>
          <p:nvSpPr>
            <p:cNvPr id="104" name="Google Shape;89;p5"/>
            <p:cNvSpPr/>
            <p:nvPr/>
          </p:nvSpPr>
          <p:spPr>
            <a:xfrm rot="13136876" flipH="1">
              <a:off x="615250" y="955057"/>
              <a:ext cx="4263951" cy="346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5" name="Google Shape;90;p5"/>
            <p:cNvSpPr/>
            <p:nvPr/>
          </p:nvSpPr>
          <p:spPr>
            <a:xfrm rot="13136876" flipH="1">
              <a:off x="1141399" y="1844886"/>
              <a:ext cx="100861" cy="50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6" name="Google Shape;91;p5"/>
            <p:cNvSpPr/>
            <p:nvPr/>
          </p:nvSpPr>
          <p:spPr>
            <a:xfrm rot="13136876" flipH="1">
              <a:off x="1149870" y="1746944"/>
              <a:ext cx="115640" cy="122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7" name="Google Shape;92;p5"/>
            <p:cNvSpPr/>
            <p:nvPr/>
          </p:nvSpPr>
          <p:spPr>
            <a:xfrm rot="13136876" flipH="1">
              <a:off x="1243948" y="1567042"/>
              <a:ext cx="170027" cy="152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8" name="Google Shape;93;p5"/>
            <p:cNvSpPr/>
            <p:nvPr/>
          </p:nvSpPr>
          <p:spPr>
            <a:xfrm rot="13136876" flipH="1">
              <a:off x="2469385" y="4158081"/>
              <a:ext cx="171897" cy="496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9" name="Google Shape;94;p5"/>
            <p:cNvSpPr/>
            <p:nvPr/>
          </p:nvSpPr>
          <p:spPr>
            <a:xfrm rot="13136876" flipH="1">
              <a:off x="2682826" y="4409134"/>
              <a:ext cx="81613" cy="120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0" name="Google Shape;95;p5"/>
            <p:cNvSpPr/>
            <p:nvPr/>
          </p:nvSpPr>
          <p:spPr>
            <a:xfrm rot="13136876" flipH="1">
              <a:off x="2832729" y="4182629"/>
              <a:ext cx="160514" cy="242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1" name="Google Shape;96;p5"/>
            <p:cNvSpPr/>
            <p:nvPr/>
          </p:nvSpPr>
          <p:spPr>
            <a:xfrm rot="13136876" flipH="1">
              <a:off x="4024079" y="3505736"/>
              <a:ext cx="120427" cy="36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2_1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Texto del título"/>
          <p:cNvSpPr txBox="1">
            <a:spLocks noGrp="1"/>
          </p:cNvSpPr>
          <p:nvPr>
            <p:ph type="title"/>
          </p:nvPr>
        </p:nvSpPr>
        <p:spPr>
          <a:xfrm>
            <a:off x="716725" y="545125"/>
            <a:ext cx="7710600" cy="5967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03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07299" y="1772074"/>
            <a:ext cx="2509801" cy="274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 algn="ctr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FontTx/>
              <a:buNone/>
              <a:defRPr sz="1800" b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grpSp>
        <p:nvGrpSpPr>
          <p:cNvPr id="1047" name="Google Shape;872;p41"/>
          <p:cNvGrpSpPr/>
          <p:nvPr/>
        </p:nvGrpSpPr>
        <p:grpSpPr>
          <a:xfrm>
            <a:off x="-2670613" y="-1122764"/>
            <a:ext cx="4149322" cy="4798203"/>
            <a:chOff x="0" y="0"/>
            <a:chExt cx="4149320" cy="4798201"/>
          </a:xfrm>
        </p:grpSpPr>
        <p:sp>
          <p:nvSpPr>
            <p:cNvPr id="1039" name="Google Shape;873;p41"/>
            <p:cNvSpPr/>
            <p:nvPr/>
          </p:nvSpPr>
          <p:spPr>
            <a:xfrm rot="4803662" flipH="1">
              <a:off x="-57380" y="666424"/>
              <a:ext cx="4264080" cy="3465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40" name="Google Shape;874;p41"/>
            <p:cNvSpPr/>
            <p:nvPr/>
          </p:nvSpPr>
          <p:spPr>
            <a:xfrm rot="4803662" flipH="1">
              <a:off x="2807381" y="3615664"/>
              <a:ext cx="100864" cy="503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41" name="Google Shape;875;p41"/>
            <p:cNvSpPr/>
            <p:nvPr/>
          </p:nvSpPr>
          <p:spPr>
            <a:xfrm rot="4803662" flipH="1">
              <a:off x="2598384" y="4013033"/>
              <a:ext cx="115643" cy="12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42" name="Google Shape;876;p41"/>
            <p:cNvSpPr/>
            <p:nvPr/>
          </p:nvSpPr>
          <p:spPr>
            <a:xfrm rot="4803662" flipH="1">
              <a:off x="2371573" y="4042028"/>
              <a:ext cx="170032" cy="152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43" name="Google Shape;877;p41"/>
            <p:cNvSpPr/>
            <p:nvPr/>
          </p:nvSpPr>
          <p:spPr>
            <a:xfrm rot="4803662" flipH="1">
              <a:off x="3263462" y="982010"/>
              <a:ext cx="171902" cy="496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44" name="Google Shape;878;p41"/>
            <p:cNvSpPr/>
            <p:nvPr/>
          </p:nvSpPr>
          <p:spPr>
            <a:xfrm rot="4803662" flipH="1">
              <a:off x="3223177" y="1012074"/>
              <a:ext cx="81615" cy="12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45" name="Google Shape;879;p41"/>
            <p:cNvSpPr/>
            <p:nvPr/>
          </p:nvSpPr>
          <p:spPr>
            <a:xfrm rot="4803662" flipH="1">
              <a:off x="2932293" y="951084"/>
              <a:ext cx="160520" cy="24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46" name="Google Shape;880;p41"/>
            <p:cNvSpPr/>
            <p:nvPr/>
          </p:nvSpPr>
          <p:spPr>
            <a:xfrm rot="4803662" flipH="1">
              <a:off x="1663600" y="587218"/>
              <a:ext cx="120430" cy="360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6" name="Google Shape;881;p41"/>
          <p:cNvGrpSpPr/>
          <p:nvPr/>
        </p:nvGrpSpPr>
        <p:grpSpPr>
          <a:xfrm>
            <a:off x="6113478" y="-2626479"/>
            <a:ext cx="5490460" cy="5331434"/>
            <a:chOff x="0" y="0"/>
            <a:chExt cx="5490458" cy="5331432"/>
          </a:xfrm>
        </p:grpSpPr>
        <p:sp>
          <p:nvSpPr>
            <p:cNvPr id="1048" name="Google Shape;882;p41"/>
            <p:cNvSpPr/>
            <p:nvPr/>
          </p:nvSpPr>
          <p:spPr>
            <a:xfrm rot="13014393" flipH="1">
              <a:off x="613248" y="933088"/>
              <a:ext cx="4263963" cy="3465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49" name="Google Shape;883;p41"/>
            <p:cNvSpPr/>
            <p:nvPr/>
          </p:nvSpPr>
          <p:spPr>
            <a:xfrm rot="13014393" flipH="1">
              <a:off x="1119327" y="1878699"/>
              <a:ext cx="100862" cy="503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50" name="Google Shape;884;p41"/>
            <p:cNvSpPr/>
            <p:nvPr/>
          </p:nvSpPr>
          <p:spPr>
            <a:xfrm rot="13014393" flipH="1">
              <a:off x="1117513" y="1780376"/>
              <a:ext cx="115641" cy="122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51" name="Google Shape;885;p41"/>
            <p:cNvSpPr/>
            <p:nvPr/>
          </p:nvSpPr>
          <p:spPr>
            <a:xfrm rot="13014393" flipH="1">
              <a:off x="1205651" y="1596257"/>
              <a:ext cx="170028" cy="152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52" name="Google Shape;886;p41"/>
            <p:cNvSpPr/>
            <p:nvPr/>
          </p:nvSpPr>
          <p:spPr>
            <a:xfrm rot="13014393" flipH="1">
              <a:off x="2528733" y="4141865"/>
              <a:ext cx="171897" cy="496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53" name="Google Shape;887;p41"/>
            <p:cNvSpPr/>
            <p:nvPr/>
          </p:nvSpPr>
          <p:spPr>
            <a:xfrm rot="13014393" flipH="1">
              <a:off x="2744310" y="4386884"/>
              <a:ext cx="81612" cy="120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54" name="Google Shape;888;p41"/>
            <p:cNvSpPr/>
            <p:nvPr/>
          </p:nvSpPr>
          <p:spPr>
            <a:xfrm rot="13014393" flipH="1">
              <a:off x="2888200" y="4153739"/>
              <a:ext cx="160515" cy="242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55" name="Google Shape;889;p41"/>
            <p:cNvSpPr/>
            <p:nvPr/>
          </p:nvSpPr>
          <p:spPr>
            <a:xfrm rot="13014393" flipH="1">
              <a:off x="4056804" y="3435512"/>
              <a:ext cx="120427" cy="360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05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898;p42"/>
          <p:cNvGrpSpPr/>
          <p:nvPr/>
        </p:nvGrpSpPr>
        <p:grpSpPr>
          <a:xfrm>
            <a:off x="-3347621" y="3148433"/>
            <a:ext cx="4264047" cy="3465326"/>
            <a:chOff x="0" y="0"/>
            <a:chExt cx="4264045" cy="3465324"/>
          </a:xfrm>
        </p:grpSpPr>
        <p:sp>
          <p:nvSpPr>
            <p:cNvPr id="1064" name="Google Shape;899;p42"/>
            <p:cNvSpPr/>
            <p:nvPr/>
          </p:nvSpPr>
          <p:spPr>
            <a:xfrm flipH="1"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65" name="Google Shape;900;p42"/>
            <p:cNvSpPr/>
            <p:nvPr/>
          </p:nvSpPr>
          <p:spPr>
            <a:xfrm flipH="1">
              <a:off x="366290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66" name="Google Shape;901;p42"/>
            <p:cNvSpPr/>
            <p:nvPr/>
          </p:nvSpPr>
          <p:spPr>
            <a:xfrm flipH="1">
              <a:off x="3824493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67" name="Google Shape;902;p42"/>
            <p:cNvSpPr/>
            <p:nvPr/>
          </p:nvSpPr>
          <p:spPr>
            <a:xfrm flipH="1">
              <a:off x="3806464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68" name="Google Shape;903;p42"/>
            <p:cNvSpPr/>
            <p:nvPr/>
          </p:nvSpPr>
          <p:spPr>
            <a:xfrm flipH="1">
              <a:off x="1114878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69" name="Google Shape;904;p42"/>
            <p:cNvSpPr/>
            <p:nvPr/>
          </p:nvSpPr>
          <p:spPr>
            <a:xfrm flipH="1">
              <a:off x="989576" y="271999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70" name="Google Shape;905;p42"/>
            <p:cNvSpPr/>
            <p:nvPr/>
          </p:nvSpPr>
          <p:spPr>
            <a:xfrm flipH="1">
              <a:off x="906836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71" name="Google Shape;906;p42"/>
            <p:cNvSpPr/>
            <p:nvPr/>
          </p:nvSpPr>
          <p:spPr>
            <a:xfrm flipH="1">
              <a:off x="404270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1" name="Google Shape;907;p42"/>
          <p:cNvGrpSpPr/>
          <p:nvPr/>
        </p:nvGrpSpPr>
        <p:grpSpPr>
          <a:xfrm>
            <a:off x="5113581" y="-430717"/>
            <a:ext cx="5307033" cy="4312946"/>
            <a:chOff x="0" y="0"/>
            <a:chExt cx="5307031" cy="4312944"/>
          </a:xfrm>
        </p:grpSpPr>
        <p:sp>
          <p:nvSpPr>
            <p:cNvPr id="1073" name="Google Shape;908;p42"/>
            <p:cNvSpPr/>
            <p:nvPr/>
          </p:nvSpPr>
          <p:spPr>
            <a:xfrm rot="10800000">
              <a:off x="-1" y="-1"/>
              <a:ext cx="5307033" cy="431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74" name="Google Shape;909;p42"/>
            <p:cNvSpPr/>
            <p:nvPr/>
          </p:nvSpPr>
          <p:spPr>
            <a:xfrm rot="10800000">
              <a:off x="4558853" y="2487986"/>
              <a:ext cx="125534" cy="626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75" name="Google Shape;910;p42"/>
            <p:cNvSpPr/>
            <p:nvPr/>
          </p:nvSpPr>
          <p:spPr>
            <a:xfrm rot="10800000">
              <a:off x="4759964" y="2433473"/>
              <a:ext cx="143929" cy="15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76" name="Google Shape;911;p42"/>
            <p:cNvSpPr/>
            <p:nvPr/>
          </p:nvSpPr>
          <p:spPr>
            <a:xfrm rot="10800000">
              <a:off x="4737525" y="2160221"/>
              <a:ext cx="211620" cy="190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77" name="Google Shape;912;p42"/>
            <p:cNvSpPr/>
            <p:nvPr/>
          </p:nvSpPr>
          <p:spPr>
            <a:xfrm rot="10800000">
              <a:off x="1387577" y="3661209"/>
              <a:ext cx="213948" cy="61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78" name="Google Shape;913;p42"/>
            <p:cNvSpPr/>
            <p:nvPr/>
          </p:nvSpPr>
          <p:spPr>
            <a:xfrm rot="10800000">
              <a:off x="1231626" y="3824594"/>
              <a:ext cx="101577" cy="149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79" name="Google Shape;914;p42"/>
            <p:cNvSpPr/>
            <p:nvPr/>
          </p:nvSpPr>
          <p:spPr>
            <a:xfrm rot="10800000">
              <a:off x="1128649" y="3440292"/>
              <a:ext cx="199780" cy="30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80" name="Google Shape;915;p42"/>
            <p:cNvSpPr/>
            <p:nvPr/>
          </p:nvSpPr>
          <p:spPr>
            <a:xfrm rot="10800000">
              <a:off x="503155" y="1852307"/>
              <a:ext cx="149886" cy="44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08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28106" y="3559059"/>
            <a:ext cx="1984201" cy="10059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83" name="Texto del título"/>
          <p:cNvSpPr txBox="1">
            <a:spLocks noGrp="1"/>
          </p:cNvSpPr>
          <p:nvPr>
            <p:ph type="title"/>
          </p:nvPr>
        </p:nvSpPr>
        <p:spPr>
          <a:xfrm>
            <a:off x="720049" y="545125"/>
            <a:ext cx="7713301" cy="5121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08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9" name="Google Shape;930;p43"/>
          <p:cNvGrpSpPr/>
          <p:nvPr/>
        </p:nvGrpSpPr>
        <p:grpSpPr>
          <a:xfrm>
            <a:off x="-3347621" y="3148433"/>
            <a:ext cx="4264047" cy="3465326"/>
            <a:chOff x="0" y="0"/>
            <a:chExt cx="4264045" cy="3465324"/>
          </a:xfrm>
        </p:grpSpPr>
        <p:sp>
          <p:nvSpPr>
            <p:cNvPr id="1091" name="Google Shape;931;p43"/>
            <p:cNvSpPr/>
            <p:nvPr/>
          </p:nvSpPr>
          <p:spPr>
            <a:xfrm flipH="1"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92" name="Google Shape;932;p43"/>
            <p:cNvSpPr/>
            <p:nvPr/>
          </p:nvSpPr>
          <p:spPr>
            <a:xfrm flipH="1">
              <a:off x="366290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93" name="Google Shape;933;p43"/>
            <p:cNvSpPr/>
            <p:nvPr/>
          </p:nvSpPr>
          <p:spPr>
            <a:xfrm flipH="1">
              <a:off x="3824493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94" name="Google Shape;934;p43"/>
            <p:cNvSpPr/>
            <p:nvPr/>
          </p:nvSpPr>
          <p:spPr>
            <a:xfrm flipH="1">
              <a:off x="3806464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95" name="Google Shape;935;p43"/>
            <p:cNvSpPr/>
            <p:nvPr/>
          </p:nvSpPr>
          <p:spPr>
            <a:xfrm flipH="1">
              <a:off x="1114878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96" name="Google Shape;936;p43"/>
            <p:cNvSpPr/>
            <p:nvPr/>
          </p:nvSpPr>
          <p:spPr>
            <a:xfrm flipH="1">
              <a:off x="989576" y="271999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97" name="Google Shape;937;p43"/>
            <p:cNvSpPr/>
            <p:nvPr/>
          </p:nvSpPr>
          <p:spPr>
            <a:xfrm flipH="1">
              <a:off x="906836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98" name="Google Shape;938;p43"/>
            <p:cNvSpPr/>
            <p:nvPr/>
          </p:nvSpPr>
          <p:spPr>
            <a:xfrm flipH="1">
              <a:off x="404270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108" name="Google Shape;939;p43"/>
          <p:cNvGrpSpPr/>
          <p:nvPr/>
        </p:nvGrpSpPr>
        <p:grpSpPr>
          <a:xfrm>
            <a:off x="5113581" y="-430717"/>
            <a:ext cx="5307033" cy="4312946"/>
            <a:chOff x="0" y="0"/>
            <a:chExt cx="5307031" cy="4312944"/>
          </a:xfrm>
        </p:grpSpPr>
        <p:sp>
          <p:nvSpPr>
            <p:cNvPr id="1100" name="Google Shape;940;p43"/>
            <p:cNvSpPr/>
            <p:nvPr/>
          </p:nvSpPr>
          <p:spPr>
            <a:xfrm rot="10800000">
              <a:off x="-1" y="-1"/>
              <a:ext cx="5307033" cy="431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01" name="Google Shape;941;p43"/>
            <p:cNvSpPr/>
            <p:nvPr/>
          </p:nvSpPr>
          <p:spPr>
            <a:xfrm rot="10800000">
              <a:off x="4558853" y="2487986"/>
              <a:ext cx="125534" cy="626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02" name="Google Shape;942;p43"/>
            <p:cNvSpPr/>
            <p:nvPr/>
          </p:nvSpPr>
          <p:spPr>
            <a:xfrm rot="10800000">
              <a:off x="4759964" y="2433473"/>
              <a:ext cx="143929" cy="15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03" name="Google Shape;943;p43"/>
            <p:cNvSpPr/>
            <p:nvPr/>
          </p:nvSpPr>
          <p:spPr>
            <a:xfrm rot="10800000">
              <a:off x="4737525" y="2160221"/>
              <a:ext cx="211620" cy="190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04" name="Google Shape;944;p43"/>
            <p:cNvSpPr/>
            <p:nvPr/>
          </p:nvSpPr>
          <p:spPr>
            <a:xfrm rot="10800000">
              <a:off x="1387577" y="3661209"/>
              <a:ext cx="213948" cy="61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05" name="Google Shape;945;p43"/>
            <p:cNvSpPr/>
            <p:nvPr/>
          </p:nvSpPr>
          <p:spPr>
            <a:xfrm rot="10800000">
              <a:off x="1231626" y="3824594"/>
              <a:ext cx="101577" cy="149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06" name="Google Shape;946;p43"/>
            <p:cNvSpPr/>
            <p:nvPr/>
          </p:nvSpPr>
          <p:spPr>
            <a:xfrm rot="10800000">
              <a:off x="1128649" y="3440292"/>
              <a:ext cx="199780" cy="30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07" name="Google Shape;947;p43"/>
            <p:cNvSpPr/>
            <p:nvPr/>
          </p:nvSpPr>
          <p:spPr>
            <a:xfrm rot="10800000">
              <a:off x="503155" y="1852307"/>
              <a:ext cx="149886" cy="44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109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2153999" y="3559052"/>
            <a:ext cx="1984201" cy="8301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10" name="Texto del título"/>
          <p:cNvSpPr txBox="1">
            <a:spLocks noGrp="1"/>
          </p:cNvSpPr>
          <p:nvPr>
            <p:ph type="title"/>
          </p:nvPr>
        </p:nvSpPr>
        <p:spPr>
          <a:xfrm>
            <a:off x="720049" y="545125"/>
            <a:ext cx="7713301" cy="5121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11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960;p44"/>
          <p:cNvGrpSpPr/>
          <p:nvPr/>
        </p:nvGrpSpPr>
        <p:grpSpPr>
          <a:xfrm>
            <a:off x="-3347621" y="3148433"/>
            <a:ext cx="4264047" cy="3465326"/>
            <a:chOff x="0" y="0"/>
            <a:chExt cx="4264045" cy="3465324"/>
          </a:xfrm>
        </p:grpSpPr>
        <p:sp>
          <p:nvSpPr>
            <p:cNvPr id="1118" name="Google Shape;961;p44"/>
            <p:cNvSpPr/>
            <p:nvPr/>
          </p:nvSpPr>
          <p:spPr>
            <a:xfrm flipH="1"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19" name="Google Shape;962;p44"/>
            <p:cNvSpPr/>
            <p:nvPr/>
          </p:nvSpPr>
          <p:spPr>
            <a:xfrm flipH="1">
              <a:off x="366290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20" name="Google Shape;963;p44"/>
            <p:cNvSpPr/>
            <p:nvPr/>
          </p:nvSpPr>
          <p:spPr>
            <a:xfrm flipH="1">
              <a:off x="3824493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21" name="Google Shape;964;p44"/>
            <p:cNvSpPr/>
            <p:nvPr/>
          </p:nvSpPr>
          <p:spPr>
            <a:xfrm flipH="1">
              <a:off x="3806464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22" name="Google Shape;965;p44"/>
            <p:cNvSpPr/>
            <p:nvPr/>
          </p:nvSpPr>
          <p:spPr>
            <a:xfrm flipH="1">
              <a:off x="1114878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23" name="Google Shape;966;p44"/>
            <p:cNvSpPr/>
            <p:nvPr/>
          </p:nvSpPr>
          <p:spPr>
            <a:xfrm flipH="1">
              <a:off x="989576" y="271999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24" name="Google Shape;967;p44"/>
            <p:cNvSpPr/>
            <p:nvPr/>
          </p:nvSpPr>
          <p:spPr>
            <a:xfrm flipH="1">
              <a:off x="906836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25" name="Google Shape;968;p44"/>
            <p:cNvSpPr/>
            <p:nvPr/>
          </p:nvSpPr>
          <p:spPr>
            <a:xfrm flipH="1">
              <a:off x="404270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135" name="Google Shape;969;p44"/>
          <p:cNvGrpSpPr/>
          <p:nvPr/>
        </p:nvGrpSpPr>
        <p:grpSpPr>
          <a:xfrm>
            <a:off x="6983906" y="-1292117"/>
            <a:ext cx="5307033" cy="4312946"/>
            <a:chOff x="0" y="0"/>
            <a:chExt cx="5307031" cy="4312944"/>
          </a:xfrm>
        </p:grpSpPr>
        <p:sp>
          <p:nvSpPr>
            <p:cNvPr id="1127" name="Google Shape;970;p44"/>
            <p:cNvSpPr/>
            <p:nvPr/>
          </p:nvSpPr>
          <p:spPr>
            <a:xfrm rot="10800000">
              <a:off x="-1" y="-1"/>
              <a:ext cx="5307033" cy="431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28" name="Google Shape;971;p44"/>
            <p:cNvSpPr/>
            <p:nvPr/>
          </p:nvSpPr>
          <p:spPr>
            <a:xfrm rot="10800000">
              <a:off x="4558853" y="2487986"/>
              <a:ext cx="125534" cy="626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29" name="Google Shape;972;p44"/>
            <p:cNvSpPr/>
            <p:nvPr/>
          </p:nvSpPr>
          <p:spPr>
            <a:xfrm rot="10800000">
              <a:off x="4759964" y="2433473"/>
              <a:ext cx="143929" cy="15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0" name="Google Shape;973;p44"/>
            <p:cNvSpPr/>
            <p:nvPr/>
          </p:nvSpPr>
          <p:spPr>
            <a:xfrm rot="10800000">
              <a:off x="4737525" y="2160221"/>
              <a:ext cx="211620" cy="190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1" name="Google Shape;974;p44"/>
            <p:cNvSpPr/>
            <p:nvPr/>
          </p:nvSpPr>
          <p:spPr>
            <a:xfrm rot="10800000">
              <a:off x="1387577" y="3661209"/>
              <a:ext cx="213948" cy="61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2" name="Google Shape;975;p44"/>
            <p:cNvSpPr/>
            <p:nvPr/>
          </p:nvSpPr>
          <p:spPr>
            <a:xfrm rot="10800000">
              <a:off x="1231626" y="3824594"/>
              <a:ext cx="101577" cy="149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3" name="Google Shape;976;p44"/>
            <p:cNvSpPr/>
            <p:nvPr/>
          </p:nvSpPr>
          <p:spPr>
            <a:xfrm rot="10800000">
              <a:off x="1128649" y="3440292"/>
              <a:ext cx="199780" cy="30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4" name="Google Shape;977;p44"/>
            <p:cNvSpPr/>
            <p:nvPr/>
          </p:nvSpPr>
          <p:spPr>
            <a:xfrm rot="10800000">
              <a:off x="503155" y="1852307"/>
              <a:ext cx="149886" cy="44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136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752468" y="1624299"/>
            <a:ext cx="2714701" cy="5121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37" name="Texto del título"/>
          <p:cNvSpPr txBox="1">
            <a:spLocks noGrp="1"/>
          </p:cNvSpPr>
          <p:nvPr>
            <p:ph type="title"/>
          </p:nvPr>
        </p:nvSpPr>
        <p:spPr>
          <a:xfrm>
            <a:off x="720049" y="545125"/>
            <a:ext cx="7713301" cy="5121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13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988;p45"/>
          <p:cNvGrpSpPr/>
          <p:nvPr/>
        </p:nvGrpSpPr>
        <p:grpSpPr>
          <a:xfrm>
            <a:off x="-2649719" y="-2448861"/>
            <a:ext cx="4605149" cy="5120722"/>
            <a:chOff x="0" y="0"/>
            <a:chExt cx="4605147" cy="5120721"/>
          </a:xfrm>
        </p:grpSpPr>
        <p:sp>
          <p:nvSpPr>
            <p:cNvPr id="1145" name="Google Shape;989;p45"/>
            <p:cNvSpPr/>
            <p:nvPr/>
          </p:nvSpPr>
          <p:spPr>
            <a:xfrm rot="4329452" flipH="1">
              <a:off x="170556" y="827702"/>
              <a:ext cx="4264035" cy="3465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46" name="Google Shape;990;p45"/>
            <p:cNvSpPr/>
            <p:nvPr/>
          </p:nvSpPr>
          <p:spPr>
            <a:xfrm rot="4329452" flipH="1">
              <a:off x="3229730" y="3655278"/>
              <a:ext cx="100863" cy="503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47" name="Google Shape;991;p45"/>
            <p:cNvSpPr/>
            <p:nvPr/>
          </p:nvSpPr>
          <p:spPr>
            <a:xfrm rot="4329452" flipH="1">
              <a:off x="3051096" y="4078400"/>
              <a:ext cx="115643" cy="122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48" name="Google Shape;992;p45"/>
            <p:cNvSpPr/>
            <p:nvPr/>
          </p:nvSpPr>
          <p:spPr>
            <a:xfrm rot="4329452" flipH="1">
              <a:off x="2832273" y="4134422"/>
              <a:ext cx="170030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49" name="Google Shape;993;p45"/>
            <p:cNvSpPr/>
            <p:nvPr/>
          </p:nvSpPr>
          <p:spPr>
            <a:xfrm rot="4329452" flipH="1">
              <a:off x="3318545" y="979103"/>
              <a:ext cx="171900" cy="496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50" name="Google Shape;994;p45"/>
            <p:cNvSpPr/>
            <p:nvPr/>
          </p:nvSpPr>
          <p:spPr>
            <a:xfrm rot="4329452" flipH="1">
              <a:off x="3257337" y="1022416"/>
              <a:ext cx="81613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51" name="Google Shape;995;p45"/>
            <p:cNvSpPr/>
            <p:nvPr/>
          </p:nvSpPr>
          <p:spPr>
            <a:xfrm rot="4329452" flipH="1">
              <a:off x="2968859" y="995998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52" name="Google Shape;996;p45"/>
            <p:cNvSpPr/>
            <p:nvPr/>
          </p:nvSpPr>
          <p:spPr>
            <a:xfrm rot="4329452" flipH="1">
              <a:off x="1670516" y="812237"/>
              <a:ext cx="120428" cy="36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162" name="Google Shape;997;p45"/>
          <p:cNvGrpSpPr/>
          <p:nvPr/>
        </p:nvGrpSpPr>
        <p:grpSpPr>
          <a:xfrm>
            <a:off x="7122198" y="1863718"/>
            <a:ext cx="6218311" cy="6668870"/>
            <a:chOff x="0" y="0"/>
            <a:chExt cx="6218309" cy="6668868"/>
          </a:xfrm>
        </p:grpSpPr>
        <p:sp>
          <p:nvSpPr>
            <p:cNvPr id="1154" name="Google Shape;998;p45"/>
            <p:cNvSpPr/>
            <p:nvPr/>
          </p:nvSpPr>
          <p:spPr>
            <a:xfrm rot="14621537">
              <a:off x="455622" y="1177949"/>
              <a:ext cx="5307066" cy="4312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55" name="Google Shape;999;p45"/>
            <p:cNvSpPr/>
            <p:nvPr/>
          </p:nvSpPr>
          <p:spPr>
            <a:xfrm rot="14621537">
              <a:off x="3340722" y="5071255"/>
              <a:ext cx="125535" cy="62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56" name="Google Shape;1000;p45"/>
            <p:cNvSpPr/>
            <p:nvPr/>
          </p:nvSpPr>
          <p:spPr>
            <a:xfrm rot="14621537">
              <a:off x="3686127" y="5367632"/>
              <a:ext cx="143930" cy="152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57" name="Google Shape;1001;p45"/>
            <p:cNvSpPr/>
            <p:nvPr/>
          </p:nvSpPr>
          <p:spPr>
            <a:xfrm rot="14621537">
              <a:off x="3885232" y="5246158"/>
              <a:ext cx="211621" cy="190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58" name="Google Shape;1002;p45"/>
            <p:cNvSpPr/>
            <p:nvPr/>
          </p:nvSpPr>
          <p:spPr>
            <a:xfrm rot="14621537">
              <a:off x="862582" y="2790300"/>
              <a:ext cx="213949" cy="61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59" name="Google Shape;1003;p45"/>
            <p:cNvSpPr/>
            <p:nvPr/>
          </p:nvSpPr>
          <p:spPr>
            <a:xfrm rot="14621537">
              <a:off x="888192" y="2802926"/>
              <a:ext cx="101577" cy="149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60" name="Google Shape;1004;p45"/>
            <p:cNvSpPr/>
            <p:nvPr/>
          </p:nvSpPr>
          <p:spPr>
            <a:xfrm rot="14621537">
              <a:off x="1091543" y="2541967"/>
              <a:ext cx="199782" cy="301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61" name="Google Shape;1005;p45"/>
            <p:cNvSpPr/>
            <p:nvPr/>
          </p:nvSpPr>
          <p:spPr>
            <a:xfrm rot="14621537">
              <a:off x="2185789" y="1214139"/>
              <a:ext cx="149886" cy="449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16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670767" y="1624299"/>
            <a:ext cx="2714701" cy="5121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64" name="Texto del título"/>
          <p:cNvSpPr txBox="1">
            <a:spLocks noGrp="1"/>
          </p:cNvSpPr>
          <p:nvPr>
            <p:ph type="title"/>
          </p:nvPr>
        </p:nvSpPr>
        <p:spPr>
          <a:xfrm>
            <a:off x="720049" y="545125"/>
            <a:ext cx="7713301" cy="5121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1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_1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Texto del título"/>
          <p:cNvSpPr txBox="1">
            <a:spLocks noGrp="1"/>
          </p:cNvSpPr>
          <p:nvPr>
            <p:ph type="title"/>
          </p:nvPr>
        </p:nvSpPr>
        <p:spPr>
          <a:xfrm>
            <a:off x="4776149" y="1366924"/>
            <a:ext cx="3858902" cy="32418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sz="4800">
                <a:solidFill>
                  <a:schemeClr val="accent2"/>
                </a:solidFill>
              </a:defRPr>
            </a:lvl1pPr>
          </a:lstStyle>
          <a:p>
            <a:r>
              <a:t>Texto del título</a:t>
            </a:r>
          </a:p>
        </p:txBody>
      </p:sp>
      <p:grpSp>
        <p:nvGrpSpPr>
          <p:cNvPr id="1181" name="Google Shape;1017;p46"/>
          <p:cNvGrpSpPr/>
          <p:nvPr/>
        </p:nvGrpSpPr>
        <p:grpSpPr>
          <a:xfrm>
            <a:off x="7252782" y="-1629059"/>
            <a:ext cx="4832138" cy="4194999"/>
            <a:chOff x="0" y="0"/>
            <a:chExt cx="4832136" cy="4194997"/>
          </a:xfrm>
        </p:grpSpPr>
        <p:sp>
          <p:nvSpPr>
            <p:cNvPr id="1173" name="Google Shape;1018;p46"/>
            <p:cNvSpPr/>
            <p:nvPr/>
          </p:nvSpPr>
          <p:spPr>
            <a:xfrm rot="11439968" flipH="1">
              <a:off x="283877" y="364699"/>
              <a:ext cx="4264382" cy="3465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74" name="Google Shape;1019;p46"/>
            <p:cNvSpPr/>
            <p:nvPr/>
          </p:nvSpPr>
          <p:spPr>
            <a:xfrm rot="11439968" flipH="1">
              <a:off x="715637" y="2062229"/>
              <a:ext cx="100871" cy="503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75" name="Google Shape;1020;p46"/>
            <p:cNvSpPr/>
            <p:nvPr/>
          </p:nvSpPr>
          <p:spPr>
            <a:xfrm rot="11439968" flipH="1">
              <a:off x="585543" y="1991196"/>
              <a:ext cx="115651" cy="122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76" name="Google Shape;1021;p46"/>
            <p:cNvSpPr/>
            <p:nvPr/>
          </p:nvSpPr>
          <p:spPr>
            <a:xfrm rot="11439968" flipH="1">
              <a:off x="587148" y="1773462"/>
              <a:ext cx="170045" cy="15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77" name="Google Shape;1022;p46"/>
            <p:cNvSpPr/>
            <p:nvPr/>
          </p:nvSpPr>
          <p:spPr>
            <a:xfrm rot="11439968" flipH="1">
              <a:off x="2975535" y="3453789"/>
              <a:ext cx="171914" cy="496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78" name="Google Shape;1023;p46"/>
            <p:cNvSpPr/>
            <p:nvPr/>
          </p:nvSpPr>
          <p:spPr>
            <a:xfrm rot="11439968" flipH="1">
              <a:off x="3198721" y="3617607"/>
              <a:ext cx="81620" cy="120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79" name="Google Shape;1024;p46"/>
            <p:cNvSpPr/>
            <p:nvPr/>
          </p:nvSpPr>
          <p:spPr>
            <a:xfrm rot="11439968" flipH="1">
              <a:off x="3247654" y="3321099"/>
              <a:ext cx="160530" cy="24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80" name="Google Shape;1025;p46"/>
            <p:cNvSpPr/>
            <p:nvPr/>
          </p:nvSpPr>
          <p:spPr>
            <a:xfrm rot="11439968" flipH="1">
              <a:off x="4006549" y="2162859"/>
              <a:ext cx="120438" cy="36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18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_1_1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Texto del título"/>
          <p:cNvSpPr txBox="1">
            <a:spLocks noGrp="1"/>
          </p:cNvSpPr>
          <p:nvPr>
            <p:ph type="title"/>
          </p:nvPr>
        </p:nvSpPr>
        <p:spPr>
          <a:xfrm>
            <a:off x="721425" y="537975"/>
            <a:ext cx="4123200" cy="32418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>
                <a:solidFill>
                  <a:schemeClr val="accent2"/>
                </a:solidFill>
              </a:defRPr>
            </a:lvl1pPr>
          </a:lstStyle>
          <a:p>
            <a:r>
              <a:t>Texto del título</a:t>
            </a:r>
          </a:p>
        </p:txBody>
      </p:sp>
      <p:grpSp>
        <p:nvGrpSpPr>
          <p:cNvPr id="1198" name="Google Shape;1028;p47"/>
          <p:cNvGrpSpPr/>
          <p:nvPr/>
        </p:nvGrpSpPr>
        <p:grpSpPr>
          <a:xfrm>
            <a:off x="1674132" y="-3054459"/>
            <a:ext cx="4832138" cy="4194999"/>
            <a:chOff x="0" y="0"/>
            <a:chExt cx="4832136" cy="4194997"/>
          </a:xfrm>
        </p:grpSpPr>
        <p:sp>
          <p:nvSpPr>
            <p:cNvPr id="1190" name="Google Shape;1029;p47"/>
            <p:cNvSpPr/>
            <p:nvPr/>
          </p:nvSpPr>
          <p:spPr>
            <a:xfrm rot="11439968" flipH="1">
              <a:off x="283877" y="364699"/>
              <a:ext cx="4264382" cy="3465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1" name="Google Shape;1030;p47"/>
            <p:cNvSpPr/>
            <p:nvPr/>
          </p:nvSpPr>
          <p:spPr>
            <a:xfrm rot="11439968" flipH="1">
              <a:off x="715637" y="2062229"/>
              <a:ext cx="100871" cy="503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2" name="Google Shape;1031;p47"/>
            <p:cNvSpPr/>
            <p:nvPr/>
          </p:nvSpPr>
          <p:spPr>
            <a:xfrm rot="11439968" flipH="1">
              <a:off x="585543" y="1991196"/>
              <a:ext cx="115651" cy="122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3" name="Google Shape;1032;p47"/>
            <p:cNvSpPr/>
            <p:nvPr/>
          </p:nvSpPr>
          <p:spPr>
            <a:xfrm rot="11439968" flipH="1">
              <a:off x="587148" y="1773462"/>
              <a:ext cx="170045" cy="15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4" name="Google Shape;1033;p47"/>
            <p:cNvSpPr/>
            <p:nvPr/>
          </p:nvSpPr>
          <p:spPr>
            <a:xfrm rot="11439968" flipH="1">
              <a:off x="2975535" y="3453789"/>
              <a:ext cx="171914" cy="496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5" name="Google Shape;1034;p47"/>
            <p:cNvSpPr/>
            <p:nvPr/>
          </p:nvSpPr>
          <p:spPr>
            <a:xfrm rot="11439968" flipH="1">
              <a:off x="3198721" y="3617607"/>
              <a:ext cx="81620" cy="120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6" name="Google Shape;1035;p47"/>
            <p:cNvSpPr/>
            <p:nvPr/>
          </p:nvSpPr>
          <p:spPr>
            <a:xfrm rot="11439968" flipH="1">
              <a:off x="3247654" y="3321099"/>
              <a:ext cx="160530" cy="24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7" name="Google Shape;1036;p47"/>
            <p:cNvSpPr/>
            <p:nvPr/>
          </p:nvSpPr>
          <p:spPr>
            <a:xfrm rot="11439968" flipH="1">
              <a:off x="4006549" y="2162859"/>
              <a:ext cx="120438" cy="36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199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1425" y="3708274"/>
            <a:ext cx="3624301" cy="767401"/>
          </a:xfrm>
          <a:prstGeom prst="rect">
            <a:avLst/>
          </a:prstGeom>
        </p:spPr>
        <p:txBody>
          <a:bodyPr lIns="72000" tIns="72000" rIns="72000" bIns="72000"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2"/>
                </a:solidFill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2"/>
                </a:solidFill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2"/>
                </a:solidFill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2"/>
                </a:solidFill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2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20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_1_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Texto del título"/>
          <p:cNvSpPr txBox="1">
            <a:spLocks noGrp="1"/>
          </p:cNvSpPr>
          <p:nvPr>
            <p:ph type="title"/>
          </p:nvPr>
        </p:nvSpPr>
        <p:spPr>
          <a:xfrm>
            <a:off x="1519000" y="1876425"/>
            <a:ext cx="2871300" cy="46080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r">
              <a:defRPr sz="24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20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429900" y="2400300"/>
            <a:ext cx="2960400" cy="523801"/>
          </a:xfrm>
          <a:prstGeom prst="rect">
            <a:avLst/>
          </a:prstGeom>
        </p:spPr>
        <p:txBody>
          <a:bodyPr lIns="72000" tIns="72000" rIns="72000" bIns="72000">
            <a:normAutofit/>
          </a:bodyPr>
          <a:lstStyle>
            <a:lvl1pPr marL="317500" indent="-1778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1pPr>
            <a:lvl2pPr marL="317500" indent="2794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2pPr>
            <a:lvl3pPr marL="317500" indent="7366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3pPr>
            <a:lvl4pPr marL="317500" indent="11938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4pPr>
            <a:lvl5pPr marL="317500" indent="16510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grpSp>
        <p:nvGrpSpPr>
          <p:cNvPr id="1217" name="Google Shape;1041;p48"/>
          <p:cNvGrpSpPr/>
          <p:nvPr/>
        </p:nvGrpSpPr>
        <p:grpSpPr>
          <a:xfrm>
            <a:off x="-1550082" y="3245544"/>
            <a:ext cx="3465326" cy="4264047"/>
            <a:chOff x="0" y="0"/>
            <a:chExt cx="3465324" cy="4264045"/>
          </a:xfrm>
        </p:grpSpPr>
        <p:sp>
          <p:nvSpPr>
            <p:cNvPr id="1209" name="Google Shape;1042;p48"/>
            <p:cNvSpPr/>
            <p:nvPr/>
          </p:nvSpPr>
          <p:spPr>
            <a:xfrm rot="5400000" flipH="1">
              <a:off x="-399361" y="399360"/>
              <a:ext cx="4264047" cy="346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0" name="Google Shape;1043;p48"/>
            <p:cNvSpPr/>
            <p:nvPr/>
          </p:nvSpPr>
          <p:spPr>
            <a:xfrm rot="5400000" flipH="1">
              <a:off x="2200218" y="3461712"/>
              <a:ext cx="100864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1" name="Google Shape;1044;p48"/>
            <p:cNvSpPr/>
            <p:nvPr/>
          </p:nvSpPr>
          <p:spPr>
            <a:xfrm rot="5400000" flipH="1">
              <a:off x="1958541" y="3821177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2" name="Google Shape;1045;p48"/>
            <p:cNvSpPr/>
            <p:nvPr/>
          </p:nvSpPr>
          <p:spPr>
            <a:xfrm rot="5400000" flipH="1">
              <a:off x="1727085" y="3815054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3" name="Google Shape;1046;p48"/>
            <p:cNvSpPr/>
            <p:nvPr/>
          </p:nvSpPr>
          <p:spPr>
            <a:xfrm rot="5400000" flipH="1">
              <a:off x="3104050" y="952503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4" name="Google Shape;1047;p48"/>
            <p:cNvSpPr/>
            <p:nvPr/>
          </p:nvSpPr>
          <p:spPr>
            <a:xfrm rot="5400000" flipH="1">
              <a:off x="3092331" y="970195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5" name="Google Shape;1048;p48"/>
            <p:cNvSpPr/>
            <p:nvPr/>
          </p:nvSpPr>
          <p:spPr>
            <a:xfrm rot="5400000" flipH="1">
              <a:off x="2805204" y="865807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6" name="Google Shape;1049;p48"/>
            <p:cNvSpPr/>
            <p:nvPr/>
          </p:nvSpPr>
          <p:spPr>
            <a:xfrm rot="5400000" flipH="1">
              <a:off x="1608461" y="284084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26" name="Google Shape;1050;p48"/>
          <p:cNvGrpSpPr/>
          <p:nvPr/>
        </p:nvGrpSpPr>
        <p:grpSpPr>
          <a:xfrm>
            <a:off x="8021713" y="-1267892"/>
            <a:ext cx="4264047" cy="3465327"/>
            <a:chOff x="0" y="0"/>
            <a:chExt cx="4264045" cy="3465325"/>
          </a:xfrm>
        </p:grpSpPr>
        <p:sp>
          <p:nvSpPr>
            <p:cNvPr id="1218" name="Google Shape;1051;p48"/>
            <p:cNvSpPr/>
            <p:nvPr/>
          </p:nvSpPr>
          <p:spPr>
            <a:xfrm rot="10800000" flipH="1">
              <a:off x="-1" y="0"/>
              <a:ext cx="4264047" cy="346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9" name="Google Shape;1052;p48"/>
            <p:cNvSpPr/>
            <p:nvPr/>
          </p:nvSpPr>
          <p:spPr>
            <a:xfrm rot="10800000" flipH="1">
              <a:off x="500276" y="1999025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20" name="Google Shape;1053;p48"/>
            <p:cNvSpPr/>
            <p:nvPr/>
          </p:nvSpPr>
          <p:spPr>
            <a:xfrm rot="10800000" flipH="1">
              <a:off x="323909" y="1955225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21" name="Google Shape;1054;p48"/>
            <p:cNvSpPr/>
            <p:nvPr/>
          </p:nvSpPr>
          <p:spPr>
            <a:xfrm rot="10800000" flipH="1">
              <a:off x="287551" y="1735675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22" name="Google Shape;1055;p48"/>
            <p:cNvSpPr/>
            <p:nvPr/>
          </p:nvSpPr>
          <p:spPr>
            <a:xfrm rot="10800000" flipH="1">
              <a:off x="2977267" y="2941675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23" name="Google Shape;1056;p48"/>
            <p:cNvSpPr/>
            <p:nvPr/>
          </p:nvSpPr>
          <p:spPr>
            <a:xfrm rot="10800000" flipH="1">
              <a:off x="3192856" y="3072950"/>
              <a:ext cx="81613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24" name="Google Shape;1057;p48"/>
            <p:cNvSpPr/>
            <p:nvPr/>
          </p:nvSpPr>
          <p:spPr>
            <a:xfrm rot="10800000" flipH="1">
              <a:off x="3196691" y="2764175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25" name="Google Shape;1058;p48"/>
            <p:cNvSpPr/>
            <p:nvPr/>
          </p:nvSpPr>
          <p:spPr>
            <a:xfrm rot="10800000" flipH="1">
              <a:off x="3739346" y="1488275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22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_1_1_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Texto del título"/>
          <p:cNvSpPr txBox="1">
            <a:spLocks noGrp="1"/>
          </p:cNvSpPr>
          <p:nvPr>
            <p:ph type="title"/>
          </p:nvPr>
        </p:nvSpPr>
        <p:spPr>
          <a:xfrm>
            <a:off x="5560174" y="1875650"/>
            <a:ext cx="2867101" cy="45720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23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560174" y="2281725"/>
            <a:ext cx="2962801" cy="89010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7500" indent="-177800"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1pPr>
            <a:lvl2pPr marL="317500" indent="279400"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2pPr>
            <a:lvl3pPr marL="317500" indent="736600"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3pPr>
            <a:lvl4pPr marL="317500" indent="1193800"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4pPr>
            <a:lvl5pPr marL="317500" indent="1651000"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grpSp>
        <p:nvGrpSpPr>
          <p:cNvPr id="1244" name="Google Shape;1062;p49"/>
          <p:cNvGrpSpPr/>
          <p:nvPr/>
        </p:nvGrpSpPr>
        <p:grpSpPr>
          <a:xfrm>
            <a:off x="7022894" y="-2163722"/>
            <a:ext cx="3465326" cy="4264046"/>
            <a:chOff x="0" y="0"/>
            <a:chExt cx="3465324" cy="4264045"/>
          </a:xfrm>
        </p:grpSpPr>
        <p:sp>
          <p:nvSpPr>
            <p:cNvPr id="1236" name="Google Shape;1063;p49"/>
            <p:cNvSpPr/>
            <p:nvPr/>
          </p:nvSpPr>
          <p:spPr>
            <a:xfrm rot="16200000" flipH="1">
              <a:off x="-399361" y="399360"/>
              <a:ext cx="4264047" cy="346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7" name="Google Shape;1064;p49"/>
            <p:cNvSpPr/>
            <p:nvPr/>
          </p:nvSpPr>
          <p:spPr>
            <a:xfrm rot="16200000" flipH="1">
              <a:off x="1164243" y="299082"/>
              <a:ext cx="100864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8" name="Google Shape;1065;p49"/>
            <p:cNvSpPr/>
            <p:nvPr/>
          </p:nvSpPr>
          <p:spPr>
            <a:xfrm rot="16200000" flipH="1">
              <a:off x="1391141" y="320593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9" name="Google Shape;1066;p49"/>
            <p:cNvSpPr/>
            <p:nvPr/>
          </p:nvSpPr>
          <p:spPr>
            <a:xfrm rot="16200000" flipH="1">
              <a:off x="1568209" y="296141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40" name="Google Shape;1067;p49"/>
            <p:cNvSpPr/>
            <p:nvPr/>
          </p:nvSpPr>
          <p:spPr>
            <a:xfrm rot="16200000" flipH="1">
              <a:off x="189374" y="2814892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41" name="Google Shape;1068;p49"/>
            <p:cNvSpPr/>
            <p:nvPr/>
          </p:nvSpPr>
          <p:spPr>
            <a:xfrm rot="16200000" flipH="1">
              <a:off x="291380" y="3173475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42" name="Google Shape;1069;p49"/>
            <p:cNvSpPr/>
            <p:nvPr/>
          </p:nvSpPr>
          <p:spPr>
            <a:xfrm rot="16200000" flipH="1">
              <a:off x="499603" y="3155662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43" name="Google Shape;1070;p49"/>
            <p:cNvSpPr/>
            <p:nvPr/>
          </p:nvSpPr>
          <p:spPr>
            <a:xfrm rot="16200000" flipH="1">
              <a:off x="1736436" y="3619160"/>
              <a:ext cx="120428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53" name="Google Shape;1071;p49"/>
          <p:cNvGrpSpPr/>
          <p:nvPr/>
        </p:nvGrpSpPr>
        <p:grpSpPr>
          <a:xfrm>
            <a:off x="-3347621" y="3148433"/>
            <a:ext cx="4264047" cy="3465326"/>
            <a:chOff x="0" y="0"/>
            <a:chExt cx="4264045" cy="3465324"/>
          </a:xfrm>
        </p:grpSpPr>
        <p:sp>
          <p:nvSpPr>
            <p:cNvPr id="1245" name="Google Shape;1072;p49"/>
            <p:cNvSpPr/>
            <p:nvPr/>
          </p:nvSpPr>
          <p:spPr>
            <a:xfrm flipH="1"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46" name="Google Shape;1073;p49"/>
            <p:cNvSpPr/>
            <p:nvPr/>
          </p:nvSpPr>
          <p:spPr>
            <a:xfrm flipH="1">
              <a:off x="366290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47" name="Google Shape;1074;p49"/>
            <p:cNvSpPr/>
            <p:nvPr/>
          </p:nvSpPr>
          <p:spPr>
            <a:xfrm flipH="1">
              <a:off x="3824493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48" name="Google Shape;1075;p49"/>
            <p:cNvSpPr/>
            <p:nvPr/>
          </p:nvSpPr>
          <p:spPr>
            <a:xfrm flipH="1">
              <a:off x="3806464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49" name="Google Shape;1076;p49"/>
            <p:cNvSpPr/>
            <p:nvPr/>
          </p:nvSpPr>
          <p:spPr>
            <a:xfrm flipH="1">
              <a:off x="1114878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0" name="Google Shape;1077;p49"/>
            <p:cNvSpPr/>
            <p:nvPr/>
          </p:nvSpPr>
          <p:spPr>
            <a:xfrm flipH="1">
              <a:off x="989576" y="271999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1" name="Google Shape;1078;p49"/>
            <p:cNvSpPr/>
            <p:nvPr/>
          </p:nvSpPr>
          <p:spPr>
            <a:xfrm flipH="1">
              <a:off x="906836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2" name="Google Shape;1079;p49"/>
            <p:cNvSpPr/>
            <p:nvPr/>
          </p:nvSpPr>
          <p:spPr>
            <a:xfrm flipH="1">
              <a:off x="404270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25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_1_1_1_1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Texto del título"/>
          <p:cNvSpPr txBox="1">
            <a:spLocks noGrp="1"/>
          </p:cNvSpPr>
          <p:nvPr>
            <p:ph type="title"/>
          </p:nvPr>
        </p:nvSpPr>
        <p:spPr>
          <a:xfrm>
            <a:off x="2421900" y="1705049"/>
            <a:ext cx="4300200" cy="121410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9600">
                <a:solidFill>
                  <a:schemeClr val="accent2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26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2421900" y="2867849"/>
            <a:ext cx="4300200" cy="5706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17500" indent="-177800" algn="ctr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1pPr>
            <a:lvl2pPr marL="317500" indent="279400" algn="ctr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2pPr>
            <a:lvl3pPr marL="317500" indent="736600" algn="ctr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3pPr>
            <a:lvl4pPr marL="317500" indent="1193800" algn="ctr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4pPr>
            <a:lvl5pPr marL="317500" indent="1651000" algn="ctr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grpSp>
        <p:nvGrpSpPr>
          <p:cNvPr id="1271" name="Google Shape;1083;p50"/>
          <p:cNvGrpSpPr/>
          <p:nvPr/>
        </p:nvGrpSpPr>
        <p:grpSpPr>
          <a:xfrm>
            <a:off x="6140568" y="-1830848"/>
            <a:ext cx="3465326" cy="4264047"/>
            <a:chOff x="0" y="0"/>
            <a:chExt cx="3465324" cy="4264045"/>
          </a:xfrm>
        </p:grpSpPr>
        <p:sp>
          <p:nvSpPr>
            <p:cNvPr id="1263" name="Google Shape;1084;p50"/>
            <p:cNvSpPr/>
            <p:nvPr/>
          </p:nvSpPr>
          <p:spPr>
            <a:xfrm rot="16200000" flipH="1">
              <a:off x="-399361" y="399360"/>
              <a:ext cx="4264047" cy="346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4" name="Google Shape;1085;p50"/>
            <p:cNvSpPr/>
            <p:nvPr/>
          </p:nvSpPr>
          <p:spPr>
            <a:xfrm rot="16200000" flipH="1">
              <a:off x="1164243" y="299082"/>
              <a:ext cx="100864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5" name="Google Shape;1086;p50"/>
            <p:cNvSpPr/>
            <p:nvPr/>
          </p:nvSpPr>
          <p:spPr>
            <a:xfrm rot="16200000" flipH="1">
              <a:off x="1391141" y="320593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6" name="Google Shape;1087;p50"/>
            <p:cNvSpPr/>
            <p:nvPr/>
          </p:nvSpPr>
          <p:spPr>
            <a:xfrm rot="16200000" flipH="1">
              <a:off x="1568209" y="296141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7" name="Google Shape;1088;p50"/>
            <p:cNvSpPr/>
            <p:nvPr/>
          </p:nvSpPr>
          <p:spPr>
            <a:xfrm rot="16200000" flipH="1">
              <a:off x="189374" y="2814892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8" name="Google Shape;1089;p50"/>
            <p:cNvSpPr/>
            <p:nvPr/>
          </p:nvSpPr>
          <p:spPr>
            <a:xfrm rot="16200000" flipH="1">
              <a:off x="291380" y="3173475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9" name="Google Shape;1090;p50"/>
            <p:cNvSpPr/>
            <p:nvPr/>
          </p:nvSpPr>
          <p:spPr>
            <a:xfrm rot="16200000" flipH="1">
              <a:off x="499603" y="3155662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70" name="Google Shape;1091;p50"/>
            <p:cNvSpPr/>
            <p:nvPr/>
          </p:nvSpPr>
          <p:spPr>
            <a:xfrm rot="16200000" flipH="1">
              <a:off x="1736436" y="3619160"/>
              <a:ext cx="120428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80" name="Google Shape;1092;p50"/>
          <p:cNvGrpSpPr/>
          <p:nvPr/>
        </p:nvGrpSpPr>
        <p:grpSpPr>
          <a:xfrm>
            <a:off x="-2160496" y="2691233"/>
            <a:ext cx="4264047" cy="3465326"/>
            <a:chOff x="0" y="0"/>
            <a:chExt cx="4264045" cy="3465324"/>
          </a:xfrm>
        </p:grpSpPr>
        <p:sp>
          <p:nvSpPr>
            <p:cNvPr id="1272" name="Google Shape;1093;p50"/>
            <p:cNvSpPr/>
            <p:nvPr/>
          </p:nvSpPr>
          <p:spPr>
            <a:xfrm flipH="1"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73" name="Google Shape;1094;p50"/>
            <p:cNvSpPr/>
            <p:nvPr/>
          </p:nvSpPr>
          <p:spPr>
            <a:xfrm flipH="1">
              <a:off x="366290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74" name="Google Shape;1095;p50"/>
            <p:cNvSpPr/>
            <p:nvPr/>
          </p:nvSpPr>
          <p:spPr>
            <a:xfrm flipH="1">
              <a:off x="3824493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75" name="Google Shape;1096;p50"/>
            <p:cNvSpPr/>
            <p:nvPr/>
          </p:nvSpPr>
          <p:spPr>
            <a:xfrm flipH="1">
              <a:off x="3806464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76" name="Google Shape;1097;p50"/>
            <p:cNvSpPr/>
            <p:nvPr/>
          </p:nvSpPr>
          <p:spPr>
            <a:xfrm flipH="1">
              <a:off x="1114878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77" name="Google Shape;1098;p50"/>
            <p:cNvSpPr/>
            <p:nvPr/>
          </p:nvSpPr>
          <p:spPr>
            <a:xfrm flipH="1">
              <a:off x="989576" y="271999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78" name="Google Shape;1099;p50"/>
            <p:cNvSpPr/>
            <p:nvPr/>
          </p:nvSpPr>
          <p:spPr>
            <a:xfrm flipH="1">
              <a:off x="906836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79" name="Google Shape;1100;p50"/>
            <p:cNvSpPr/>
            <p:nvPr/>
          </p:nvSpPr>
          <p:spPr>
            <a:xfrm flipH="1">
              <a:off x="404270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2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o del título"/>
          <p:cNvSpPr txBox="1">
            <a:spLocks noGrp="1"/>
          </p:cNvSpPr>
          <p:nvPr>
            <p:ph type="title"/>
          </p:nvPr>
        </p:nvSpPr>
        <p:spPr>
          <a:xfrm>
            <a:off x="1967100" y="545125"/>
            <a:ext cx="5209800" cy="5121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2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8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Texto del título"/>
          <p:cNvSpPr txBox="1">
            <a:spLocks noGrp="1"/>
          </p:cNvSpPr>
          <p:nvPr>
            <p:ph type="title"/>
          </p:nvPr>
        </p:nvSpPr>
        <p:spPr>
          <a:xfrm>
            <a:off x="3767149" y="1312775"/>
            <a:ext cx="4276501" cy="51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grpSp>
        <p:nvGrpSpPr>
          <p:cNvPr id="1297" name="Google Shape;1103;p51"/>
          <p:cNvGrpSpPr/>
          <p:nvPr/>
        </p:nvGrpSpPr>
        <p:grpSpPr>
          <a:xfrm>
            <a:off x="-3231756" y="1977147"/>
            <a:ext cx="5120124" cy="5419645"/>
            <a:chOff x="0" y="0"/>
            <a:chExt cx="5120123" cy="5419643"/>
          </a:xfrm>
        </p:grpSpPr>
        <p:sp>
          <p:nvSpPr>
            <p:cNvPr id="1289" name="Google Shape;1104;p51"/>
            <p:cNvSpPr/>
            <p:nvPr/>
          </p:nvSpPr>
          <p:spPr>
            <a:xfrm rot="7177401" flipH="1">
              <a:off x="428023" y="977146"/>
              <a:ext cx="4264078" cy="346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90" name="Google Shape;1105;p51"/>
            <p:cNvSpPr/>
            <p:nvPr/>
          </p:nvSpPr>
          <p:spPr>
            <a:xfrm rot="7177401" flipH="1">
              <a:off x="2178273" y="4088873"/>
              <a:ext cx="100864" cy="503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91" name="Google Shape;1106;p51"/>
            <p:cNvSpPr/>
            <p:nvPr/>
          </p:nvSpPr>
          <p:spPr>
            <a:xfrm rot="7177401" flipH="1">
              <a:off x="1883691" y="4310445"/>
              <a:ext cx="115644" cy="12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92" name="Google Shape;1107;p51"/>
            <p:cNvSpPr/>
            <p:nvPr/>
          </p:nvSpPr>
          <p:spPr>
            <a:xfrm rot="7177401" flipH="1">
              <a:off x="1674402" y="4202157"/>
              <a:ext cx="170032" cy="152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93" name="Google Shape;1108;p51"/>
            <p:cNvSpPr/>
            <p:nvPr/>
          </p:nvSpPr>
          <p:spPr>
            <a:xfrm rot="7177401" flipH="1">
              <a:off x="4201264" y="2372369"/>
              <a:ext cx="171902" cy="49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94" name="Google Shape;1109;p51"/>
            <p:cNvSpPr/>
            <p:nvPr/>
          </p:nvSpPr>
          <p:spPr>
            <a:xfrm rot="7177401" flipH="1">
              <a:off x="4281228" y="2384233"/>
              <a:ext cx="81614" cy="12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95" name="Google Shape;1110;p51"/>
            <p:cNvSpPr/>
            <p:nvPr/>
          </p:nvSpPr>
          <p:spPr>
            <a:xfrm rot="7177401" flipH="1">
              <a:off x="4047869" y="2163077"/>
              <a:ext cx="160519" cy="242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96" name="Google Shape;1111;p51"/>
            <p:cNvSpPr/>
            <p:nvPr/>
          </p:nvSpPr>
          <p:spPr>
            <a:xfrm rot="7177401" flipH="1">
              <a:off x="3268486" y="1048201"/>
              <a:ext cx="120430" cy="36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306" name="Google Shape;1112;p51"/>
          <p:cNvGrpSpPr/>
          <p:nvPr/>
        </p:nvGrpSpPr>
        <p:grpSpPr>
          <a:xfrm>
            <a:off x="6452101" y="-2171016"/>
            <a:ext cx="4696982" cy="4014795"/>
            <a:chOff x="0" y="0"/>
            <a:chExt cx="4696981" cy="4014793"/>
          </a:xfrm>
        </p:grpSpPr>
        <p:sp>
          <p:nvSpPr>
            <p:cNvPr id="1298" name="Google Shape;1113;p51"/>
            <p:cNvSpPr/>
            <p:nvPr/>
          </p:nvSpPr>
          <p:spPr>
            <a:xfrm rot="10329259" flipH="1">
              <a:off x="216552" y="274803"/>
              <a:ext cx="4263877" cy="346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99" name="Google Shape;1114;p51"/>
            <p:cNvSpPr/>
            <p:nvPr/>
          </p:nvSpPr>
          <p:spPr>
            <a:xfrm rot="10329259" flipH="1">
              <a:off x="802315" y="2484749"/>
              <a:ext cx="100860" cy="503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0" name="Google Shape;1115;p51"/>
            <p:cNvSpPr/>
            <p:nvPr/>
          </p:nvSpPr>
          <p:spPr>
            <a:xfrm rot="10329259" flipH="1">
              <a:off x="595557" y="2466209"/>
              <a:ext cx="115638" cy="12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1" name="Google Shape;1116;p51"/>
            <p:cNvSpPr/>
            <p:nvPr/>
          </p:nvSpPr>
          <p:spPr>
            <a:xfrm rot="10329259" flipH="1">
              <a:off x="531404" y="2249831"/>
              <a:ext cx="170024" cy="152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2" name="Google Shape;1117;p51"/>
            <p:cNvSpPr/>
            <p:nvPr/>
          </p:nvSpPr>
          <p:spPr>
            <a:xfrm rot="10329259" flipH="1">
              <a:off x="3383912" y="3075611"/>
              <a:ext cx="171894" cy="49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3" name="Google Shape;1118;p51"/>
            <p:cNvSpPr/>
            <p:nvPr/>
          </p:nvSpPr>
          <p:spPr>
            <a:xfrm rot="10329259" flipH="1">
              <a:off x="3590135" y="3184148"/>
              <a:ext cx="81610" cy="120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4" name="Google Shape;1119;p51"/>
            <p:cNvSpPr/>
            <p:nvPr/>
          </p:nvSpPr>
          <p:spPr>
            <a:xfrm rot="10329259" flipH="1">
              <a:off x="3559757" y="2871794"/>
              <a:ext cx="160512" cy="242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5" name="Google Shape;1120;p51"/>
            <p:cNvSpPr/>
            <p:nvPr/>
          </p:nvSpPr>
          <p:spPr>
            <a:xfrm rot="10329259" flipH="1">
              <a:off x="3931407" y="1535998"/>
              <a:ext cx="120424" cy="360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315" name="Google Shape;1121;p51"/>
          <p:cNvGrpSpPr/>
          <p:nvPr/>
        </p:nvGrpSpPr>
        <p:grpSpPr>
          <a:xfrm>
            <a:off x="-960038" y="-3952619"/>
            <a:ext cx="5257209" cy="5472704"/>
            <a:chOff x="0" y="0"/>
            <a:chExt cx="5257208" cy="5472703"/>
          </a:xfrm>
        </p:grpSpPr>
        <p:sp>
          <p:nvSpPr>
            <p:cNvPr id="1307" name="Google Shape;1122;p51"/>
            <p:cNvSpPr/>
            <p:nvPr/>
          </p:nvSpPr>
          <p:spPr>
            <a:xfrm rot="14159908" flipH="1">
              <a:off x="496639" y="1003736"/>
              <a:ext cx="4263931" cy="3465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8" name="Google Shape;1123;p51"/>
            <p:cNvSpPr/>
            <p:nvPr/>
          </p:nvSpPr>
          <p:spPr>
            <a:xfrm rot="14159908" flipH="1">
              <a:off x="1264491" y="1463481"/>
              <a:ext cx="100861" cy="50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9" name="Google Shape;1124;p51"/>
            <p:cNvSpPr/>
            <p:nvPr/>
          </p:nvSpPr>
          <p:spPr>
            <a:xfrm rot="14159908" flipH="1">
              <a:off x="1356834" y="1382868"/>
              <a:ext cx="115640" cy="122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10" name="Google Shape;1125;p51"/>
            <p:cNvSpPr/>
            <p:nvPr/>
          </p:nvSpPr>
          <p:spPr>
            <a:xfrm rot="14159908" flipH="1">
              <a:off x="1493850" y="1245760"/>
              <a:ext cx="170026" cy="152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11" name="Google Shape;1126;p51"/>
            <p:cNvSpPr/>
            <p:nvPr/>
          </p:nvSpPr>
          <p:spPr>
            <a:xfrm rot="14159908" flipH="1">
              <a:off x="1855247" y="4074936"/>
              <a:ext cx="171896" cy="49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12" name="Google Shape;1127;p51"/>
            <p:cNvSpPr/>
            <p:nvPr/>
          </p:nvSpPr>
          <p:spPr>
            <a:xfrm rot="14159908" flipH="1">
              <a:off x="2042841" y="4372570"/>
              <a:ext cx="81612" cy="120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13" name="Google Shape;1128;p51"/>
            <p:cNvSpPr/>
            <p:nvPr/>
          </p:nvSpPr>
          <p:spPr>
            <a:xfrm rot="14159908" flipH="1">
              <a:off x="2232919" y="4208858"/>
              <a:ext cx="160514" cy="242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14" name="Google Shape;1129;p51"/>
            <p:cNvSpPr/>
            <p:nvPr/>
          </p:nvSpPr>
          <p:spPr>
            <a:xfrm rot="14159908" flipH="1">
              <a:off x="3553924" y="3902564"/>
              <a:ext cx="120426" cy="360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324" name="Google Shape;1130;p51"/>
          <p:cNvGrpSpPr/>
          <p:nvPr/>
        </p:nvGrpSpPr>
        <p:grpSpPr>
          <a:xfrm>
            <a:off x="7504843" y="3875198"/>
            <a:ext cx="4264046" cy="3465326"/>
            <a:chOff x="0" y="0"/>
            <a:chExt cx="4264045" cy="3465324"/>
          </a:xfrm>
        </p:grpSpPr>
        <p:sp>
          <p:nvSpPr>
            <p:cNvPr id="1316" name="Google Shape;1131;p51"/>
            <p:cNvSpPr/>
            <p:nvPr/>
          </p:nvSpPr>
          <p:spPr>
            <a:xfrm flipH="1"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17" name="Google Shape;1132;p51"/>
            <p:cNvSpPr/>
            <p:nvPr/>
          </p:nvSpPr>
          <p:spPr>
            <a:xfrm flipH="1">
              <a:off x="366290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18" name="Google Shape;1133;p51"/>
            <p:cNvSpPr/>
            <p:nvPr/>
          </p:nvSpPr>
          <p:spPr>
            <a:xfrm flipH="1">
              <a:off x="3824493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19" name="Google Shape;1134;p51"/>
            <p:cNvSpPr/>
            <p:nvPr/>
          </p:nvSpPr>
          <p:spPr>
            <a:xfrm flipH="1">
              <a:off x="3806464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0" name="Google Shape;1135;p51"/>
            <p:cNvSpPr/>
            <p:nvPr/>
          </p:nvSpPr>
          <p:spPr>
            <a:xfrm flipH="1">
              <a:off x="1114878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1" name="Google Shape;1136;p51"/>
            <p:cNvSpPr/>
            <p:nvPr/>
          </p:nvSpPr>
          <p:spPr>
            <a:xfrm flipH="1">
              <a:off x="989576" y="271999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2" name="Google Shape;1137;p51"/>
            <p:cNvSpPr/>
            <p:nvPr/>
          </p:nvSpPr>
          <p:spPr>
            <a:xfrm flipH="1">
              <a:off x="906836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3" name="Google Shape;1138;p51"/>
            <p:cNvSpPr/>
            <p:nvPr/>
          </p:nvSpPr>
          <p:spPr>
            <a:xfrm flipH="1">
              <a:off x="404270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32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3767149" y="1944174"/>
            <a:ext cx="4276501" cy="19863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4">
                  <a:lumOff val="44000"/>
                </a:schemeClr>
              </a:buClr>
              <a:defRPr>
                <a:solidFill>
                  <a:schemeClr val="accent4">
                    <a:lumOff val="44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accent4">
                  <a:lumOff val="44000"/>
                </a:schemeClr>
              </a:buClr>
              <a:defRPr>
                <a:solidFill>
                  <a:schemeClr val="accent4">
                    <a:lumOff val="44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chemeClr val="accent4">
                  <a:lumOff val="44000"/>
                </a:schemeClr>
              </a:buClr>
              <a:defRPr>
                <a:solidFill>
                  <a:schemeClr val="accent4">
                    <a:lumOff val="44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chemeClr val="accent4">
                  <a:lumOff val="44000"/>
                </a:schemeClr>
              </a:buClr>
              <a:defRPr>
                <a:solidFill>
                  <a:schemeClr val="accent4">
                    <a:lumOff val="44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chemeClr val="accent4">
                  <a:lumOff val="44000"/>
                </a:schemeClr>
              </a:buClr>
              <a:defRPr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2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8_3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141;p52"/>
          <p:cNvGrpSpPr/>
          <p:nvPr/>
        </p:nvGrpSpPr>
        <p:grpSpPr>
          <a:xfrm>
            <a:off x="-3231756" y="1977147"/>
            <a:ext cx="5120124" cy="5419645"/>
            <a:chOff x="0" y="0"/>
            <a:chExt cx="5120123" cy="5419643"/>
          </a:xfrm>
        </p:grpSpPr>
        <p:sp>
          <p:nvSpPr>
            <p:cNvPr id="1333" name="Google Shape;1142;p52"/>
            <p:cNvSpPr/>
            <p:nvPr/>
          </p:nvSpPr>
          <p:spPr>
            <a:xfrm rot="7177401" flipH="1">
              <a:off x="428023" y="977146"/>
              <a:ext cx="4264078" cy="346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4" name="Google Shape;1143;p52"/>
            <p:cNvSpPr/>
            <p:nvPr/>
          </p:nvSpPr>
          <p:spPr>
            <a:xfrm rot="7177401" flipH="1">
              <a:off x="2178273" y="4088873"/>
              <a:ext cx="100864" cy="503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5" name="Google Shape;1144;p52"/>
            <p:cNvSpPr/>
            <p:nvPr/>
          </p:nvSpPr>
          <p:spPr>
            <a:xfrm rot="7177401" flipH="1">
              <a:off x="1883691" y="4310445"/>
              <a:ext cx="115644" cy="12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6" name="Google Shape;1145;p52"/>
            <p:cNvSpPr/>
            <p:nvPr/>
          </p:nvSpPr>
          <p:spPr>
            <a:xfrm rot="7177401" flipH="1">
              <a:off x="1674402" y="4202157"/>
              <a:ext cx="170032" cy="152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7" name="Google Shape;1146;p52"/>
            <p:cNvSpPr/>
            <p:nvPr/>
          </p:nvSpPr>
          <p:spPr>
            <a:xfrm rot="7177401" flipH="1">
              <a:off x="4201264" y="2372369"/>
              <a:ext cx="171902" cy="49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8" name="Google Shape;1147;p52"/>
            <p:cNvSpPr/>
            <p:nvPr/>
          </p:nvSpPr>
          <p:spPr>
            <a:xfrm rot="7177401" flipH="1">
              <a:off x="4281228" y="2384233"/>
              <a:ext cx="81614" cy="12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9" name="Google Shape;1148;p52"/>
            <p:cNvSpPr/>
            <p:nvPr/>
          </p:nvSpPr>
          <p:spPr>
            <a:xfrm rot="7177401" flipH="1">
              <a:off x="4047869" y="2163077"/>
              <a:ext cx="160519" cy="242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40" name="Google Shape;1149;p52"/>
            <p:cNvSpPr/>
            <p:nvPr/>
          </p:nvSpPr>
          <p:spPr>
            <a:xfrm rot="7177401" flipH="1">
              <a:off x="3268486" y="1048201"/>
              <a:ext cx="120430" cy="36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350" name="Google Shape;1150;p52"/>
          <p:cNvGrpSpPr/>
          <p:nvPr/>
        </p:nvGrpSpPr>
        <p:grpSpPr>
          <a:xfrm>
            <a:off x="6452101" y="-2171016"/>
            <a:ext cx="4696982" cy="4014795"/>
            <a:chOff x="0" y="0"/>
            <a:chExt cx="4696981" cy="4014793"/>
          </a:xfrm>
        </p:grpSpPr>
        <p:sp>
          <p:nvSpPr>
            <p:cNvPr id="1342" name="Google Shape;1151;p52"/>
            <p:cNvSpPr/>
            <p:nvPr/>
          </p:nvSpPr>
          <p:spPr>
            <a:xfrm rot="10329259" flipH="1">
              <a:off x="216552" y="274803"/>
              <a:ext cx="4263877" cy="346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43" name="Google Shape;1152;p52"/>
            <p:cNvSpPr/>
            <p:nvPr/>
          </p:nvSpPr>
          <p:spPr>
            <a:xfrm rot="10329259" flipH="1">
              <a:off x="802315" y="2484749"/>
              <a:ext cx="100860" cy="503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44" name="Google Shape;1153;p52"/>
            <p:cNvSpPr/>
            <p:nvPr/>
          </p:nvSpPr>
          <p:spPr>
            <a:xfrm rot="10329259" flipH="1">
              <a:off x="595557" y="2466209"/>
              <a:ext cx="115638" cy="12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45" name="Google Shape;1154;p52"/>
            <p:cNvSpPr/>
            <p:nvPr/>
          </p:nvSpPr>
          <p:spPr>
            <a:xfrm rot="10329259" flipH="1">
              <a:off x="531404" y="2249831"/>
              <a:ext cx="170024" cy="152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46" name="Google Shape;1155;p52"/>
            <p:cNvSpPr/>
            <p:nvPr/>
          </p:nvSpPr>
          <p:spPr>
            <a:xfrm rot="10329259" flipH="1">
              <a:off x="3383912" y="3075611"/>
              <a:ext cx="171894" cy="49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47" name="Google Shape;1156;p52"/>
            <p:cNvSpPr/>
            <p:nvPr/>
          </p:nvSpPr>
          <p:spPr>
            <a:xfrm rot="10329259" flipH="1">
              <a:off x="3590135" y="3184148"/>
              <a:ext cx="81610" cy="120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48" name="Google Shape;1157;p52"/>
            <p:cNvSpPr/>
            <p:nvPr/>
          </p:nvSpPr>
          <p:spPr>
            <a:xfrm rot="10329259" flipH="1">
              <a:off x="3559757" y="2871794"/>
              <a:ext cx="160512" cy="242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49" name="Google Shape;1158;p52"/>
            <p:cNvSpPr/>
            <p:nvPr/>
          </p:nvSpPr>
          <p:spPr>
            <a:xfrm rot="10329259" flipH="1">
              <a:off x="3931407" y="1535998"/>
              <a:ext cx="120424" cy="360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359" name="Google Shape;1159;p52"/>
          <p:cNvGrpSpPr/>
          <p:nvPr/>
        </p:nvGrpSpPr>
        <p:grpSpPr>
          <a:xfrm>
            <a:off x="-960038" y="-3952619"/>
            <a:ext cx="5257209" cy="5472704"/>
            <a:chOff x="0" y="0"/>
            <a:chExt cx="5257208" cy="5472703"/>
          </a:xfrm>
        </p:grpSpPr>
        <p:sp>
          <p:nvSpPr>
            <p:cNvPr id="1351" name="Google Shape;1160;p52"/>
            <p:cNvSpPr/>
            <p:nvPr/>
          </p:nvSpPr>
          <p:spPr>
            <a:xfrm rot="14159908" flipH="1">
              <a:off x="496639" y="1003736"/>
              <a:ext cx="4263931" cy="3465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52" name="Google Shape;1161;p52"/>
            <p:cNvSpPr/>
            <p:nvPr/>
          </p:nvSpPr>
          <p:spPr>
            <a:xfrm rot="14159908" flipH="1">
              <a:off x="1264491" y="1463481"/>
              <a:ext cx="100861" cy="50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53" name="Google Shape;1162;p52"/>
            <p:cNvSpPr/>
            <p:nvPr/>
          </p:nvSpPr>
          <p:spPr>
            <a:xfrm rot="14159908" flipH="1">
              <a:off x="1356834" y="1382868"/>
              <a:ext cx="115640" cy="122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54" name="Google Shape;1163;p52"/>
            <p:cNvSpPr/>
            <p:nvPr/>
          </p:nvSpPr>
          <p:spPr>
            <a:xfrm rot="14159908" flipH="1">
              <a:off x="1493850" y="1245760"/>
              <a:ext cx="170026" cy="152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55" name="Google Shape;1164;p52"/>
            <p:cNvSpPr/>
            <p:nvPr/>
          </p:nvSpPr>
          <p:spPr>
            <a:xfrm rot="14159908" flipH="1">
              <a:off x="1855247" y="4074936"/>
              <a:ext cx="171896" cy="49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56" name="Google Shape;1165;p52"/>
            <p:cNvSpPr/>
            <p:nvPr/>
          </p:nvSpPr>
          <p:spPr>
            <a:xfrm rot="14159908" flipH="1">
              <a:off x="2042841" y="4372570"/>
              <a:ext cx="81612" cy="120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57" name="Google Shape;1166;p52"/>
            <p:cNvSpPr/>
            <p:nvPr/>
          </p:nvSpPr>
          <p:spPr>
            <a:xfrm rot="14159908" flipH="1">
              <a:off x="2232919" y="4208858"/>
              <a:ext cx="160514" cy="242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58" name="Google Shape;1167;p52"/>
            <p:cNvSpPr/>
            <p:nvPr/>
          </p:nvSpPr>
          <p:spPr>
            <a:xfrm rot="14159908" flipH="1">
              <a:off x="3553924" y="3902564"/>
              <a:ext cx="120426" cy="360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368" name="Google Shape;1168;p52"/>
          <p:cNvGrpSpPr/>
          <p:nvPr/>
        </p:nvGrpSpPr>
        <p:grpSpPr>
          <a:xfrm>
            <a:off x="7504843" y="3875198"/>
            <a:ext cx="4264046" cy="3465326"/>
            <a:chOff x="0" y="0"/>
            <a:chExt cx="4264045" cy="3465324"/>
          </a:xfrm>
        </p:grpSpPr>
        <p:sp>
          <p:nvSpPr>
            <p:cNvPr id="1360" name="Google Shape;1169;p52"/>
            <p:cNvSpPr/>
            <p:nvPr/>
          </p:nvSpPr>
          <p:spPr>
            <a:xfrm flipH="1"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1" name="Google Shape;1170;p52"/>
            <p:cNvSpPr/>
            <p:nvPr/>
          </p:nvSpPr>
          <p:spPr>
            <a:xfrm flipH="1">
              <a:off x="366290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2" name="Google Shape;1171;p52"/>
            <p:cNvSpPr/>
            <p:nvPr/>
          </p:nvSpPr>
          <p:spPr>
            <a:xfrm flipH="1">
              <a:off x="3824493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3" name="Google Shape;1172;p52"/>
            <p:cNvSpPr/>
            <p:nvPr/>
          </p:nvSpPr>
          <p:spPr>
            <a:xfrm flipH="1">
              <a:off x="3806464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4" name="Google Shape;1173;p52"/>
            <p:cNvSpPr/>
            <p:nvPr/>
          </p:nvSpPr>
          <p:spPr>
            <a:xfrm flipH="1">
              <a:off x="1114878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5" name="Google Shape;1174;p52"/>
            <p:cNvSpPr/>
            <p:nvPr/>
          </p:nvSpPr>
          <p:spPr>
            <a:xfrm flipH="1">
              <a:off x="989576" y="271999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6" name="Google Shape;1175;p52"/>
            <p:cNvSpPr/>
            <p:nvPr/>
          </p:nvSpPr>
          <p:spPr>
            <a:xfrm flipH="1">
              <a:off x="906836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7" name="Google Shape;1176;p52"/>
            <p:cNvSpPr/>
            <p:nvPr/>
          </p:nvSpPr>
          <p:spPr>
            <a:xfrm flipH="1">
              <a:off x="404270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369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2247900" y="3316775"/>
            <a:ext cx="4648200" cy="9915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buClr>
                <a:schemeClr val="accent4">
                  <a:lumOff val="44000"/>
                </a:schemeClr>
              </a:buClr>
              <a:defRPr>
                <a:solidFill>
                  <a:schemeClr val="accent4">
                    <a:lumOff val="44000"/>
                  </a:schemeClr>
                </a:solidFill>
              </a:defRPr>
            </a:lvl1pPr>
            <a:lvl2pPr algn="ctr">
              <a:lnSpc>
                <a:spcPct val="100000"/>
              </a:lnSpc>
              <a:buClr>
                <a:schemeClr val="accent4">
                  <a:lumOff val="44000"/>
                </a:schemeClr>
              </a:buClr>
              <a:defRPr>
                <a:solidFill>
                  <a:schemeClr val="accent4">
                    <a:lumOff val="44000"/>
                  </a:schemeClr>
                </a:solidFill>
              </a:defRPr>
            </a:lvl2pPr>
            <a:lvl3pPr algn="ctr">
              <a:lnSpc>
                <a:spcPct val="100000"/>
              </a:lnSpc>
              <a:buClr>
                <a:schemeClr val="accent4">
                  <a:lumOff val="44000"/>
                </a:schemeClr>
              </a:buClr>
              <a:defRPr>
                <a:solidFill>
                  <a:schemeClr val="accent4">
                    <a:lumOff val="44000"/>
                  </a:schemeClr>
                </a:solidFill>
              </a:defRPr>
            </a:lvl3pPr>
            <a:lvl4pPr algn="ctr">
              <a:lnSpc>
                <a:spcPct val="100000"/>
              </a:lnSpc>
              <a:buClr>
                <a:schemeClr val="accent4">
                  <a:lumOff val="44000"/>
                </a:schemeClr>
              </a:buClr>
              <a:defRPr>
                <a:solidFill>
                  <a:schemeClr val="accent4">
                    <a:lumOff val="44000"/>
                  </a:schemeClr>
                </a:solidFill>
              </a:defRPr>
            </a:lvl4pPr>
            <a:lvl5pPr algn="ctr">
              <a:lnSpc>
                <a:spcPct val="100000"/>
              </a:lnSpc>
              <a:buClr>
                <a:schemeClr val="accent4">
                  <a:lumOff val="44000"/>
                </a:schemeClr>
              </a:buClr>
              <a:defRPr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70" name="Texto del título"/>
          <p:cNvSpPr txBox="1">
            <a:spLocks noGrp="1"/>
          </p:cNvSpPr>
          <p:nvPr>
            <p:ph type="title"/>
          </p:nvPr>
        </p:nvSpPr>
        <p:spPr>
          <a:xfrm>
            <a:off x="1484250" y="545115"/>
            <a:ext cx="6175501" cy="5121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37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8_3_1_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6" name="Google Shape;1180;p53"/>
          <p:cNvGrpSpPr/>
          <p:nvPr/>
        </p:nvGrpSpPr>
        <p:grpSpPr>
          <a:xfrm>
            <a:off x="-3231756" y="1977147"/>
            <a:ext cx="5120124" cy="5419645"/>
            <a:chOff x="0" y="0"/>
            <a:chExt cx="5120123" cy="5419643"/>
          </a:xfrm>
        </p:grpSpPr>
        <p:sp>
          <p:nvSpPr>
            <p:cNvPr id="1378" name="Google Shape;1181;p53"/>
            <p:cNvSpPr/>
            <p:nvPr/>
          </p:nvSpPr>
          <p:spPr>
            <a:xfrm rot="7177401" flipH="1">
              <a:off x="428023" y="977146"/>
              <a:ext cx="4264078" cy="346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79" name="Google Shape;1182;p53"/>
            <p:cNvSpPr/>
            <p:nvPr/>
          </p:nvSpPr>
          <p:spPr>
            <a:xfrm rot="7177401" flipH="1">
              <a:off x="2178273" y="4088873"/>
              <a:ext cx="100864" cy="503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80" name="Google Shape;1183;p53"/>
            <p:cNvSpPr/>
            <p:nvPr/>
          </p:nvSpPr>
          <p:spPr>
            <a:xfrm rot="7177401" flipH="1">
              <a:off x="1883691" y="4310445"/>
              <a:ext cx="115644" cy="12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81" name="Google Shape;1184;p53"/>
            <p:cNvSpPr/>
            <p:nvPr/>
          </p:nvSpPr>
          <p:spPr>
            <a:xfrm rot="7177401" flipH="1">
              <a:off x="1674402" y="4202157"/>
              <a:ext cx="170032" cy="152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82" name="Google Shape;1185;p53"/>
            <p:cNvSpPr/>
            <p:nvPr/>
          </p:nvSpPr>
          <p:spPr>
            <a:xfrm rot="7177401" flipH="1">
              <a:off x="4201264" y="2372369"/>
              <a:ext cx="171902" cy="49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83" name="Google Shape;1186;p53"/>
            <p:cNvSpPr/>
            <p:nvPr/>
          </p:nvSpPr>
          <p:spPr>
            <a:xfrm rot="7177401" flipH="1">
              <a:off x="4281228" y="2384233"/>
              <a:ext cx="81614" cy="12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84" name="Google Shape;1187;p53"/>
            <p:cNvSpPr/>
            <p:nvPr/>
          </p:nvSpPr>
          <p:spPr>
            <a:xfrm rot="7177401" flipH="1">
              <a:off x="4047869" y="2163077"/>
              <a:ext cx="160519" cy="242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85" name="Google Shape;1188;p53"/>
            <p:cNvSpPr/>
            <p:nvPr/>
          </p:nvSpPr>
          <p:spPr>
            <a:xfrm rot="7177401" flipH="1">
              <a:off x="3268486" y="1048201"/>
              <a:ext cx="120430" cy="36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395" name="Google Shape;1189;p53"/>
          <p:cNvGrpSpPr/>
          <p:nvPr/>
        </p:nvGrpSpPr>
        <p:grpSpPr>
          <a:xfrm>
            <a:off x="6452101" y="-2171016"/>
            <a:ext cx="4696982" cy="4014795"/>
            <a:chOff x="0" y="0"/>
            <a:chExt cx="4696981" cy="4014793"/>
          </a:xfrm>
        </p:grpSpPr>
        <p:sp>
          <p:nvSpPr>
            <p:cNvPr id="1387" name="Google Shape;1190;p53"/>
            <p:cNvSpPr/>
            <p:nvPr/>
          </p:nvSpPr>
          <p:spPr>
            <a:xfrm rot="10329259" flipH="1">
              <a:off x="216552" y="274803"/>
              <a:ext cx="4263877" cy="346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88" name="Google Shape;1191;p53"/>
            <p:cNvSpPr/>
            <p:nvPr/>
          </p:nvSpPr>
          <p:spPr>
            <a:xfrm rot="10329259" flipH="1">
              <a:off x="802315" y="2484749"/>
              <a:ext cx="100860" cy="503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89" name="Google Shape;1192;p53"/>
            <p:cNvSpPr/>
            <p:nvPr/>
          </p:nvSpPr>
          <p:spPr>
            <a:xfrm rot="10329259" flipH="1">
              <a:off x="595557" y="2466209"/>
              <a:ext cx="115638" cy="12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90" name="Google Shape;1193;p53"/>
            <p:cNvSpPr/>
            <p:nvPr/>
          </p:nvSpPr>
          <p:spPr>
            <a:xfrm rot="10329259" flipH="1">
              <a:off x="531404" y="2249831"/>
              <a:ext cx="170024" cy="152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91" name="Google Shape;1194;p53"/>
            <p:cNvSpPr/>
            <p:nvPr/>
          </p:nvSpPr>
          <p:spPr>
            <a:xfrm rot="10329259" flipH="1">
              <a:off x="3383912" y="3075611"/>
              <a:ext cx="171894" cy="49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92" name="Google Shape;1195;p53"/>
            <p:cNvSpPr/>
            <p:nvPr/>
          </p:nvSpPr>
          <p:spPr>
            <a:xfrm rot="10329259" flipH="1">
              <a:off x="3590135" y="3184148"/>
              <a:ext cx="81610" cy="120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93" name="Google Shape;1196;p53"/>
            <p:cNvSpPr/>
            <p:nvPr/>
          </p:nvSpPr>
          <p:spPr>
            <a:xfrm rot="10329259" flipH="1">
              <a:off x="3559757" y="2871794"/>
              <a:ext cx="160512" cy="242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94" name="Google Shape;1197;p53"/>
            <p:cNvSpPr/>
            <p:nvPr/>
          </p:nvSpPr>
          <p:spPr>
            <a:xfrm rot="10329259" flipH="1">
              <a:off x="3931407" y="1535998"/>
              <a:ext cx="120424" cy="360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404" name="Google Shape;1198;p53"/>
          <p:cNvGrpSpPr/>
          <p:nvPr/>
        </p:nvGrpSpPr>
        <p:grpSpPr>
          <a:xfrm>
            <a:off x="-960038" y="-3952619"/>
            <a:ext cx="5257209" cy="5472704"/>
            <a:chOff x="0" y="0"/>
            <a:chExt cx="5257208" cy="5472703"/>
          </a:xfrm>
        </p:grpSpPr>
        <p:sp>
          <p:nvSpPr>
            <p:cNvPr id="1396" name="Google Shape;1199;p53"/>
            <p:cNvSpPr/>
            <p:nvPr/>
          </p:nvSpPr>
          <p:spPr>
            <a:xfrm rot="14159908" flipH="1">
              <a:off x="496639" y="1003736"/>
              <a:ext cx="4263931" cy="3465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97" name="Google Shape;1200;p53"/>
            <p:cNvSpPr/>
            <p:nvPr/>
          </p:nvSpPr>
          <p:spPr>
            <a:xfrm rot="14159908" flipH="1">
              <a:off x="1264491" y="1463481"/>
              <a:ext cx="100861" cy="50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98" name="Google Shape;1201;p53"/>
            <p:cNvSpPr/>
            <p:nvPr/>
          </p:nvSpPr>
          <p:spPr>
            <a:xfrm rot="14159908" flipH="1">
              <a:off x="1356834" y="1382868"/>
              <a:ext cx="115640" cy="122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99" name="Google Shape;1202;p53"/>
            <p:cNvSpPr/>
            <p:nvPr/>
          </p:nvSpPr>
          <p:spPr>
            <a:xfrm rot="14159908" flipH="1">
              <a:off x="1493850" y="1245760"/>
              <a:ext cx="170026" cy="152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00" name="Google Shape;1203;p53"/>
            <p:cNvSpPr/>
            <p:nvPr/>
          </p:nvSpPr>
          <p:spPr>
            <a:xfrm rot="14159908" flipH="1">
              <a:off x="1855247" y="4074936"/>
              <a:ext cx="171896" cy="49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01" name="Google Shape;1204;p53"/>
            <p:cNvSpPr/>
            <p:nvPr/>
          </p:nvSpPr>
          <p:spPr>
            <a:xfrm rot="14159908" flipH="1">
              <a:off x="2042841" y="4372570"/>
              <a:ext cx="81612" cy="120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02" name="Google Shape;1205;p53"/>
            <p:cNvSpPr/>
            <p:nvPr/>
          </p:nvSpPr>
          <p:spPr>
            <a:xfrm rot="14159908" flipH="1">
              <a:off x="2232919" y="4208858"/>
              <a:ext cx="160514" cy="242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03" name="Google Shape;1206;p53"/>
            <p:cNvSpPr/>
            <p:nvPr/>
          </p:nvSpPr>
          <p:spPr>
            <a:xfrm rot="14159908" flipH="1">
              <a:off x="3553924" y="3902564"/>
              <a:ext cx="120426" cy="360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413" name="Google Shape;1207;p53"/>
          <p:cNvGrpSpPr/>
          <p:nvPr/>
        </p:nvGrpSpPr>
        <p:grpSpPr>
          <a:xfrm>
            <a:off x="7504843" y="3875198"/>
            <a:ext cx="4264046" cy="3465326"/>
            <a:chOff x="0" y="0"/>
            <a:chExt cx="4264045" cy="3465324"/>
          </a:xfrm>
        </p:grpSpPr>
        <p:sp>
          <p:nvSpPr>
            <p:cNvPr id="1405" name="Google Shape;1208;p53"/>
            <p:cNvSpPr/>
            <p:nvPr/>
          </p:nvSpPr>
          <p:spPr>
            <a:xfrm flipH="1"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06" name="Google Shape;1209;p53"/>
            <p:cNvSpPr/>
            <p:nvPr/>
          </p:nvSpPr>
          <p:spPr>
            <a:xfrm flipH="1">
              <a:off x="366290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07" name="Google Shape;1210;p53"/>
            <p:cNvSpPr/>
            <p:nvPr/>
          </p:nvSpPr>
          <p:spPr>
            <a:xfrm flipH="1">
              <a:off x="3824493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08" name="Google Shape;1211;p53"/>
            <p:cNvSpPr/>
            <p:nvPr/>
          </p:nvSpPr>
          <p:spPr>
            <a:xfrm flipH="1">
              <a:off x="3806464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09" name="Google Shape;1212;p53"/>
            <p:cNvSpPr/>
            <p:nvPr/>
          </p:nvSpPr>
          <p:spPr>
            <a:xfrm flipH="1">
              <a:off x="1114878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10" name="Google Shape;1213;p53"/>
            <p:cNvSpPr/>
            <p:nvPr/>
          </p:nvSpPr>
          <p:spPr>
            <a:xfrm flipH="1">
              <a:off x="989576" y="271999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11" name="Google Shape;1214;p53"/>
            <p:cNvSpPr/>
            <p:nvPr/>
          </p:nvSpPr>
          <p:spPr>
            <a:xfrm flipH="1">
              <a:off x="906836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12" name="Google Shape;1215;p53"/>
            <p:cNvSpPr/>
            <p:nvPr/>
          </p:nvSpPr>
          <p:spPr>
            <a:xfrm flipH="1">
              <a:off x="404270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1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2809350" y="3740725"/>
            <a:ext cx="3525300" cy="5676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algn="ctr">
              <a:lnSpc>
                <a:spcPct val="100000"/>
              </a:lnSpc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algn="ctr">
              <a:lnSpc>
                <a:spcPct val="100000"/>
              </a:lnSpc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algn="ctr">
              <a:lnSpc>
                <a:spcPct val="100000"/>
              </a:lnSpc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algn="ctr">
              <a:lnSpc>
                <a:spcPct val="100000"/>
              </a:lnSpc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15" name="Texto del título"/>
          <p:cNvSpPr txBox="1">
            <a:spLocks noGrp="1"/>
          </p:cNvSpPr>
          <p:nvPr>
            <p:ph type="title"/>
          </p:nvPr>
        </p:nvSpPr>
        <p:spPr>
          <a:xfrm>
            <a:off x="1484250" y="545115"/>
            <a:ext cx="6175501" cy="5121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solidFill>
                  <a:schemeClr val="accent1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41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_1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xx%"/>
          <p:cNvSpPr txBox="1">
            <a:spLocks noGrp="1"/>
          </p:cNvSpPr>
          <p:nvPr>
            <p:ph type="title" hasCustomPrompt="1"/>
          </p:nvPr>
        </p:nvSpPr>
        <p:spPr>
          <a:xfrm>
            <a:off x="2522700" y="1707038"/>
            <a:ext cx="1593901" cy="6015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142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93800" y="1707038"/>
            <a:ext cx="2725200" cy="6015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grpSp>
        <p:nvGrpSpPr>
          <p:cNvPr id="1433" name="Google Shape;1226;p54"/>
          <p:cNvGrpSpPr/>
          <p:nvPr/>
        </p:nvGrpSpPr>
        <p:grpSpPr>
          <a:xfrm>
            <a:off x="-3571529" y="1198796"/>
            <a:ext cx="5488135" cy="5317528"/>
            <a:chOff x="0" y="0"/>
            <a:chExt cx="5488133" cy="5317526"/>
          </a:xfrm>
        </p:grpSpPr>
        <p:sp>
          <p:nvSpPr>
            <p:cNvPr id="1425" name="Google Shape;1227;p54"/>
            <p:cNvSpPr/>
            <p:nvPr/>
          </p:nvSpPr>
          <p:spPr>
            <a:xfrm rot="2178779" flipH="1">
              <a:off x="612028" y="926088"/>
              <a:ext cx="4264077" cy="3465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26" name="Google Shape;1228;p54"/>
            <p:cNvSpPr/>
            <p:nvPr/>
          </p:nvSpPr>
          <p:spPr>
            <a:xfrm rot="2178779" flipH="1">
              <a:off x="4274610" y="2926197"/>
              <a:ext cx="100864" cy="50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27" name="Google Shape;1229;p54"/>
            <p:cNvSpPr/>
            <p:nvPr/>
          </p:nvSpPr>
          <p:spPr>
            <a:xfrm rot="2178779" flipH="1">
              <a:off x="4264637" y="3405542"/>
              <a:ext cx="115643" cy="12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28" name="Google Shape;1230;p54"/>
            <p:cNvSpPr/>
            <p:nvPr/>
          </p:nvSpPr>
          <p:spPr>
            <a:xfrm rot="2178779" flipH="1">
              <a:off x="4123863" y="3560277"/>
              <a:ext cx="170032" cy="152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29" name="Google Shape;1231;p54"/>
            <p:cNvSpPr/>
            <p:nvPr/>
          </p:nvSpPr>
          <p:spPr>
            <a:xfrm rot="2178779" flipH="1">
              <a:off x="2770795" y="684660"/>
              <a:ext cx="171902" cy="49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30" name="Google Shape;1232;p54"/>
            <p:cNvSpPr/>
            <p:nvPr/>
          </p:nvSpPr>
          <p:spPr>
            <a:xfrm rot="2178779" flipH="1">
              <a:off x="2644920" y="817681"/>
              <a:ext cx="81614" cy="12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31" name="Google Shape;1233;p54"/>
            <p:cNvSpPr/>
            <p:nvPr/>
          </p:nvSpPr>
          <p:spPr>
            <a:xfrm rot="2178779" flipH="1">
              <a:off x="2423913" y="930522"/>
              <a:ext cx="160519" cy="24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32" name="Google Shape;1234;p54"/>
            <p:cNvSpPr/>
            <p:nvPr/>
          </p:nvSpPr>
          <p:spPr>
            <a:xfrm rot="2178779" flipH="1">
              <a:off x="1302257" y="1542407"/>
              <a:ext cx="120429" cy="36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442" name="Google Shape;1235;p54"/>
          <p:cNvGrpSpPr/>
          <p:nvPr/>
        </p:nvGrpSpPr>
        <p:grpSpPr>
          <a:xfrm>
            <a:off x="7324442" y="-1305098"/>
            <a:ext cx="5494452" cy="5375363"/>
            <a:chOff x="0" y="0"/>
            <a:chExt cx="5494451" cy="5375361"/>
          </a:xfrm>
        </p:grpSpPr>
        <p:sp>
          <p:nvSpPr>
            <p:cNvPr id="1434" name="Google Shape;1236;p54"/>
            <p:cNvSpPr/>
            <p:nvPr/>
          </p:nvSpPr>
          <p:spPr>
            <a:xfrm rot="13136876" flipH="1">
              <a:off x="615250" y="955057"/>
              <a:ext cx="4263951" cy="346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35" name="Google Shape;1237;p54"/>
            <p:cNvSpPr/>
            <p:nvPr/>
          </p:nvSpPr>
          <p:spPr>
            <a:xfrm rot="13136876" flipH="1">
              <a:off x="1141399" y="1844886"/>
              <a:ext cx="100861" cy="50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36" name="Google Shape;1238;p54"/>
            <p:cNvSpPr/>
            <p:nvPr/>
          </p:nvSpPr>
          <p:spPr>
            <a:xfrm rot="13136876" flipH="1">
              <a:off x="1149870" y="1746944"/>
              <a:ext cx="115640" cy="122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37" name="Google Shape;1239;p54"/>
            <p:cNvSpPr/>
            <p:nvPr/>
          </p:nvSpPr>
          <p:spPr>
            <a:xfrm rot="13136876" flipH="1">
              <a:off x="1243948" y="1567042"/>
              <a:ext cx="170027" cy="152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38" name="Google Shape;1240;p54"/>
            <p:cNvSpPr/>
            <p:nvPr/>
          </p:nvSpPr>
          <p:spPr>
            <a:xfrm rot="13136876" flipH="1">
              <a:off x="2469385" y="4158081"/>
              <a:ext cx="171897" cy="496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39" name="Google Shape;1241;p54"/>
            <p:cNvSpPr/>
            <p:nvPr/>
          </p:nvSpPr>
          <p:spPr>
            <a:xfrm rot="13136876" flipH="1">
              <a:off x="2682826" y="4409134"/>
              <a:ext cx="81613" cy="120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40" name="Google Shape;1242;p54"/>
            <p:cNvSpPr/>
            <p:nvPr/>
          </p:nvSpPr>
          <p:spPr>
            <a:xfrm rot="13136876" flipH="1">
              <a:off x="2832729" y="4182629"/>
              <a:ext cx="160514" cy="242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41" name="Google Shape;1243;p54"/>
            <p:cNvSpPr/>
            <p:nvPr/>
          </p:nvSpPr>
          <p:spPr>
            <a:xfrm rot="13136876" flipH="1">
              <a:off x="4024079" y="3505736"/>
              <a:ext cx="120427" cy="36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4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_1_1_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xx%"/>
          <p:cNvSpPr txBox="1">
            <a:spLocks noGrp="1"/>
          </p:cNvSpPr>
          <p:nvPr>
            <p:ph type="title" hasCustomPrompt="1"/>
          </p:nvPr>
        </p:nvSpPr>
        <p:spPr>
          <a:xfrm>
            <a:off x="5117662" y="765100"/>
            <a:ext cx="1361401" cy="6015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1451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117662" y="1792452"/>
            <a:ext cx="2289601" cy="6015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grpSp>
        <p:nvGrpSpPr>
          <p:cNvPr id="1460" name="Google Shape;1247;p55"/>
          <p:cNvGrpSpPr/>
          <p:nvPr/>
        </p:nvGrpSpPr>
        <p:grpSpPr>
          <a:xfrm>
            <a:off x="-2719667" y="-2085944"/>
            <a:ext cx="4646612" cy="5148048"/>
            <a:chOff x="0" y="0"/>
            <a:chExt cx="4646610" cy="5148047"/>
          </a:xfrm>
        </p:grpSpPr>
        <p:sp>
          <p:nvSpPr>
            <p:cNvPr id="1452" name="Google Shape;1248;p55"/>
            <p:cNvSpPr/>
            <p:nvPr/>
          </p:nvSpPr>
          <p:spPr>
            <a:xfrm rot="6518708" flipH="1">
              <a:off x="191321" y="841392"/>
              <a:ext cx="4263970" cy="3465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53" name="Google Shape;1249;p55"/>
            <p:cNvSpPr/>
            <p:nvPr/>
          </p:nvSpPr>
          <p:spPr>
            <a:xfrm rot="6518708" flipH="1">
              <a:off x="2258121" y="3986299"/>
              <a:ext cx="100862" cy="503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54" name="Google Shape;1250;p55"/>
            <p:cNvSpPr/>
            <p:nvPr/>
          </p:nvSpPr>
          <p:spPr>
            <a:xfrm rot="6518708" flipH="1">
              <a:off x="1974722" y="4261987"/>
              <a:ext cx="115641" cy="122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55" name="Google Shape;1251;p55"/>
            <p:cNvSpPr/>
            <p:nvPr/>
          </p:nvSpPr>
          <p:spPr>
            <a:xfrm rot="6518708" flipH="1">
              <a:off x="1751060" y="4190081"/>
              <a:ext cx="170028" cy="152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56" name="Google Shape;1252;p55"/>
            <p:cNvSpPr/>
            <p:nvPr/>
          </p:nvSpPr>
          <p:spPr>
            <a:xfrm rot="6518708" flipH="1">
              <a:off x="3915887" y="1909307"/>
              <a:ext cx="171898" cy="496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57" name="Google Shape;1253;p55"/>
            <p:cNvSpPr/>
            <p:nvPr/>
          </p:nvSpPr>
          <p:spPr>
            <a:xfrm rot="6518708" flipH="1">
              <a:off x="3961644" y="1917766"/>
              <a:ext cx="81612" cy="120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58" name="Google Shape;1254;p55"/>
            <p:cNvSpPr/>
            <p:nvPr/>
          </p:nvSpPr>
          <p:spPr>
            <a:xfrm rot="6518708" flipH="1">
              <a:off x="3701359" y="1736470"/>
              <a:ext cx="160515" cy="242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59" name="Google Shape;1255;p55"/>
            <p:cNvSpPr/>
            <p:nvPr/>
          </p:nvSpPr>
          <p:spPr>
            <a:xfrm rot="6518708" flipH="1">
              <a:off x="2735576" y="793178"/>
              <a:ext cx="120427" cy="360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469" name="Google Shape;1256;p55"/>
          <p:cNvGrpSpPr/>
          <p:nvPr/>
        </p:nvGrpSpPr>
        <p:grpSpPr>
          <a:xfrm>
            <a:off x="7527371" y="1249641"/>
            <a:ext cx="4186657" cy="4825793"/>
            <a:chOff x="0" y="0"/>
            <a:chExt cx="4186655" cy="4825791"/>
          </a:xfrm>
        </p:grpSpPr>
        <p:sp>
          <p:nvSpPr>
            <p:cNvPr id="1461" name="Google Shape;1257;p55"/>
            <p:cNvSpPr/>
            <p:nvPr/>
          </p:nvSpPr>
          <p:spPr>
            <a:xfrm rot="16832344" flipH="1">
              <a:off x="-38629" y="680286"/>
              <a:ext cx="4263914" cy="3465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62" name="Google Shape;1258;p55"/>
            <p:cNvSpPr/>
            <p:nvPr/>
          </p:nvSpPr>
          <p:spPr>
            <a:xfrm rot="16832344" flipH="1">
              <a:off x="1822887" y="511947"/>
              <a:ext cx="100860" cy="503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63" name="Google Shape;1259;p55"/>
            <p:cNvSpPr/>
            <p:nvPr/>
          </p:nvSpPr>
          <p:spPr>
            <a:xfrm rot="16832344" flipH="1">
              <a:off x="2076731" y="579159"/>
              <a:ext cx="115640" cy="122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64" name="Google Shape;1260;p55"/>
            <p:cNvSpPr/>
            <p:nvPr/>
          </p:nvSpPr>
          <p:spPr>
            <a:xfrm rot="16832344" flipH="1">
              <a:off x="2252025" y="592222"/>
              <a:ext cx="170026" cy="152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65" name="Google Shape;1261;p55"/>
            <p:cNvSpPr/>
            <p:nvPr/>
          </p:nvSpPr>
          <p:spPr>
            <a:xfrm rot="16832344" flipH="1">
              <a:off x="404356" y="2813488"/>
              <a:ext cx="171895" cy="49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66" name="Google Shape;1262;p55"/>
            <p:cNvSpPr/>
            <p:nvPr/>
          </p:nvSpPr>
          <p:spPr>
            <a:xfrm rot="16832344" flipH="1">
              <a:off x="474225" y="3179584"/>
              <a:ext cx="81611" cy="120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67" name="Google Shape;1263;p55"/>
            <p:cNvSpPr/>
            <p:nvPr/>
          </p:nvSpPr>
          <p:spPr>
            <a:xfrm rot="16832344" flipH="1">
              <a:off x="670346" y="3206342"/>
              <a:ext cx="160513" cy="242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68" name="Google Shape;1264;p55"/>
            <p:cNvSpPr/>
            <p:nvPr/>
          </p:nvSpPr>
          <p:spPr>
            <a:xfrm rot="16832344" flipH="1">
              <a:off x="1791029" y="3883560"/>
              <a:ext cx="120425" cy="360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7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_1_1_1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xx%"/>
          <p:cNvSpPr txBox="1">
            <a:spLocks noGrp="1"/>
          </p:cNvSpPr>
          <p:nvPr>
            <p:ph type="title" hasCustomPrompt="1"/>
          </p:nvPr>
        </p:nvSpPr>
        <p:spPr>
          <a:xfrm>
            <a:off x="5297163" y="1414300"/>
            <a:ext cx="1772701" cy="6015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xx%</a:t>
            </a:r>
          </a:p>
        </p:txBody>
      </p:sp>
      <p:sp>
        <p:nvSpPr>
          <p:cNvPr id="147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43114" y="2101999"/>
            <a:ext cx="2680801" cy="6015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grpSp>
        <p:nvGrpSpPr>
          <p:cNvPr id="1487" name="Google Shape;1275;p56"/>
          <p:cNvGrpSpPr/>
          <p:nvPr/>
        </p:nvGrpSpPr>
        <p:grpSpPr>
          <a:xfrm>
            <a:off x="-3571529" y="1198796"/>
            <a:ext cx="5488135" cy="5317528"/>
            <a:chOff x="0" y="0"/>
            <a:chExt cx="5488133" cy="5317526"/>
          </a:xfrm>
        </p:grpSpPr>
        <p:sp>
          <p:nvSpPr>
            <p:cNvPr id="1479" name="Google Shape;1276;p56"/>
            <p:cNvSpPr/>
            <p:nvPr/>
          </p:nvSpPr>
          <p:spPr>
            <a:xfrm rot="2178779" flipH="1">
              <a:off x="612028" y="926088"/>
              <a:ext cx="4264077" cy="3465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80" name="Google Shape;1277;p56"/>
            <p:cNvSpPr/>
            <p:nvPr/>
          </p:nvSpPr>
          <p:spPr>
            <a:xfrm rot="2178779" flipH="1">
              <a:off x="4274610" y="2926197"/>
              <a:ext cx="100864" cy="50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81" name="Google Shape;1278;p56"/>
            <p:cNvSpPr/>
            <p:nvPr/>
          </p:nvSpPr>
          <p:spPr>
            <a:xfrm rot="2178779" flipH="1">
              <a:off x="4264637" y="3405542"/>
              <a:ext cx="115643" cy="12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82" name="Google Shape;1279;p56"/>
            <p:cNvSpPr/>
            <p:nvPr/>
          </p:nvSpPr>
          <p:spPr>
            <a:xfrm rot="2178779" flipH="1">
              <a:off x="4123863" y="3560277"/>
              <a:ext cx="170032" cy="152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83" name="Google Shape;1280;p56"/>
            <p:cNvSpPr/>
            <p:nvPr/>
          </p:nvSpPr>
          <p:spPr>
            <a:xfrm rot="2178779" flipH="1">
              <a:off x="2770795" y="684660"/>
              <a:ext cx="171902" cy="49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84" name="Google Shape;1281;p56"/>
            <p:cNvSpPr/>
            <p:nvPr/>
          </p:nvSpPr>
          <p:spPr>
            <a:xfrm rot="2178779" flipH="1">
              <a:off x="2644920" y="817681"/>
              <a:ext cx="81614" cy="12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85" name="Google Shape;1282;p56"/>
            <p:cNvSpPr/>
            <p:nvPr/>
          </p:nvSpPr>
          <p:spPr>
            <a:xfrm rot="2178779" flipH="1">
              <a:off x="2423913" y="930522"/>
              <a:ext cx="160519" cy="24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86" name="Google Shape;1283;p56"/>
            <p:cNvSpPr/>
            <p:nvPr/>
          </p:nvSpPr>
          <p:spPr>
            <a:xfrm rot="2178779" flipH="1">
              <a:off x="1302257" y="1542407"/>
              <a:ext cx="120429" cy="36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496" name="Google Shape;1284;p56"/>
          <p:cNvGrpSpPr/>
          <p:nvPr/>
        </p:nvGrpSpPr>
        <p:grpSpPr>
          <a:xfrm>
            <a:off x="7324442" y="-1305098"/>
            <a:ext cx="5494452" cy="5375363"/>
            <a:chOff x="0" y="0"/>
            <a:chExt cx="5494451" cy="5375361"/>
          </a:xfrm>
        </p:grpSpPr>
        <p:sp>
          <p:nvSpPr>
            <p:cNvPr id="1488" name="Google Shape;1285;p56"/>
            <p:cNvSpPr/>
            <p:nvPr/>
          </p:nvSpPr>
          <p:spPr>
            <a:xfrm rot="13136876" flipH="1">
              <a:off x="615250" y="955057"/>
              <a:ext cx="4263951" cy="346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89" name="Google Shape;1286;p56"/>
            <p:cNvSpPr/>
            <p:nvPr/>
          </p:nvSpPr>
          <p:spPr>
            <a:xfrm rot="13136876" flipH="1">
              <a:off x="1141399" y="1844886"/>
              <a:ext cx="100861" cy="50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0" name="Google Shape;1287;p56"/>
            <p:cNvSpPr/>
            <p:nvPr/>
          </p:nvSpPr>
          <p:spPr>
            <a:xfrm rot="13136876" flipH="1">
              <a:off x="1149870" y="1746944"/>
              <a:ext cx="115640" cy="122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1" name="Google Shape;1288;p56"/>
            <p:cNvSpPr/>
            <p:nvPr/>
          </p:nvSpPr>
          <p:spPr>
            <a:xfrm rot="13136876" flipH="1">
              <a:off x="1243948" y="1567042"/>
              <a:ext cx="170027" cy="152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2" name="Google Shape;1289;p56"/>
            <p:cNvSpPr/>
            <p:nvPr/>
          </p:nvSpPr>
          <p:spPr>
            <a:xfrm rot="13136876" flipH="1">
              <a:off x="2469385" y="4158081"/>
              <a:ext cx="171897" cy="496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3" name="Google Shape;1290;p56"/>
            <p:cNvSpPr/>
            <p:nvPr/>
          </p:nvSpPr>
          <p:spPr>
            <a:xfrm rot="13136876" flipH="1">
              <a:off x="2682826" y="4409134"/>
              <a:ext cx="81613" cy="120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4" name="Google Shape;1291;p56"/>
            <p:cNvSpPr/>
            <p:nvPr/>
          </p:nvSpPr>
          <p:spPr>
            <a:xfrm rot="13136876" flipH="1">
              <a:off x="2832729" y="4182629"/>
              <a:ext cx="160514" cy="242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5" name="Google Shape;1292;p56"/>
            <p:cNvSpPr/>
            <p:nvPr/>
          </p:nvSpPr>
          <p:spPr>
            <a:xfrm rot="13136876" flipH="1">
              <a:off x="4024079" y="3505736"/>
              <a:ext cx="120427" cy="36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9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5_1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Texto del título"/>
          <p:cNvSpPr txBox="1">
            <a:spLocks noGrp="1"/>
          </p:cNvSpPr>
          <p:nvPr>
            <p:ph type="title"/>
          </p:nvPr>
        </p:nvSpPr>
        <p:spPr>
          <a:xfrm>
            <a:off x="5276850" y="543525"/>
            <a:ext cx="3147300" cy="10503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>
                <a:solidFill>
                  <a:schemeClr val="accent2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50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143074" y="2190350"/>
            <a:ext cx="3281101" cy="10503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1pPr>
            <a:lvl2pPr marL="317500" indent="2794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2pPr>
            <a:lvl3pPr marL="317500" indent="7366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3pPr>
            <a:lvl4pPr marL="317500" indent="11938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4pPr>
            <a:lvl5pPr marL="317500" indent="16510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06" name="Google Shape;1302;p57"/>
          <p:cNvSpPr txBox="1"/>
          <p:nvPr/>
        </p:nvSpPr>
        <p:spPr>
          <a:xfrm>
            <a:off x="4388475" y="3388700"/>
            <a:ext cx="4036201" cy="93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r">
              <a:spcBef>
                <a:spcPts val="300"/>
              </a:spcBef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CREDITS: This presentation template was created by </a:t>
            </a:r>
            <a:r>
              <a:rPr u="sng">
                <a:solidFill>
                  <a:schemeClr val="accent4">
                    <a:lumOff val="44000"/>
                  </a:schemeClr>
                </a:solidFill>
                <a:uFill>
                  <a:solidFill>
                    <a:schemeClr val="accent4">
                      <a:lumOff val="44000"/>
                    </a:schemeClr>
                  </a:solidFill>
                </a:uFill>
                <a:hlinkClick r:id="rId2"/>
              </a:rPr>
              <a:t>Slidesgo</a:t>
            </a:r>
            <a:r>
              <a:t>, and includes icons by </a:t>
            </a:r>
            <a:r>
              <a:rPr u="sng">
                <a:solidFill>
                  <a:schemeClr val="accent4">
                    <a:lumOff val="44000"/>
                  </a:schemeClr>
                </a:solidFill>
                <a:uFill>
                  <a:solidFill>
                    <a:schemeClr val="accent4">
                      <a:lumOff val="44000"/>
                    </a:schemeClr>
                  </a:solidFill>
                </a:uFill>
                <a:hlinkClick r:id="rId3"/>
              </a:rPr>
              <a:t>Flaticon</a:t>
            </a:r>
            <a:r>
              <a:t>, and infographics &amp; images by </a:t>
            </a:r>
            <a:r>
              <a:rPr u="sng">
                <a:solidFill>
                  <a:schemeClr val="accent4">
                    <a:lumOff val="44000"/>
                  </a:schemeClr>
                </a:solidFill>
                <a:uFill>
                  <a:solidFill>
                    <a:schemeClr val="accent4">
                      <a:lumOff val="44000"/>
                    </a:schemeClr>
                  </a:solidFill>
                </a:uFill>
                <a:hlinkClick r:id="rId4"/>
              </a:rPr>
              <a:t>Freepik</a:t>
            </a:r>
          </a:p>
        </p:txBody>
      </p:sp>
      <p:sp>
        <p:nvSpPr>
          <p:cNvPr id="1507" name="Google Shape;1303;p57"/>
          <p:cNvSpPr/>
          <p:nvPr/>
        </p:nvSpPr>
        <p:spPr>
          <a:xfrm>
            <a:off x="321529" y="940993"/>
            <a:ext cx="4256235" cy="4366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7" h="21600" extrusionOk="0">
                <a:moveTo>
                  <a:pt x="10698" y="0"/>
                </a:moveTo>
                <a:cubicBezTo>
                  <a:pt x="5879" y="0"/>
                  <a:pt x="-37" y="2094"/>
                  <a:pt x="1" y="7157"/>
                </a:cubicBezTo>
                <a:cubicBezTo>
                  <a:pt x="30" y="11082"/>
                  <a:pt x="2999" y="11557"/>
                  <a:pt x="4436" y="11557"/>
                </a:cubicBezTo>
                <a:cubicBezTo>
                  <a:pt x="4896" y="11557"/>
                  <a:pt x="5198" y="11509"/>
                  <a:pt x="5198" y="11509"/>
                </a:cubicBezTo>
                <a:cubicBezTo>
                  <a:pt x="5248" y="12630"/>
                  <a:pt x="6487" y="13845"/>
                  <a:pt x="7203" y="14121"/>
                </a:cubicBezTo>
                <a:cubicBezTo>
                  <a:pt x="7704" y="14312"/>
                  <a:pt x="8307" y="14566"/>
                  <a:pt x="9219" y="14566"/>
                </a:cubicBezTo>
                <a:cubicBezTo>
                  <a:pt x="9760" y="14566"/>
                  <a:pt x="10410" y="14477"/>
                  <a:pt x="11211" y="14232"/>
                </a:cubicBezTo>
                <a:cubicBezTo>
                  <a:pt x="11404" y="14199"/>
                  <a:pt x="11602" y="14155"/>
                  <a:pt x="11801" y="14099"/>
                </a:cubicBezTo>
                <a:cubicBezTo>
                  <a:pt x="11944" y="14552"/>
                  <a:pt x="12291" y="15000"/>
                  <a:pt x="12990" y="15276"/>
                </a:cubicBezTo>
                <a:cubicBezTo>
                  <a:pt x="15726" y="16353"/>
                  <a:pt x="15170" y="19463"/>
                  <a:pt x="14796" y="21600"/>
                </a:cubicBezTo>
                <a:cubicBezTo>
                  <a:pt x="15236" y="21451"/>
                  <a:pt x="15666" y="21280"/>
                  <a:pt x="16084" y="21092"/>
                </a:cubicBezTo>
                <a:cubicBezTo>
                  <a:pt x="16365" y="19313"/>
                  <a:pt x="16806" y="16855"/>
                  <a:pt x="17197" y="16380"/>
                </a:cubicBezTo>
                <a:cubicBezTo>
                  <a:pt x="17736" y="15712"/>
                  <a:pt x="18326" y="14558"/>
                  <a:pt x="18650" y="13072"/>
                </a:cubicBezTo>
                <a:cubicBezTo>
                  <a:pt x="18722" y="13039"/>
                  <a:pt x="18799" y="13000"/>
                  <a:pt x="18876" y="12962"/>
                </a:cubicBezTo>
                <a:cubicBezTo>
                  <a:pt x="19911" y="12857"/>
                  <a:pt x="21563" y="11664"/>
                  <a:pt x="20787" y="7985"/>
                </a:cubicBezTo>
                <a:cubicBezTo>
                  <a:pt x="19548" y="2959"/>
                  <a:pt x="15930" y="103"/>
                  <a:pt x="11052" y="4"/>
                </a:cubicBezTo>
                <a:cubicBezTo>
                  <a:pt x="10935" y="1"/>
                  <a:pt x="10817" y="0"/>
                  <a:pt x="10698" y="0"/>
                </a:cubicBezTo>
                <a:close/>
              </a:path>
            </a:pathLst>
          </a:custGeom>
          <a:solidFill>
            <a:schemeClr val="accent3">
              <a:alpha val="3348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516" name="Google Shape;1304;p57"/>
          <p:cNvGrpSpPr/>
          <p:nvPr/>
        </p:nvGrpSpPr>
        <p:grpSpPr>
          <a:xfrm>
            <a:off x="7648503" y="1857039"/>
            <a:ext cx="5398086" cy="5493373"/>
            <a:chOff x="0" y="0"/>
            <a:chExt cx="5398084" cy="5493372"/>
          </a:xfrm>
        </p:grpSpPr>
        <p:sp>
          <p:nvSpPr>
            <p:cNvPr id="1508" name="Google Shape;1305;p57"/>
            <p:cNvSpPr/>
            <p:nvPr/>
          </p:nvSpPr>
          <p:spPr>
            <a:xfrm rot="18609639" flipH="1">
              <a:off x="567128" y="1014111"/>
              <a:ext cx="4263828" cy="346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09" name="Google Shape;1306;p57"/>
            <p:cNvSpPr/>
            <p:nvPr/>
          </p:nvSpPr>
          <p:spPr>
            <a:xfrm rot="18609639" flipH="1">
              <a:off x="3272557" y="952582"/>
              <a:ext cx="100858" cy="50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0" name="Google Shape;1307;p57"/>
            <p:cNvSpPr/>
            <p:nvPr/>
          </p:nvSpPr>
          <p:spPr>
            <a:xfrm rot="18609639" flipH="1">
              <a:off x="3553183" y="1165020"/>
              <a:ext cx="115637" cy="122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1" name="Google Shape;1308;p57"/>
            <p:cNvSpPr/>
            <p:nvPr/>
          </p:nvSpPr>
          <p:spPr>
            <a:xfrm rot="18609639" flipH="1">
              <a:off x="3687998" y="1274458"/>
              <a:ext cx="170023" cy="152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2" name="Google Shape;1309;p57"/>
            <p:cNvSpPr/>
            <p:nvPr/>
          </p:nvSpPr>
          <p:spPr>
            <a:xfrm rot="18609639" flipH="1">
              <a:off x="898871" y="2270155"/>
              <a:ext cx="171893" cy="4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3" name="Google Shape;1310;p57"/>
            <p:cNvSpPr/>
            <p:nvPr/>
          </p:nvSpPr>
          <p:spPr>
            <a:xfrm rot="18609639" flipH="1">
              <a:off x="877547" y="2625208"/>
              <a:ext cx="81610" cy="12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4" name="Google Shape;1311;p57"/>
            <p:cNvSpPr/>
            <p:nvPr/>
          </p:nvSpPr>
          <p:spPr>
            <a:xfrm rot="18609639" flipH="1">
              <a:off x="999454" y="2756917"/>
              <a:ext cx="160510" cy="242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5" name="Google Shape;1312;p57"/>
            <p:cNvSpPr/>
            <p:nvPr/>
          </p:nvSpPr>
          <p:spPr>
            <a:xfrm rot="18609639" flipH="1">
              <a:off x="1612335" y="3881893"/>
              <a:ext cx="120423" cy="36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525" name="Google Shape;1313;p57"/>
          <p:cNvGrpSpPr/>
          <p:nvPr/>
        </p:nvGrpSpPr>
        <p:grpSpPr>
          <a:xfrm>
            <a:off x="-686909" y="-4831962"/>
            <a:ext cx="7011367" cy="6753229"/>
            <a:chOff x="0" y="0"/>
            <a:chExt cx="7011365" cy="6753228"/>
          </a:xfrm>
        </p:grpSpPr>
        <p:sp>
          <p:nvSpPr>
            <p:cNvPr id="1517" name="Google Shape;1314;p57"/>
            <p:cNvSpPr/>
            <p:nvPr/>
          </p:nvSpPr>
          <p:spPr>
            <a:xfrm rot="6841111" flipH="1">
              <a:off x="1027074" y="643121"/>
              <a:ext cx="4957217" cy="546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8" name="Google Shape;1315;p57"/>
            <p:cNvSpPr/>
            <p:nvPr/>
          </p:nvSpPr>
          <p:spPr>
            <a:xfrm rot="6841111" flipH="1">
              <a:off x="3445208" y="4991465"/>
              <a:ext cx="117259" cy="793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9" name="Google Shape;1316;p57"/>
            <p:cNvSpPr/>
            <p:nvPr/>
          </p:nvSpPr>
          <p:spPr>
            <a:xfrm rot="6841111" flipH="1">
              <a:off x="3019043" y="5320973"/>
              <a:ext cx="134441" cy="19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20" name="Google Shape;1317;p57"/>
            <p:cNvSpPr/>
            <p:nvPr/>
          </p:nvSpPr>
          <p:spPr>
            <a:xfrm rot="6841111" flipH="1">
              <a:off x="2688744" y="5175421"/>
              <a:ext cx="197671" cy="241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21" name="Google Shape;1318;p57"/>
            <p:cNvSpPr/>
            <p:nvPr/>
          </p:nvSpPr>
          <p:spPr>
            <a:xfrm rot="6841111" flipH="1">
              <a:off x="5946461" y="2931835"/>
              <a:ext cx="199845" cy="783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22" name="Google Shape;1319;p57"/>
            <p:cNvSpPr/>
            <p:nvPr/>
          </p:nvSpPr>
          <p:spPr>
            <a:xfrm rot="6841111" flipH="1">
              <a:off x="5997657" y="3011135"/>
              <a:ext cx="94881" cy="189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23" name="Google Shape;1320;p57"/>
            <p:cNvSpPr/>
            <p:nvPr/>
          </p:nvSpPr>
          <p:spPr>
            <a:xfrm rot="6841111" flipH="1">
              <a:off x="5615370" y="2709732"/>
              <a:ext cx="186612" cy="382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24" name="Google Shape;1321;p57"/>
            <p:cNvSpPr/>
            <p:nvPr/>
          </p:nvSpPr>
          <p:spPr>
            <a:xfrm rot="6841111" flipH="1">
              <a:off x="4132551" y="1280162"/>
              <a:ext cx="140006" cy="569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52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9_1_1_1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Google Shape;1323;p58"/>
          <p:cNvGrpSpPr/>
          <p:nvPr/>
        </p:nvGrpSpPr>
        <p:grpSpPr>
          <a:xfrm>
            <a:off x="7150544" y="-2219573"/>
            <a:ext cx="3465326" cy="4264047"/>
            <a:chOff x="0" y="0"/>
            <a:chExt cx="3465324" cy="4264045"/>
          </a:xfrm>
        </p:grpSpPr>
        <p:sp>
          <p:nvSpPr>
            <p:cNvPr id="1533" name="Google Shape;1324;p58"/>
            <p:cNvSpPr/>
            <p:nvPr/>
          </p:nvSpPr>
          <p:spPr>
            <a:xfrm rot="16200000" flipH="1">
              <a:off x="-399361" y="399360"/>
              <a:ext cx="4264047" cy="346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34" name="Google Shape;1325;p58"/>
            <p:cNvSpPr/>
            <p:nvPr/>
          </p:nvSpPr>
          <p:spPr>
            <a:xfrm rot="16200000" flipH="1">
              <a:off x="1164243" y="299082"/>
              <a:ext cx="100864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35" name="Google Shape;1326;p58"/>
            <p:cNvSpPr/>
            <p:nvPr/>
          </p:nvSpPr>
          <p:spPr>
            <a:xfrm rot="16200000" flipH="1">
              <a:off x="1391141" y="320593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36" name="Google Shape;1327;p58"/>
            <p:cNvSpPr/>
            <p:nvPr/>
          </p:nvSpPr>
          <p:spPr>
            <a:xfrm rot="16200000" flipH="1">
              <a:off x="1568209" y="296141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37" name="Google Shape;1328;p58"/>
            <p:cNvSpPr/>
            <p:nvPr/>
          </p:nvSpPr>
          <p:spPr>
            <a:xfrm rot="16200000" flipH="1">
              <a:off x="189374" y="2814892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38" name="Google Shape;1329;p58"/>
            <p:cNvSpPr/>
            <p:nvPr/>
          </p:nvSpPr>
          <p:spPr>
            <a:xfrm rot="16200000" flipH="1">
              <a:off x="291380" y="3173475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39" name="Google Shape;1330;p58"/>
            <p:cNvSpPr/>
            <p:nvPr/>
          </p:nvSpPr>
          <p:spPr>
            <a:xfrm rot="16200000" flipH="1">
              <a:off x="499603" y="3155662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40" name="Google Shape;1331;p58"/>
            <p:cNvSpPr/>
            <p:nvPr/>
          </p:nvSpPr>
          <p:spPr>
            <a:xfrm rot="16200000" flipH="1">
              <a:off x="1736436" y="3619160"/>
              <a:ext cx="120428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550" name="Google Shape;1332;p58"/>
          <p:cNvGrpSpPr/>
          <p:nvPr/>
        </p:nvGrpSpPr>
        <p:grpSpPr>
          <a:xfrm>
            <a:off x="-3347621" y="3148433"/>
            <a:ext cx="4264047" cy="3465326"/>
            <a:chOff x="0" y="0"/>
            <a:chExt cx="4264045" cy="3465324"/>
          </a:xfrm>
        </p:grpSpPr>
        <p:sp>
          <p:nvSpPr>
            <p:cNvPr id="1542" name="Google Shape;1333;p58"/>
            <p:cNvSpPr/>
            <p:nvPr/>
          </p:nvSpPr>
          <p:spPr>
            <a:xfrm flipH="1"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43" name="Google Shape;1334;p58"/>
            <p:cNvSpPr/>
            <p:nvPr/>
          </p:nvSpPr>
          <p:spPr>
            <a:xfrm flipH="1">
              <a:off x="366290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44" name="Google Shape;1335;p58"/>
            <p:cNvSpPr/>
            <p:nvPr/>
          </p:nvSpPr>
          <p:spPr>
            <a:xfrm flipH="1">
              <a:off x="3824493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45" name="Google Shape;1336;p58"/>
            <p:cNvSpPr/>
            <p:nvPr/>
          </p:nvSpPr>
          <p:spPr>
            <a:xfrm flipH="1">
              <a:off x="3806464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46" name="Google Shape;1337;p58"/>
            <p:cNvSpPr/>
            <p:nvPr/>
          </p:nvSpPr>
          <p:spPr>
            <a:xfrm flipH="1">
              <a:off x="1114878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47" name="Google Shape;1338;p58"/>
            <p:cNvSpPr/>
            <p:nvPr/>
          </p:nvSpPr>
          <p:spPr>
            <a:xfrm flipH="1">
              <a:off x="989576" y="271999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48" name="Google Shape;1339;p58"/>
            <p:cNvSpPr/>
            <p:nvPr/>
          </p:nvSpPr>
          <p:spPr>
            <a:xfrm flipH="1">
              <a:off x="906836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49" name="Google Shape;1340;p58"/>
            <p:cNvSpPr/>
            <p:nvPr/>
          </p:nvSpPr>
          <p:spPr>
            <a:xfrm flipH="1">
              <a:off x="404270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55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9_1_1_1_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342;p59"/>
          <p:cNvGrpSpPr/>
          <p:nvPr/>
        </p:nvGrpSpPr>
        <p:grpSpPr>
          <a:xfrm>
            <a:off x="-1550082" y="3245544"/>
            <a:ext cx="3465326" cy="4264047"/>
            <a:chOff x="0" y="0"/>
            <a:chExt cx="3465324" cy="4264045"/>
          </a:xfrm>
        </p:grpSpPr>
        <p:sp>
          <p:nvSpPr>
            <p:cNvPr id="1558" name="Google Shape;1343;p59"/>
            <p:cNvSpPr/>
            <p:nvPr/>
          </p:nvSpPr>
          <p:spPr>
            <a:xfrm rot="5400000" flipH="1">
              <a:off x="-399361" y="399360"/>
              <a:ext cx="4264047" cy="346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59" name="Google Shape;1344;p59"/>
            <p:cNvSpPr/>
            <p:nvPr/>
          </p:nvSpPr>
          <p:spPr>
            <a:xfrm rot="5400000" flipH="1">
              <a:off x="2200218" y="3461712"/>
              <a:ext cx="100864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60" name="Google Shape;1345;p59"/>
            <p:cNvSpPr/>
            <p:nvPr/>
          </p:nvSpPr>
          <p:spPr>
            <a:xfrm rot="5400000" flipH="1">
              <a:off x="1958541" y="3821177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61" name="Google Shape;1346;p59"/>
            <p:cNvSpPr/>
            <p:nvPr/>
          </p:nvSpPr>
          <p:spPr>
            <a:xfrm rot="5400000" flipH="1">
              <a:off x="1727085" y="3815054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62" name="Google Shape;1347;p59"/>
            <p:cNvSpPr/>
            <p:nvPr/>
          </p:nvSpPr>
          <p:spPr>
            <a:xfrm rot="5400000" flipH="1">
              <a:off x="3104050" y="952503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63" name="Google Shape;1348;p59"/>
            <p:cNvSpPr/>
            <p:nvPr/>
          </p:nvSpPr>
          <p:spPr>
            <a:xfrm rot="5400000" flipH="1">
              <a:off x="3092331" y="970195"/>
              <a:ext cx="81614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64" name="Google Shape;1349;p59"/>
            <p:cNvSpPr/>
            <p:nvPr/>
          </p:nvSpPr>
          <p:spPr>
            <a:xfrm rot="5400000" flipH="1">
              <a:off x="2805204" y="865807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65" name="Google Shape;1350;p59"/>
            <p:cNvSpPr/>
            <p:nvPr/>
          </p:nvSpPr>
          <p:spPr>
            <a:xfrm rot="5400000" flipH="1">
              <a:off x="1608461" y="284084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575" name="Google Shape;1351;p59"/>
          <p:cNvGrpSpPr/>
          <p:nvPr/>
        </p:nvGrpSpPr>
        <p:grpSpPr>
          <a:xfrm>
            <a:off x="8021713" y="-1267892"/>
            <a:ext cx="4264047" cy="3465327"/>
            <a:chOff x="0" y="0"/>
            <a:chExt cx="4264045" cy="3465325"/>
          </a:xfrm>
        </p:grpSpPr>
        <p:sp>
          <p:nvSpPr>
            <p:cNvPr id="1567" name="Google Shape;1352;p59"/>
            <p:cNvSpPr/>
            <p:nvPr/>
          </p:nvSpPr>
          <p:spPr>
            <a:xfrm rot="10800000" flipH="1">
              <a:off x="-1" y="0"/>
              <a:ext cx="4264047" cy="346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68" name="Google Shape;1353;p59"/>
            <p:cNvSpPr/>
            <p:nvPr/>
          </p:nvSpPr>
          <p:spPr>
            <a:xfrm rot="10800000" flipH="1">
              <a:off x="500276" y="1999025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69" name="Google Shape;1354;p59"/>
            <p:cNvSpPr/>
            <p:nvPr/>
          </p:nvSpPr>
          <p:spPr>
            <a:xfrm rot="10800000" flipH="1">
              <a:off x="323909" y="1955225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70" name="Google Shape;1355;p59"/>
            <p:cNvSpPr/>
            <p:nvPr/>
          </p:nvSpPr>
          <p:spPr>
            <a:xfrm rot="10800000" flipH="1">
              <a:off x="287551" y="1735675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71" name="Google Shape;1356;p59"/>
            <p:cNvSpPr/>
            <p:nvPr/>
          </p:nvSpPr>
          <p:spPr>
            <a:xfrm rot="10800000" flipH="1">
              <a:off x="2977267" y="2941675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72" name="Google Shape;1357;p59"/>
            <p:cNvSpPr/>
            <p:nvPr/>
          </p:nvSpPr>
          <p:spPr>
            <a:xfrm rot="10800000" flipH="1">
              <a:off x="3192856" y="3072950"/>
              <a:ext cx="81613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73" name="Google Shape;1358;p59"/>
            <p:cNvSpPr/>
            <p:nvPr/>
          </p:nvSpPr>
          <p:spPr>
            <a:xfrm rot="10800000" flipH="1">
              <a:off x="3196691" y="2764175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74" name="Google Shape;1359;p59"/>
            <p:cNvSpPr/>
            <p:nvPr/>
          </p:nvSpPr>
          <p:spPr>
            <a:xfrm rot="10800000" flipH="1">
              <a:off x="3739346" y="1488275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5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9_1_1_1_1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1" name="Google Shape;1361;p60"/>
          <p:cNvGrpSpPr/>
          <p:nvPr/>
        </p:nvGrpSpPr>
        <p:grpSpPr>
          <a:xfrm>
            <a:off x="-2133338" y="-2248795"/>
            <a:ext cx="5485135" cy="5435694"/>
            <a:chOff x="0" y="0"/>
            <a:chExt cx="5485133" cy="5435693"/>
          </a:xfrm>
        </p:grpSpPr>
        <p:sp>
          <p:nvSpPr>
            <p:cNvPr id="1583" name="Google Shape;1362;p60"/>
            <p:cNvSpPr/>
            <p:nvPr/>
          </p:nvSpPr>
          <p:spPr>
            <a:xfrm rot="8250514" flipH="1">
              <a:off x="610481" y="985133"/>
              <a:ext cx="4264172" cy="3465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4" name="Google Shape;1363;p60"/>
            <p:cNvSpPr/>
            <p:nvPr/>
          </p:nvSpPr>
          <p:spPr>
            <a:xfrm rot="8250514" flipH="1">
              <a:off x="1875972" y="3916356"/>
              <a:ext cx="100867" cy="503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5" name="Google Shape;1364;p60"/>
            <p:cNvSpPr/>
            <p:nvPr/>
          </p:nvSpPr>
          <p:spPr>
            <a:xfrm rot="8250514" flipH="1">
              <a:off x="1585718" y="4048229"/>
              <a:ext cx="115646" cy="122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6" name="Google Shape;1365;p60"/>
            <p:cNvSpPr/>
            <p:nvPr/>
          </p:nvSpPr>
          <p:spPr>
            <a:xfrm rot="8250514" flipH="1">
              <a:off x="1413786" y="3888509"/>
              <a:ext cx="170035" cy="152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7" name="Google Shape;1366;p60"/>
            <p:cNvSpPr/>
            <p:nvPr/>
          </p:nvSpPr>
          <p:spPr>
            <a:xfrm rot="8250514" flipH="1">
              <a:off x="4327708" y="2915132"/>
              <a:ext cx="171906" cy="496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8" name="Google Shape;1367;p60"/>
            <p:cNvSpPr/>
            <p:nvPr/>
          </p:nvSpPr>
          <p:spPr>
            <a:xfrm rot="8250514" flipH="1">
              <a:off x="4460129" y="2946209"/>
              <a:ext cx="81616" cy="12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9" name="Google Shape;1368;p60"/>
            <p:cNvSpPr/>
            <p:nvPr/>
          </p:nvSpPr>
          <p:spPr>
            <a:xfrm rot="8250514" flipH="1">
              <a:off x="4285291" y="2673231"/>
              <a:ext cx="160523" cy="242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0" name="Google Shape;1369;p60"/>
            <p:cNvSpPr/>
            <p:nvPr/>
          </p:nvSpPr>
          <p:spPr>
            <a:xfrm rot="8250514" flipH="1">
              <a:off x="3868770" y="1363834"/>
              <a:ext cx="120432" cy="360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600" name="Google Shape;1370;p60"/>
          <p:cNvGrpSpPr/>
          <p:nvPr/>
        </p:nvGrpSpPr>
        <p:grpSpPr>
          <a:xfrm>
            <a:off x="6015608" y="2233697"/>
            <a:ext cx="5465439" cy="5465439"/>
            <a:chOff x="0" y="0"/>
            <a:chExt cx="5465438" cy="5465438"/>
          </a:xfrm>
        </p:grpSpPr>
        <p:sp>
          <p:nvSpPr>
            <p:cNvPr id="1592" name="Google Shape;1371;p60"/>
            <p:cNvSpPr/>
            <p:nvPr/>
          </p:nvSpPr>
          <p:spPr>
            <a:xfrm rot="18900000" flipH="1">
              <a:off x="600716" y="1000073"/>
              <a:ext cx="4264006" cy="3465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3" name="Google Shape;1372;p60"/>
            <p:cNvSpPr/>
            <p:nvPr/>
          </p:nvSpPr>
          <p:spPr>
            <a:xfrm rot="18900000" flipH="1">
              <a:off x="3434167" y="996679"/>
              <a:ext cx="100862" cy="503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4" name="Google Shape;1373;p60"/>
            <p:cNvSpPr/>
            <p:nvPr/>
          </p:nvSpPr>
          <p:spPr>
            <a:xfrm rot="18900000" flipH="1">
              <a:off x="3711925" y="1233346"/>
              <a:ext cx="115642" cy="122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5" name="Google Shape;1374;p60"/>
            <p:cNvSpPr/>
            <p:nvPr/>
          </p:nvSpPr>
          <p:spPr>
            <a:xfrm rot="18900000" flipH="1">
              <a:off x="3835646" y="1356012"/>
              <a:ext cx="170029" cy="15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6" name="Google Shape;1375;p60"/>
            <p:cNvSpPr/>
            <p:nvPr/>
          </p:nvSpPr>
          <p:spPr>
            <a:xfrm rot="18900000" flipH="1">
              <a:off x="957838" y="2112360"/>
              <a:ext cx="171899" cy="496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7" name="Google Shape;1376;p60"/>
            <p:cNvSpPr/>
            <p:nvPr/>
          </p:nvSpPr>
          <p:spPr>
            <a:xfrm rot="18900000" flipH="1">
              <a:off x="922667" y="2461225"/>
              <a:ext cx="81613" cy="120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8" name="Google Shape;1377;p60"/>
            <p:cNvSpPr/>
            <p:nvPr/>
          </p:nvSpPr>
          <p:spPr>
            <a:xfrm rot="18900000" flipH="1">
              <a:off x="1027737" y="2605866"/>
              <a:ext cx="160517" cy="242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9" name="Google Shape;1378;p60"/>
            <p:cNvSpPr/>
            <p:nvPr/>
          </p:nvSpPr>
          <p:spPr>
            <a:xfrm rot="18900000" flipH="1">
              <a:off x="1538635" y="3776682"/>
              <a:ext cx="120427" cy="36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0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o del título"/>
          <p:cNvSpPr txBox="1">
            <a:spLocks noGrp="1"/>
          </p:cNvSpPr>
          <p:nvPr>
            <p:ph type="title"/>
          </p:nvPr>
        </p:nvSpPr>
        <p:spPr>
          <a:xfrm>
            <a:off x="5981400" y="1816199"/>
            <a:ext cx="2445900" cy="969602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>
                <a:solidFill>
                  <a:schemeClr val="accent2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29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734000" y="2670299"/>
            <a:ext cx="3693301" cy="657002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1pPr>
            <a:lvl2pPr marL="317500" indent="2794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2pPr>
            <a:lvl3pPr marL="317500" indent="7366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3pPr>
            <a:lvl4pPr marL="317500" indent="11938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4pPr>
            <a:lvl5pPr marL="317500" indent="1651000" algn="r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grpSp>
        <p:nvGrpSpPr>
          <p:cNvPr id="138" name="Google Shape;102;p7"/>
          <p:cNvGrpSpPr/>
          <p:nvPr/>
        </p:nvGrpSpPr>
        <p:grpSpPr>
          <a:xfrm>
            <a:off x="442293" y="1792988"/>
            <a:ext cx="4264047" cy="3465325"/>
            <a:chOff x="0" y="0"/>
            <a:chExt cx="4264045" cy="3465324"/>
          </a:xfrm>
        </p:grpSpPr>
        <p:sp>
          <p:nvSpPr>
            <p:cNvPr id="130" name="Google Shape;103;p7"/>
            <p:cNvSpPr/>
            <p:nvPr/>
          </p:nvSpPr>
          <p:spPr>
            <a:xfrm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1" name="Google Shape;104;p7"/>
            <p:cNvSpPr/>
            <p:nvPr/>
          </p:nvSpPr>
          <p:spPr>
            <a:xfrm>
              <a:off x="50027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" name="Google Shape;105;p7"/>
            <p:cNvSpPr/>
            <p:nvPr/>
          </p:nvSpPr>
          <p:spPr>
            <a:xfrm>
              <a:off x="323909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" name="Google Shape;106;p7"/>
            <p:cNvSpPr/>
            <p:nvPr/>
          </p:nvSpPr>
          <p:spPr>
            <a:xfrm>
              <a:off x="287551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4" name="Google Shape;107;p7"/>
            <p:cNvSpPr/>
            <p:nvPr/>
          </p:nvSpPr>
          <p:spPr>
            <a:xfrm>
              <a:off x="2977267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5" name="Google Shape;108;p7"/>
            <p:cNvSpPr/>
            <p:nvPr/>
          </p:nvSpPr>
          <p:spPr>
            <a:xfrm>
              <a:off x="3192856" y="271999"/>
              <a:ext cx="81613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" name="Google Shape;109;p7"/>
            <p:cNvSpPr/>
            <p:nvPr/>
          </p:nvSpPr>
          <p:spPr>
            <a:xfrm>
              <a:off x="3196691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7" name="Google Shape;110;p7"/>
            <p:cNvSpPr/>
            <p:nvPr/>
          </p:nvSpPr>
          <p:spPr>
            <a:xfrm>
              <a:off x="3739346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47" name="Google Shape;111;p7"/>
          <p:cNvGrpSpPr/>
          <p:nvPr/>
        </p:nvGrpSpPr>
        <p:grpSpPr>
          <a:xfrm>
            <a:off x="-2915060" y="-1971818"/>
            <a:ext cx="4669258" cy="3978365"/>
            <a:chOff x="0" y="0"/>
            <a:chExt cx="4669257" cy="3978363"/>
          </a:xfrm>
        </p:grpSpPr>
        <p:sp>
          <p:nvSpPr>
            <p:cNvPr id="139" name="Google Shape;112;p7"/>
            <p:cNvSpPr/>
            <p:nvPr/>
          </p:nvSpPr>
          <p:spPr>
            <a:xfrm rot="10362564">
              <a:off x="202638" y="256545"/>
              <a:ext cx="4263981" cy="3465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0" name="Google Shape;113;p7"/>
            <p:cNvSpPr/>
            <p:nvPr/>
          </p:nvSpPr>
          <p:spPr>
            <a:xfrm rot="10362564">
              <a:off x="3918437" y="2050683"/>
              <a:ext cx="100862" cy="503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1" name="Google Shape;114;p7"/>
            <p:cNvSpPr/>
            <p:nvPr/>
          </p:nvSpPr>
          <p:spPr>
            <a:xfrm rot="10362564">
              <a:off x="4048924" y="1987335"/>
              <a:ext cx="115641" cy="122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2" name="Google Shape;115;p7"/>
            <p:cNvSpPr/>
            <p:nvPr/>
          </p:nvSpPr>
          <p:spPr>
            <a:xfrm rot="10362564">
              <a:off x="4004900" y="1768276"/>
              <a:ext cx="170029" cy="152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3" name="Google Shape;116;p7"/>
            <p:cNvSpPr/>
            <p:nvPr/>
          </p:nvSpPr>
          <p:spPr>
            <a:xfrm rot="10362564">
              <a:off x="1509964" y="3304562"/>
              <a:ext cx="171898" cy="496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4" name="Google Shape;117;p7"/>
            <p:cNvSpPr/>
            <p:nvPr/>
          </p:nvSpPr>
          <p:spPr>
            <a:xfrm rot="10362564">
              <a:off x="1378826" y="3457924"/>
              <a:ext cx="81613" cy="120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5" name="Google Shape;118;p7"/>
            <p:cNvSpPr/>
            <p:nvPr/>
          </p:nvSpPr>
          <p:spPr>
            <a:xfrm rot="10362564">
              <a:off x="1265007" y="3156649"/>
              <a:ext cx="160516" cy="242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6" name="Google Shape;119;p7"/>
            <p:cNvSpPr/>
            <p:nvPr/>
          </p:nvSpPr>
          <p:spPr>
            <a:xfrm rot="10362564">
              <a:off x="612264" y="1956925"/>
              <a:ext cx="120427" cy="36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56" name="Google Shape;120;p7"/>
          <p:cNvGrpSpPr/>
          <p:nvPr/>
        </p:nvGrpSpPr>
        <p:grpSpPr>
          <a:xfrm>
            <a:off x="7500773" y="2035324"/>
            <a:ext cx="5347978" cy="5492466"/>
            <a:chOff x="0" y="0"/>
            <a:chExt cx="5347977" cy="5492465"/>
          </a:xfrm>
        </p:grpSpPr>
        <p:sp>
          <p:nvSpPr>
            <p:cNvPr id="148" name="Google Shape;121;p7"/>
            <p:cNvSpPr/>
            <p:nvPr/>
          </p:nvSpPr>
          <p:spPr>
            <a:xfrm rot="13940978">
              <a:off x="542109" y="1013686"/>
              <a:ext cx="4263760" cy="3465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" name="Google Shape;122;p7"/>
            <p:cNvSpPr/>
            <p:nvPr/>
          </p:nvSpPr>
          <p:spPr>
            <a:xfrm rot="13940978">
              <a:off x="3179337" y="4062938"/>
              <a:ext cx="100857" cy="50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0" name="Google Shape;123;p7"/>
            <p:cNvSpPr/>
            <p:nvPr/>
          </p:nvSpPr>
          <p:spPr>
            <a:xfrm rot="13940978">
              <a:off x="3460644" y="4244089"/>
              <a:ext cx="115635" cy="122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" name="Google Shape;124;p7"/>
            <p:cNvSpPr/>
            <p:nvPr/>
          </p:nvSpPr>
          <p:spPr>
            <a:xfrm rot="13940978">
              <a:off x="3600765" y="4111295"/>
              <a:ext cx="170019" cy="152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2" name="Google Shape;125;p7"/>
            <p:cNvSpPr/>
            <p:nvPr/>
          </p:nvSpPr>
          <p:spPr>
            <a:xfrm rot="13940978">
              <a:off x="865496" y="2650839"/>
              <a:ext cx="171889" cy="496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3" name="Google Shape;126;p7"/>
            <p:cNvSpPr/>
            <p:nvPr/>
          </p:nvSpPr>
          <p:spPr>
            <a:xfrm rot="13940978">
              <a:off x="851547" y="2669291"/>
              <a:ext cx="81608" cy="120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4" name="Google Shape;127;p7"/>
            <p:cNvSpPr/>
            <p:nvPr/>
          </p:nvSpPr>
          <p:spPr>
            <a:xfrm rot="13940978">
              <a:off x="981741" y="2422644"/>
              <a:ext cx="160507" cy="24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5" name="Google Shape;128;p7"/>
            <p:cNvSpPr/>
            <p:nvPr/>
          </p:nvSpPr>
          <p:spPr>
            <a:xfrm rot="13940978">
              <a:off x="1645904" y="1206571"/>
              <a:ext cx="120421" cy="360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290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5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9_1_1_1_1_1_1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6" name="Google Shape;1380;p61"/>
          <p:cNvGrpSpPr/>
          <p:nvPr/>
        </p:nvGrpSpPr>
        <p:grpSpPr>
          <a:xfrm>
            <a:off x="-812980" y="-1474445"/>
            <a:ext cx="4403390" cy="5418323"/>
            <a:chOff x="0" y="0"/>
            <a:chExt cx="4403389" cy="5418322"/>
          </a:xfrm>
        </p:grpSpPr>
        <p:sp>
          <p:nvSpPr>
            <p:cNvPr id="1608" name="Google Shape;1381;p61"/>
            <p:cNvSpPr/>
            <p:nvPr/>
          </p:nvSpPr>
          <p:spPr>
            <a:xfrm rot="5400000">
              <a:off x="-507467" y="507466"/>
              <a:ext cx="5418323" cy="4403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09" name="Google Shape;1382;p61"/>
            <p:cNvSpPr/>
            <p:nvPr/>
          </p:nvSpPr>
          <p:spPr>
            <a:xfrm rot="5400000">
              <a:off x="2795818" y="380044"/>
              <a:ext cx="128167" cy="639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0" name="Google Shape;1383;p61"/>
            <p:cNvSpPr/>
            <p:nvPr/>
          </p:nvSpPr>
          <p:spPr>
            <a:xfrm rot="5400000">
              <a:off x="2488719" y="407377"/>
              <a:ext cx="146947" cy="155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1" name="Google Shape;1384;p61"/>
            <p:cNvSpPr/>
            <p:nvPr/>
          </p:nvSpPr>
          <p:spPr>
            <a:xfrm rot="5400000">
              <a:off x="2194607" y="376306"/>
              <a:ext cx="216058" cy="194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2" name="Google Shape;1385;p61"/>
            <p:cNvSpPr/>
            <p:nvPr/>
          </p:nvSpPr>
          <p:spPr>
            <a:xfrm rot="5400000">
              <a:off x="3944316" y="3576883"/>
              <a:ext cx="218434" cy="631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3" name="Google Shape;1386;p61"/>
            <p:cNvSpPr/>
            <p:nvPr/>
          </p:nvSpPr>
          <p:spPr>
            <a:xfrm rot="5400000">
              <a:off x="3929425" y="4032534"/>
              <a:ext cx="103706" cy="152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4" name="Google Shape;1387;p61"/>
            <p:cNvSpPr/>
            <p:nvPr/>
          </p:nvSpPr>
          <p:spPr>
            <a:xfrm rot="5400000">
              <a:off x="3564573" y="4009900"/>
              <a:ext cx="203970" cy="308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5" name="Google Shape;1388;p61"/>
            <p:cNvSpPr/>
            <p:nvPr/>
          </p:nvSpPr>
          <p:spPr>
            <a:xfrm rot="5400000">
              <a:off x="2043871" y="4598866"/>
              <a:ext cx="153029" cy="458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625" name="Google Shape;1389;p61"/>
          <p:cNvGrpSpPr/>
          <p:nvPr/>
        </p:nvGrpSpPr>
        <p:grpSpPr>
          <a:xfrm>
            <a:off x="7659537" y="3328684"/>
            <a:ext cx="4264047" cy="3465325"/>
            <a:chOff x="0" y="0"/>
            <a:chExt cx="4264045" cy="3465324"/>
          </a:xfrm>
        </p:grpSpPr>
        <p:sp>
          <p:nvSpPr>
            <p:cNvPr id="1617" name="Google Shape;1390;p61"/>
            <p:cNvSpPr/>
            <p:nvPr/>
          </p:nvSpPr>
          <p:spPr>
            <a:xfrm>
              <a:off x="-1" y="0"/>
              <a:ext cx="4264047" cy="346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8" name="Google Shape;1391;p61"/>
            <p:cNvSpPr/>
            <p:nvPr/>
          </p:nvSpPr>
          <p:spPr>
            <a:xfrm>
              <a:off x="500276" y="963049"/>
              <a:ext cx="100863" cy="5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9" name="Google Shape;1392;p61"/>
            <p:cNvSpPr/>
            <p:nvPr/>
          </p:nvSpPr>
          <p:spPr>
            <a:xfrm>
              <a:off x="323909" y="1387824"/>
              <a:ext cx="115643" cy="12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0" name="Google Shape;1393;p61"/>
            <p:cNvSpPr/>
            <p:nvPr/>
          </p:nvSpPr>
          <p:spPr>
            <a:xfrm>
              <a:off x="287551" y="1576799"/>
              <a:ext cx="170031" cy="15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90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1" name="Google Shape;1394;p61"/>
            <p:cNvSpPr/>
            <p:nvPr/>
          </p:nvSpPr>
          <p:spPr>
            <a:xfrm>
              <a:off x="2977267" y="26999"/>
              <a:ext cx="171901" cy="49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2" name="Google Shape;1395;p61"/>
            <p:cNvSpPr/>
            <p:nvPr/>
          </p:nvSpPr>
          <p:spPr>
            <a:xfrm>
              <a:off x="3192856" y="271999"/>
              <a:ext cx="81613" cy="12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3" name="Google Shape;1396;p61"/>
            <p:cNvSpPr/>
            <p:nvPr/>
          </p:nvSpPr>
          <p:spPr>
            <a:xfrm>
              <a:off x="3196691" y="458574"/>
              <a:ext cx="160518" cy="24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4" name="Google Shape;1397;p61"/>
            <p:cNvSpPr/>
            <p:nvPr/>
          </p:nvSpPr>
          <p:spPr>
            <a:xfrm>
              <a:off x="3739346" y="1616249"/>
              <a:ext cx="120429" cy="3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2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888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402;p63"/>
          <p:cNvSpPr/>
          <p:nvPr/>
        </p:nvSpPr>
        <p:spPr>
          <a:xfrm>
            <a:off x="5873775" y="0"/>
            <a:ext cx="2868901" cy="5143500"/>
          </a:xfrm>
          <a:prstGeom prst="rect">
            <a:avLst/>
          </a:prstGeom>
          <a:solidFill>
            <a:srgbClr val="FFFBF2">
              <a:alpha val="473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34" name="Texto del título"/>
          <p:cNvSpPr txBox="1">
            <a:spLocks noGrp="1"/>
          </p:cNvSpPr>
          <p:nvPr>
            <p:ph type="title"/>
          </p:nvPr>
        </p:nvSpPr>
        <p:spPr>
          <a:xfrm>
            <a:off x="5873775" y="1812675"/>
            <a:ext cx="2868901" cy="1518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7200" b="0">
                <a:solidFill>
                  <a:schemeClr val="accent4">
                    <a:lumOff val="44000"/>
                  </a:scheme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63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873775" y="3961474"/>
            <a:ext cx="2868901" cy="6471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3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bg>
      <p:bgPr>
        <a:solidFill>
          <a:srgbClr val="888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Texto del título"/>
          <p:cNvSpPr txBox="1">
            <a:spLocks noGrp="1"/>
          </p:cNvSpPr>
          <p:nvPr>
            <p:ph type="title"/>
          </p:nvPr>
        </p:nvSpPr>
        <p:spPr>
          <a:xfrm>
            <a:off x="621774" y="546575"/>
            <a:ext cx="4133102" cy="4863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0">
                <a:solidFill>
                  <a:schemeClr val="accent4">
                    <a:lumOff val="44000"/>
                  </a:scheme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644" name="Google Shape;1407;p64"/>
          <p:cNvSpPr/>
          <p:nvPr/>
        </p:nvSpPr>
        <p:spPr>
          <a:xfrm>
            <a:off x="5367599" y="-2251"/>
            <a:ext cx="3776401" cy="5148002"/>
          </a:xfrm>
          <a:prstGeom prst="rect">
            <a:avLst/>
          </a:prstGeom>
          <a:solidFill>
            <a:srgbClr val="FFFBF2"/>
          </a:solidFill>
          <a:ln>
            <a:solidFill>
              <a:srgbClr val="E1D9CC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4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621799" y="2865671"/>
            <a:ext cx="3822302" cy="688201"/>
          </a:xfrm>
          <a:prstGeom prst="rect">
            <a:avLst/>
          </a:prstGeom>
        </p:spPr>
        <p:txBody>
          <a:bodyPr anchor="b"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4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bg>
      <p:bgPr>
        <a:solidFill>
          <a:srgbClr val="888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Texto del título"/>
          <p:cNvSpPr txBox="1">
            <a:spLocks noGrp="1"/>
          </p:cNvSpPr>
          <p:nvPr>
            <p:ph type="title"/>
          </p:nvPr>
        </p:nvSpPr>
        <p:spPr>
          <a:xfrm>
            <a:off x="722374" y="493776"/>
            <a:ext cx="7699201" cy="384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400" b="0">
                <a:solidFill>
                  <a:schemeClr val="accent4">
                    <a:lumOff val="44000"/>
                  </a:scheme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65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Texto del título"/>
          <p:cNvSpPr txBox="1">
            <a:spLocks noGrp="1"/>
          </p:cNvSpPr>
          <p:nvPr>
            <p:ph type="title"/>
          </p:nvPr>
        </p:nvSpPr>
        <p:spPr>
          <a:xfrm>
            <a:off x="722374" y="493776"/>
            <a:ext cx="7699201" cy="384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400" b="0">
                <a:solidFill>
                  <a:schemeClr val="accent4">
                    <a:lumOff val="44000"/>
                  </a:scheme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66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Texto del título"/>
          <p:cNvSpPr txBox="1">
            <a:spLocks noGrp="1"/>
          </p:cNvSpPr>
          <p:nvPr>
            <p:ph type="title"/>
          </p:nvPr>
        </p:nvSpPr>
        <p:spPr>
          <a:xfrm>
            <a:off x="722376" y="493776"/>
            <a:ext cx="7699200" cy="384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400" b="0">
                <a:solidFill>
                  <a:schemeClr val="accent4">
                    <a:lumOff val="44000"/>
                  </a:scheme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67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Texto del título"/>
          <p:cNvSpPr txBox="1">
            <a:spLocks noGrp="1"/>
          </p:cNvSpPr>
          <p:nvPr>
            <p:ph type="title"/>
          </p:nvPr>
        </p:nvSpPr>
        <p:spPr>
          <a:xfrm>
            <a:off x="612656" y="310899"/>
            <a:ext cx="7818002" cy="10515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 b="0">
                <a:solidFill>
                  <a:srgbClr val="88816C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67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13231" y="1715249"/>
            <a:ext cx="7717502" cy="4938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 algn="ctr"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317500" indent="279400" algn="ctr"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317500" indent="736600" algn="ctr"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317500" indent="1193800" algn="ctr"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17500" indent="1651000" algn="ctr"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7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bg>
      <p:bgPr>
        <a:solidFill>
          <a:srgbClr val="E1D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419;p69"/>
          <p:cNvSpPr/>
          <p:nvPr/>
        </p:nvSpPr>
        <p:spPr>
          <a:xfrm>
            <a:off x="5334199" y="0"/>
            <a:ext cx="3809702" cy="5143500"/>
          </a:xfrm>
          <a:prstGeom prst="rect">
            <a:avLst/>
          </a:prstGeom>
          <a:solidFill>
            <a:srgbClr val="88816C">
              <a:alpha val="660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7" name="Texto del título"/>
          <p:cNvSpPr txBox="1">
            <a:spLocks noGrp="1"/>
          </p:cNvSpPr>
          <p:nvPr>
            <p:ph type="title"/>
          </p:nvPr>
        </p:nvSpPr>
        <p:spPr>
          <a:xfrm>
            <a:off x="4572000" y="1872300"/>
            <a:ext cx="3858901" cy="13989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sz="4800" b="0">
                <a:solidFill>
                  <a:schemeClr val="accent4">
                    <a:lumOff val="44000"/>
                  </a:scheme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68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919925" y="4096499"/>
            <a:ext cx="2511001" cy="5394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317500" indent="279400" algn="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317500" indent="736600" algn="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317500" indent="1193800" algn="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17500" indent="1651000" algn="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8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_1">
    <p:bg>
      <p:bgPr>
        <a:solidFill>
          <a:srgbClr val="E1D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424;p70"/>
          <p:cNvSpPr/>
          <p:nvPr/>
        </p:nvSpPr>
        <p:spPr>
          <a:xfrm>
            <a:off x="-1" y="0"/>
            <a:ext cx="3809702" cy="5143500"/>
          </a:xfrm>
          <a:prstGeom prst="rect">
            <a:avLst/>
          </a:prstGeom>
          <a:solidFill>
            <a:srgbClr val="88816C">
              <a:alpha val="660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7" name="Texto del título"/>
          <p:cNvSpPr txBox="1">
            <a:spLocks noGrp="1"/>
          </p:cNvSpPr>
          <p:nvPr>
            <p:ph type="title"/>
          </p:nvPr>
        </p:nvSpPr>
        <p:spPr>
          <a:xfrm>
            <a:off x="713174" y="1872300"/>
            <a:ext cx="3858902" cy="13989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0">
                <a:solidFill>
                  <a:schemeClr val="accent4">
                    <a:lumOff val="44000"/>
                  </a:scheme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69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13174" y="4069174"/>
            <a:ext cx="2511002" cy="5394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9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bg>
      <p:bgPr>
        <a:solidFill>
          <a:srgbClr val="888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Texto del título"/>
          <p:cNvSpPr txBox="1">
            <a:spLocks noGrp="1"/>
          </p:cNvSpPr>
          <p:nvPr>
            <p:ph type="title"/>
          </p:nvPr>
        </p:nvSpPr>
        <p:spPr>
          <a:xfrm>
            <a:off x="722374" y="493776"/>
            <a:ext cx="7699201" cy="384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400" b="0">
                <a:solidFill>
                  <a:schemeClr val="accent4">
                    <a:lumOff val="44000"/>
                  </a:scheme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707" name="Google Shape;1430;p71"/>
          <p:cNvSpPr/>
          <p:nvPr/>
        </p:nvSpPr>
        <p:spPr>
          <a:xfrm>
            <a:off x="9525" y="1485900"/>
            <a:ext cx="9144000" cy="3657600"/>
          </a:xfrm>
          <a:prstGeom prst="rect">
            <a:avLst/>
          </a:prstGeom>
          <a:solidFill>
            <a:srgbClr val="FFFBF2"/>
          </a:solidFill>
          <a:ln>
            <a:solidFill>
              <a:srgbClr val="E1D9CC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o del título"/>
          <p:cNvSpPr txBox="1">
            <a:spLocks noGrp="1"/>
          </p:cNvSpPr>
          <p:nvPr>
            <p:ph type="title"/>
          </p:nvPr>
        </p:nvSpPr>
        <p:spPr>
          <a:xfrm>
            <a:off x="5105849" y="541050"/>
            <a:ext cx="3411601" cy="221280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90000"/>
              </a:lnSpc>
              <a:defRPr sz="40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432;p72"/>
          <p:cNvSpPr/>
          <p:nvPr/>
        </p:nvSpPr>
        <p:spPr>
          <a:xfrm>
            <a:off x="-25" y="1692150"/>
            <a:ext cx="9144001" cy="1759200"/>
          </a:xfrm>
          <a:prstGeom prst="rect">
            <a:avLst/>
          </a:prstGeom>
          <a:solidFill>
            <a:srgbClr val="88816C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16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13225" y="2871216"/>
            <a:ext cx="7717501" cy="4299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717" name="xx%"/>
          <p:cNvSpPr txBox="1">
            <a:spLocks noGrp="1"/>
          </p:cNvSpPr>
          <p:nvPr>
            <p:ph type="title" hasCustomPrompt="1"/>
          </p:nvPr>
        </p:nvSpPr>
        <p:spPr>
          <a:xfrm>
            <a:off x="713225" y="1856232"/>
            <a:ext cx="7717501" cy="9693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7200">
                <a:solidFill>
                  <a:schemeClr val="accent4">
                    <a:lumOff val="44000"/>
                  </a:scheme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xx%</a:t>
            </a:r>
          </a:p>
        </p:txBody>
      </p:sp>
      <p:sp>
        <p:nvSpPr>
          <p:cNvPr id="171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9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Texto del título"/>
          <p:cNvSpPr txBox="1">
            <a:spLocks noGrp="1"/>
          </p:cNvSpPr>
          <p:nvPr>
            <p:ph type="title"/>
          </p:nvPr>
        </p:nvSpPr>
        <p:spPr>
          <a:xfrm>
            <a:off x="713250" y="3831316"/>
            <a:ext cx="7717501" cy="5502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>
                <a:solidFill>
                  <a:schemeClr val="accent4">
                    <a:lumOff val="44000"/>
                  </a:scheme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726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955700" y="1700783"/>
            <a:ext cx="5232600" cy="996601"/>
          </a:xfrm>
          <a:prstGeom prst="rect">
            <a:avLst/>
          </a:prstGeom>
        </p:spPr>
        <p:txBody>
          <a:bodyPr anchor="b">
            <a:normAutofit/>
          </a:bodyPr>
          <a:lstStyle>
            <a:lvl1pPr marL="317500" indent="-1778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72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8">
    <p:bg>
      <p:bgPr>
        <a:solidFill>
          <a:srgbClr val="888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Texto del título"/>
          <p:cNvSpPr txBox="1">
            <a:spLocks noGrp="1"/>
          </p:cNvSpPr>
          <p:nvPr>
            <p:ph type="title"/>
          </p:nvPr>
        </p:nvSpPr>
        <p:spPr>
          <a:xfrm>
            <a:off x="720149" y="493776"/>
            <a:ext cx="7703702" cy="384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400" b="0">
                <a:solidFill>
                  <a:schemeClr val="accent4">
                    <a:lumOff val="44000"/>
                  </a:scheme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735" name="Nivel de texto 1…"/>
          <p:cNvSpPr txBox="1">
            <a:spLocks noGrp="1"/>
          </p:cNvSpPr>
          <p:nvPr>
            <p:ph type="body" idx="1"/>
          </p:nvPr>
        </p:nvSpPr>
        <p:spPr>
          <a:xfrm>
            <a:off x="720149" y="914400"/>
            <a:ext cx="7703702" cy="3694201"/>
          </a:xfrm>
          <a:prstGeom prst="rect">
            <a:avLst/>
          </a:prstGeom>
        </p:spPr>
        <p:txBody>
          <a:bodyPr>
            <a:normAutofit/>
          </a:bodyPr>
          <a:lstStyle>
            <a:lvl1pPr indent="-304800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200"/>
              <a:defRPr sz="1200"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200"/>
              <a:defRPr sz="1200"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200"/>
              <a:defRPr sz="1200"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200"/>
              <a:defRPr sz="1200"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>
              <a:lnSpc>
                <a:spcPct val="100000"/>
              </a:lnSpc>
              <a:buClr>
                <a:schemeClr val="accent4">
                  <a:lumOff val="44000"/>
                </a:schemeClr>
              </a:buClr>
              <a:buSzPts val="1200"/>
              <a:defRPr sz="1200"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73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_1"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442;p75"/>
          <p:cNvSpPr/>
          <p:nvPr/>
        </p:nvSpPr>
        <p:spPr>
          <a:xfrm>
            <a:off x="5468049" y="0"/>
            <a:ext cx="3675602" cy="5143500"/>
          </a:xfrm>
          <a:prstGeom prst="rect">
            <a:avLst/>
          </a:prstGeom>
          <a:solidFill>
            <a:srgbClr val="88816C">
              <a:alpha val="660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44" name="Texto del título"/>
          <p:cNvSpPr txBox="1">
            <a:spLocks noGrp="1"/>
          </p:cNvSpPr>
          <p:nvPr>
            <p:ph type="title"/>
          </p:nvPr>
        </p:nvSpPr>
        <p:spPr>
          <a:xfrm>
            <a:off x="5562500" y="254799"/>
            <a:ext cx="2971801" cy="228720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7200" b="0">
                <a:solidFill>
                  <a:schemeClr val="accent4">
                    <a:lumOff val="44000"/>
                  </a:scheme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7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_1_1"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445;p76"/>
          <p:cNvSpPr/>
          <p:nvPr/>
        </p:nvSpPr>
        <p:spPr>
          <a:xfrm>
            <a:off x="5468049" y="0"/>
            <a:ext cx="3675602" cy="5143500"/>
          </a:xfrm>
          <a:prstGeom prst="rect">
            <a:avLst/>
          </a:prstGeom>
          <a:solidFill>
            <a:srgbClr val="88816C">
              <a:alpha val="660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53" name="Texto del título"/>
          <p:cNvSpPr txBox="1">
            <a:spLocks noGrp="1"/>
          </p:cNvSpPr>
          <p:nvPr>
            <p:ph type="title"/>
          </p:nvPr>
        </p:nvSpPr>
        <p:spPr>
          <a:xfrm>
            <a:off x="5562500" y="288125"/>
            <a:ext cx="2971801" cy="225360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6000" b="0">
                <a:solidFill>
                  <a:schemeClr val="accent4">
                    <a:lumOff val="44000"/>
                  </a:scheme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75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_1">
    <p:bg>
      <p:bgPr>
        <a:solidFill>
          <a:srgbClr val="888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448;p77"/>
          <p:cNvSpPr/>
          <p:nvPr/>
        </p:nvSpPr>
        <p:spPr>
          <a:xfrm>
            <a:off x="3437975" y="149"/>
            <a:ext cx="5706001" cy="5143501"/>
          </a:xfrm>
          <a:prstGeom prst="rect">
            <a:avLst/>
          </a:prstGeom>
          <a:solidFill>
            <a:srgbClr val="E1D9CC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62" name="Texto del título"/>
          <p:cNvSpPr txBox="1">
            <a:spLocks noGrp="1"/>
          </p:cNvSpPr>
          <p:nvPr>
            <p:ph type="title"/>
          </p:nvPr>
        </p:nvSpPr>
        <p:spPr>
          <a:xfrm>
            <a:off x="3437975" y="493774"/>
            <a:ext cx="5706001" cy="3840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400" b="0">
                <a:solidFill>
                  <a:srgbClr val="88816C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76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690871" y="2234220"/>
            <a:ext cx="3913501" cy="5943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7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_1_3">
    <p:bg>
      <p:bgPr>
        <a:solidFill>
          <a:srgbClr val="888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Texto del título"/>
          <p:cNvSpPr txBox="1">
            <a:spLocks noGrp="1"/>
          </p:cNvSpPr>
          <p:nvPr>
            <p:ph type="title"/>
          </p:nvPr>
        </p:nvSpPr>
        <p:spPr>
          <a:xfrm>
            <a:off x="722376" y="493774"/>
            <a:ext cx="7699200" cy="3840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400" b="0">
                <a:solidFill>
                  <a:schemeClr val="accent4">
                    <a:lumOff val="44000"/>
                  </a:scheme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77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38072" y="2234208"/>
            <a:ext cx="3913500" cy="5943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77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_1_2">
    <p:bg>
      <p:bgPr>
        <a:solidFill>
          <a:srgbClr val="888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469;p79"/>
          <p:cNvSpPr/>
          <p:nvPr/>
        </p:nvSpPr>
        <p:spPr>
          <a:xfrm>
            <a:off x="-11876" y="0"/>
            <a:ext cx="9156002" cy="2790900"/>
          </a:xfrm>
          <a:prstGeom prst="rect">
            <a:avLst/>
          </a:prstGeom>
          <a:solidFill>
            <a:srgbClr val="E1D9CC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81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9495" y="1600200"/>
            <a:ext cx="2514601" cy="1051500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782" name="Texto del título"/>
          <p:cNvSpPr txBox="1">
            <a:spLocks noGrp="1"/>
          </p:cNvSpPr>
          <p:nvPr>
            <p:ph type="title"/>
          </p:nvPr>
        </p:nvSpPr>
        <p:spPr>
          <a:xfrm>
            <a:off x="722376" y="493776"/>
            <a:ext cx="7699200" cy="384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400" b="0">
                <a:solidFill>
                  <a:srgbClr val="88816C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78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8_1_1">
    <p:bg>
      <p:bgPr>
        <a:solidFill>
          <a:srgbClr val="888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478;p80"/>
          <p:cNvSpPr/>
          <p:nvPr/>
        </p:nvSpPr>
        <p:spPr>
          <a:xfrm>
            <a:off x="4568988" y="-10651"/>
            <a:ext cx="4575001" cy="5154302"/>
          </a:xfrm>
          <a:prstGeom prst="rect">
            <a:avLst/>
          </a:prstGeom>
          <a:solidFill>
            <a:srgbClr val="FFFBF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91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239511" y="3670170"/>
            <a:ext cx="3310201" cy="7224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r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317500" indent="279400" algn="r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317500" indent="736600" algn="r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317500" indent="1193800" algn="r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17500" indent="1651000" algn="r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792" name="xx%"/>
          <p:cNvSpPr txBox="1">
            <a:spLocks noGrp="1"/>
          </p:cNvSpPr>
          <p:nvPr>
            <p:ph type="title" hasCustomPrompt="1"/>
          </p:nvPr>
        </p:nvSpPr>
        <p:spPr>
          <a:xfrm>
            <a:off x="5952744" y="2918068"/>
            <a:ext cx="2587801" cy="10059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 b="0">
                <a:solidFill>
                  <a:srgbClr val="88816C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xx%</a:t>
            </a:r>
          </a:p>
        </p:txBody>
      </p:sp>
      <p:sp>
        <p:nvSpPr>
          <p:cNvPr id="179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Texto del título"/>
          <p:cNvSpPr txBox="1">
            <a:spLocks noGrp="1"/>
          </p:cNvSpPr>
          <p:nvPr>
            <p:ph type="title"/>
          </p:nvPr>
        </p:nvSpPr>
        <p:spPr>
          <a:xfrm>
            <a:off x="722374" y="493776"/>
            <a:ext cx="7699201" cy="384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400" b="0">
                <a:solidFill>
                  <a:schemeClr val="accent4">
                    <a:lumOff val="44000"/>
                  </a:scheme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801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3296399" y="2005572"/>
            <a:ext cx="2551202" cy="6219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80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o del título"/>
          <p:cNvSpPr txBox="1">
            <a:spLocks noGrp="1"/>
          </p:cNvSpPr>
          <p:nvPr>
            <p:ph type="title"/>
          </p:nvPr>
        </p:nvSpPr>
        <p:spPr>
          <a:xfrm>
            <a:off x="713228" y="1555600"/>
            <a:ext cx="3429001" cy="16944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>
                <a:solidFill>
                  <a:schemeClr val="accent2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7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13225" y="4203577"/>
            <a:ext cx="4331100" cy="3948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74" name="Google Shape;134;p9"/>
          <p:cNvSpPr/>
          <p:nvPr/>
        </p:nvSpPr>
        <p:spPr>
          <a:xfrm flipH="1">
            <a:off x="4372535" y="582535"/>
            <a:ext cx="4571843" cy="4690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7" h="21600" extrusionOk="0">
                <a:moveTo>
                  <a:pt x="10698" y="0"/>
                </a:moveTo>
                <a:cubicBezTo>
                  <a:pt x="5879" y="0"/>
                  <a:pt x="-37" y="2094"/>
                  <a:pt x="1" y="7157"/>
                </a:cubicBezTo>
                <a:cubicBezTo>
                  <a:pt x="30" y="11082"/>
                  <a:pt x="2999" y="11557"/>
                  <a:pt x="4436" y="11557"/>
                </a:cubicBezTo>
                <a:cubicBezTo>
                  <a:pt x="4896" y="11557"/>
                  <a:pt x="5198" y="11509"/>
                  <a:pt x="5198" y="11509"/>
                </a:cubicBezTo>
                <a:cubicBezTo>
                  <a:pt x="5248" y="12630"/>
                  <a:pt x="6487" y="13845"/>
                  <a:pt x="7203" y="14121"/>
                </a:cubicBezTo>
                <a:cubicBezTo>
                  <a:pt x="7704" y="14312"/>
                  <a:pt x="8307" y="14566"/>
                  <a:pt x="9219" y="14566"/>
                </a:cubicBezTo>
                <a:cubicBezTo>
                  <a:pt x="9760" y="14566"/>
                  <a:pt x="10410" y="14477"/>
                  <a:pt x="11211" y="14232"/>
                </a:cubicBezTo>
                <a:cubicBezTo>
                  <a:pt x="11404" y="14199"/>
                  <a:pt x="11602" y="14155"/>
                  <a:pt x="11801" y="14099"/>
                </a:cubicBezTo>
                <a:cubicBezTo>
                  <a:pt x="11944" y="14552"/>
                  <a:pt x="12291" y="15000"/>
                  <a:pt x="12990" y="15276"/>
                </a:cubicBezTo>
                <a:cubicBezTo>
                  <a:pt x="15726" y="16353"/>
                  <a:pt x="15170" y="19463"/>
                  <a:pt x="14796" y="21600"/>
                </a:cubicBezTo>
                <a:cubicBezTo>
                  <a:pt x="15236" y="21451"/>
                  <a:pt x="15666" y="21280"/>
                  <a:pt x="16084" y="21092"/>
                </a:cubicBezTo>
                <a:cubicBezTo>
                  <a:pt x="16365" y="19313"/>
                  <a:pt x="16806" y="16855"/>
                  <a:pt x="17197" y="16380"/>
                </a:cubicBezTo>
                <a:cubicBezTo>
                  <a:pt x="17736" y="15712"/>
                  <a:pt x="18326" y="14558"/>
                  <a:pt x="18650" y="13072"/>
                </a:cubicBezTo>
                <a:cubicBezTo>
                  <a:pt x="18722" y="13039"/>
                  <a:pt x="18799" y="13000"/>
                  <a:pt x="18876" y="12962"/>
                </a:cubicBezTo>
                <a:cubicBezTo>
                  <a:pt x="19911" y="12857"/>
                  <a:pt x="21563" y="11664"/>
                  <a:pt x="20787" y="7985"/>
                </a:cubicBezTo>
                <a:cubicBezTo>
                  <a:pt x="19548" y="2959"/>
                  <a:pt x="15930" y="103"/>
                  <a:pt x="11052" y="4"/>
                </a:cubicBezTo>
                <a:cubicBezTo>
                  <a:pt x="10935" y="1"/>
                  <a:pt x="10817" y="0"/>
                  <a:pt x="10698" y="0"/>
                </a:cubicBezTo>
                <a:close/>
              </a:path>
            </a:pathLst>
          </a:custGeom>
          <a:solidFill>
            <a:schemeClr val="accent3">
              <a:alpha val="3348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83" name="Google Shape;135;p9"/>
          <p:cNvGrpSpPr/>
          <p:nvPr/>
        </p:nvGrpSpPr>
        <p:grpSpPr>
          <a:xfrm>
            <a:off x="7301774" y="2791781"/>
            <a:ext cx="4811295" cy="5252348"/>
            <a:chOff x="0" y="0"/>
            <a:chExt cx="4811293" cy="5252347"/>
          </a:xfrm>
        </p:grpSpPr>
        <p:sp>
          <p:nvSpPr>
            <p:cNvPr id="175" name="Google Shape;136;p9"/>
            <p:cNvSpPr/>
            <p:nvPr/>
          </p:nvSpPr>
          <p:spPr>
            <a:xfrm rot="14878957">
              <a:off x="273555" y="893455"/>
              <a:ext cx="4264184" cy="3465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6" name="Google Shape;137;p9"/>
            <p:cNvSpPr/>
            <p:nvPr/>
          </p:nvSpPr>
          <p:spPr>
            <a:xfrm rot="14878957">
              <a:off x="2467822" y="4034771"/>
              <a:ext cx="100867" cy="503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7" name="Google Shape;138;p9"/>
            <p:cNvSpPr/>
            <p:nvPr/>
          </p:nvSpPr>
          <p:spPr>
            <a:xfrm rot="14878957">
              <a:off x="2740990" y="4294089"/>
              <a:ext cx="115646" cy="122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8" name="Google Shape;139;p9"/>
            <p:cNvSpPr/>
            <p:nvPr/>
          </p:nvSpPr>
          <p:spPr>
            <a:xfrm rot="14878957">
              <a:off x="2906602" y="4210719"/>
              <a:ext cx="170037" cy="152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9" name="Google Shape;140;p9"/>
            <p:cNvSpPr/>
            <p:nvPr/>
          </p:nvSpPr>
          <p:spPr>
            <a:xfrm rot="14878957">
              <a:off x="619491" y="2060885"/>
              <a:ext cx="171907" cy="496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0" name="Google Shape;141;p9"/>
            <p:cNvSpPr/>
            <p:nvPr/>
          </p:nvSpPr>
          <p:spPr>
            <a:xfrm rot="14878957">
              <a:off x="653453" y="2069691"/>
              <a:ext cx="81617" cy="12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1" name="Google Shape;142;p9"/>
            <p:cNvSpPr/>
            <p:nvPr/>
          </p:nvSpPr>
          <p:spPr>
            <a:xfrm rot="14878957">
              <a:off x="827391" y="1875604"/>
              <a:ext cx="160523" cy="242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2" name="Google Shape;143;p9"/>
            <p:cNvSpPr/>
            <p:nvPr/>
          </p:nvSpPr>
          <p:spPr>
            <a:xfrm rot="14878957">
              <a:off x="1779593" y="875804"/>
              <a:ext cx="120433" cy="360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92" name="Google Shape;144;p9"/>
          <p:cNvGrpSpPr/>
          <p:nvPr/>
        </p:nvGrpSpPr>
        <p:grpSpPr>
          <a:xfrm>
            <a:off x="-3248637" y="-1614420"/>
            <a:ext cx="4263621" cy="3464980"/>
            <a:chOff x="0" y="0"/>
            <a:chExt cx="4263619" cy="3464978"/>
          </a:xfrm>
        </p:grpSpPr>
        <p:sp>
          <p:nvSpPr>
            <p:cNvPr id="184" name="Google Shape;145;p9"/>
            <p:cNvSpPr/>
            <p:nvPr/>
          </p:nvSpPr>
          <p:spPr>
            <a:xfrm rot="10800000">
              <a:off x="-1" y="0"/>
              <a:ext cx="4263621" cy="3464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5" name="Google Shape;146;p9"/>
            <p:cNvSpPr/>
            <p:nvPr/>
          </p:nvSpPr>
          <p:spPr>
            <a:xfrm rot="10800000">
              <a:off x="3662541" y="1998824"/>
              <a:ext cx="100853" cy="5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6" name="Google Shape;147;p9"/>
            <p:cNvSpPr/>
            <p:nvPr/>
          </p:nvSpPr>
          <p:spPr>
            <a:xfrm rot="10800000">
              <a:off x="3824111" y="1955029"/>
              <a:ext cx="115632" cy="12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7" name="Google Shape;148;p9"/>
            <p:cNvSpPr/>
            <p:nvPr/>
          </p:nvSpPr>
          <p:spPr>
            <a:xfrm rot="10800000">
              <a:off x="3806084" y="1735501"/>
              <a:ext cx="170014" cy="152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8" name="Google Shape;149;p9"/>
            <p:cNvSpPr/>
            <p:nvPr/>
          </p:nvSpPr>
          <p:spPr>
            <a:xfrm rot="10800000">
              <a:off x="1114767" y="2941380"/>
              <a:ext cx="171883" cy="496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9" name="Google Shape;150;p9"/>
            <p:cNvSpPr/>
            <p:nvPr/>
          </p:nvSpPr>
          <p:spPr>
            <a:xfrm rot="10800000">
              <a:off x="989477" y="3072642"/>
              <a:ext cx="81606" cy="120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0" name="Google Shape;151;p9"/>
            <p:cNvSpPr/>
            <p:nvPr/>
          </p:nvSpPr>
          <p:spPr>
            <a:xfrm rot="10800000">
              <a:off x="906746" y="2763898"/>
              <a:ext cx="160502" cy="24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1" name="Google Shape;152;p9"/>
            <p:cNvSpPr/>
            <p:nvPr/>
          </p:nvSpPr>
          <p:spPr>
            <a:xfrm rot="10800000">
              <a:off x="404230" y="1488126"/>
              <a:ext cx="120417" cy="360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3">
                <a:alpha val="334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9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"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Texto del título"/>
          <p:cNvSpPr txBox="1">
            <a:spLocks noGrp="1"/>
          </p:cNvSpPr>
          <p:nvPr>
            <p:ph type="title"/>
          </p:nvPr>
        </p:nvSpPr>
        <p:spPr>
          <a:xfrm>
            <a:off x="722374" y="493776"/>
            <a:ext cx="7699201" cy="3840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400" b="0">
                <a:solidFill>
                  <a:srgbClr val="88816C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81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608214" y="2128930"/>
            <a:ext cx="2743201" cy="3657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r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317500" indent="279400" algn="r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317500" indent="736600" algn="r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317500" indent="1193800" algn="r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17500" indent="1651000" algn="r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88816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81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_1_1_1">
    <p:bg>
      <p:bgPr>
        <a:solidFill>
          <a:srgbClr val="888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508;p83"/>
          <p:cNvSpPr/>
          <p:nvPr/>
        </p:nvSpPr>
        <p:spPr>
          <a:xfrm>
            <a:off x="714375" y="-9525"/>
            <a:ext cx="2882401" cy="5143500"/>
          </a:xfrm>
          <a:prstGeom prst="rect">
            <a:avLst/>
          </a:prstGeom>
          <a:solidFill>
            <a:srgbClr val="E1D9CC"/>
          </a:solidFill>
          <a:ln>
            <a:solidFill>
              <a:srgbClr val="E1D9CC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19" name="Texto del título"/>
          <p:cNvSpPr txBox="1">
            <a:spLocks noGrp="1"/>
          </p:cNvSpPr>
          <p:nvPr>
            <p:ph type="title"/>
          </p:nvPr>
        </p:nvSpPr>
        <p:spPr>
          <a:xfrm>
            <a:off x="745499" y="493774"/>
            <a:ext cx="7699201" cy="3840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sz="2400" b="0">
                <a:solidFill>
                  <a:schemeClr val="accent4">
                    <a:lumOff val="44000"/>
                  </a:scheme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82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9199" y="1956024"/>
            <a:ext cx="3865502" cy="9144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317500" indent="279400" algn="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317500" indent="736600" algn="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317500" indent="1193800" algn="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17500" indent="1651000" algn="r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82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5">
    <p:bg>
      <p:bgPr>
        <a:solidFill>
          <a:srgbClr val="888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Texto del título"/>
          <p:cNvSpPr txBox="1">
            <a:spLocks noGrp="1"/>
          </p:cNvSpPr>
          <p:nvPr>
            <p:ph type="title"/>
          </p:nvPr>
        </p:nvSpPr>
        <p:spPr>
          <a:xfrm>
            <a:off x="621791" y="329184"/>
            <a:ext cx="3950101" cy="10515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>
                <a:solidFill>
                  <a:schemeClr val="accent4">
                    <a:lumOff val="44000"/>
                  </a:scheme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829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621791" y="2194560"/>
            <a:ext cx="4322702" cy="11613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830" name="Google Shape;1517;p84"/>
          <p:cNvSpPr txBox="1"/>
          <p:nvPr/>
        </p:nvSpPr>
        <p:spPr>
          <a:xfrm>
            <a:off x="716275" y="3567600"/>
            <a:ext cx="4224750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300"/>
              </a:spcBef>
              <a:defRPr>
                <a:solidFill>
                  <a:schemeClr val="accent4">
                    <a:lumOff val="44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CREDITS: This presentation template was created by </a:t>
            </a:r>
            <a:r>
              <a:rPr u="sng">
                <a:uFill>
                  <a:solidFill>
                    <a:schemeClr val="accent4">
                      <a:lumOff val="44000"/>
                    </a:schemeClr>
                  </a:solidFill>
                </a:uFill>
                <a:hlinkClick r:id="rId2"/>
              </a:rPr>
              <a:t>Slidesgo</a:t>
            </a:r>
            <a:r>
              <a:t>, including icons by </a:t>
            </a:r>
            <a:r>
              <a:rPr u="sng">
                <a:uFill>
                  <a:solidFill>
                    <a:schemeClr val="accent4">
                      <a:lumOff val="44000"/>
                    </a:schemeClr>
                  </a:solidFill>
                </a:uFill>
                <a:hlinkClick r:id="rId3"/>
              </a:rPr>
              <a:t>Flaticon</a:t>
            </a:r>
            <a:r>
              <a:t>, and infographics &amp; images by </a:t>
            </a:r>
            <a:r>
              <a:rPr u="sng">
                <a:uFill>
                  <a:solidFill>
                    <a:schemeClr val="accent4">
                      <a:lumOff val="44000"/>
                    </a:schemeClr>
                  </a:solidFill>
                </a:uFill>
                <a:hlinkClick r:id="rId4"/>
              </a:rPr>
              <a:t>Freepik</a:t>
            </a:r>
          </a:p>
          <a:p>
            <a:pPr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u="sng">
              <a:uFill>
                <a:solidFill>
                  <a:schemeClr val="accent4">
                    <a:lumOff val="44000"/>
                  </a:schemeClr>
                </a:solidFill>
              </a:uFill>
              <a:hlinkClick r:id="rId4"/>
            </a:endParaRPr>
          </a:p>
        </p:txBody>
      </p:sp>
      <p:sp>
        <p:nvSpPr>
          <p:cNvPr id="1831" name="Google Shape;1518;p84"/>
          <p:cNvSpPr/>
          <p:nvPr/>
        </p:nvSpPr>
        <p:spPr>
          <a:xfrm>
            <a:off x="5359150" y="149"/>
            <a:ext cx="3784801" cy="5143501"/>
          </a:xfrm>
          <a:prstGeom prst="rect">
            <a:avLst/>
          </a:prstGeom>
          <a:solidFill>
            <a:srgbClr val="E1D9CC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3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0"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Texto del título"/>
          <p:cNvSpPr txBox="1">
            <a:spLocks noGrp="1"/>
          </p:cNvSpPr>
          <p:nvPr>
            <p:ph type="title"/>
          </p:nvPr>
        </p:nvSpPr>
        <p:spPr>
          <a:xfrm>
            <a:off x="1048349" y="323850"/>
            <a:ext cx="7047302" cy="482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rgbClr val="24141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84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Texto del título"/>
          <p:cNvSpPr txBox="1">
            <a:spLocks noGrp="1"/>
          </p:cNvSpPr>
          <p:nvPr>
            <p:ph type="title"/>
          </p:nvPr>
        </p:nvSpPr>
        <p:spPr>
          <a:xfrm>
            <a:off x="1048349" y="323850"/>
            <a:ext cx="7047302" cy="4824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>
                <a:solidFill>
                  <a:schemeClr val="accent4">
                    <a:lumOff val="44000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86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Texto del título"/>
          <p:cNvSpPr txBox="1">
            <a:spLocks noGrp="1"/>
          </p:cNvSpPr>
          <p:nvPr>
            <p:ph type="title"/>
          </p:nvPr>
        </p:nvSpPr>
        <p:spPr>
          <a:xfrm>
            <a:off x="1048349" y="323850"/>
            <a:ext cx="7047302" cy="4824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>
                <a:solidFill>
                  <a:schemeClr val="accent4">
                    <a:lumOff val="44000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87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o del título"/>
          <p:cNvSpPr txBox="1">
            <a:spLocks noGrp="1"/>
          </p:cNvSpPr>
          <p:nvPr>
            <p:ph type="title"/>
          </p:nvPr>
        </p:nvSpPr>
        <p:spPr>
          <a:xfrm>
            <a:off x="2274299" y="4353033"/>
            <a:ext cx="4595402" cy="3555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201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102124" y="3251399"/>
            <a:ext cx="6939901" cy="11016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 algn="ctr">
              <a:lnSpc>
                <a:spcPct val="100000"/>
              </a:lnSpc>
              <a:buClrTx/>
              <a:buSzTx/>
              <a:buFontTx/>
              <a:buNone/>
              <a:defRPr sz="2200">
                <a:solidFill>
                  <a:schemeClr val="accent4">
                    <a:lumOff val="44000"/>
                  </a:schemeClr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FontTx/>
              <a:buNone/>
              <a:defRPr sz="2200">
                <a:solidFill>
                  <a:schemeClr val="accent4">
                    <a:lumOff val="44000"/>
                  </a:schemeClr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FontTx/>
              <a:buNone/>
              <a:defRPr sz="2200">
                <a:solidFill>
                  <a:schemeClr val="accent4">
                    <a:lumOff val="44000"/>
                  </a:schemeClr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FontTx/>
              <a:buNone/>
              <a:defRPr sz="2200">
                <a:solidFill>
                  <a:schemeClr val="accent4">
                    <a:lumOff val="44000"/>
                  </a:schemeClr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FontTx/>
              <a:buNone/>
              <a:defRPr sz="22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grpSp>
        <p:nvGrpSpPr>
          <p:cNvPr id="210" name="Google Shape;157;p10"/>
          <p:cNvGrpSpPr/>
          <p:nvPr/>
        </p:nvGrpSpPr>
        <p:grpSpPr>
          <a:xfrm>
            <a:off x="-3571529" y="1198796"/>
            <a:ext cx="5488135" cy="5317528"/>
            <a:chOff x="0" y="0"/>
            <a:chExt cx="5488133" cy="5317526"/>
          </a:xfrm>
        </p:grpSpPr>
        <p:sp>
          <p:nvSpPr>
            <p:cNvPr id="202" name="Google Shape;158;p10"/>
            <p:cNvSpPr/>
            <p:nvPr/>
          </p:nvSpPr>
          <p:spPr>
            <a:xfrm rot="2178779" flipH="1">
              <a:off x="612028" y="926088"/>
              <a:ext cx="4264077" cy="3465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3" name="Google Shape;159;p10"/>
            <p:cNvSpPr/>
            <p:nvPr/>
          </p:nvSpPr>
          <p:spPr>
            <a:xfrm rot="2178779" flipH="1">
              <a:off x="4274610" y="2926197"/>
              <a:ext cx="100864" cy="503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4" name="Google Shape;160;p10"/>
            <p:cNvSpPr/>
            <p:nvPr/>
          </p:nvSpPr>
          <p:spPr>
            <a:xfrm rot="2178779" flipH="1">
              <a:off x="4264637" y="3405542"/>
              <a:ext cx="115643" cy="12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5" name="Google Shape;161;p10"/>
            <p:cNvSpPr/>
            <p:nvPr/>
          </p:nvSpPr>
          <p:spPr>
            <a:xfrm rot="2178779" flipH="1">
              <a:off x="4123863" y="3560277"/>
              <a:ext cx="170032" cy="152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6" name="Google Shape;162;p10"/>
            <p:cNvSpPr/>
            <p:nvPr/>
          </p:nvSpPr>
          <p:spPr>
            <a:xfrm rot="2178779" flipH="1">
              <a:off x="2770795" y="684660"/>
              <a:ext cx="171902" cy="49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7" name="Google Shape;163;p10"/>
            <p:cNvSpPr/>
            <p:nvPr/>
          </p:nvSpPr>
          <p:spPr>
            <a:xfrm rot="2178779" flipH="1">
              <a:off x="2644920" y="817681"/>
              <a:ext cx="81614" cy="12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8" name="Google Shape;164;p10"/>
            <p:cNvSpPr/>
            <p:nvPr/>
          </p:nvSpPr>
          <p:spPr>
            <a:xfrm rot="2178779" flipH="1">
              <a:off x="2423913" y="930522"/>
              <a:ext cx="160519" cy="24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9" name="Google Shape;165;p10"/>
            <p:cNvSpPr/>
            <p:nvPr/>
          </p:nvSpPr>
          <p:spPr>
            <a:xfrm rot="2178779" flipH="1">
              <a:off x="1302257" y="1542407"/>
              <a:ext cx="120429" cy="36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19" name="Google Shape;166;p10"/>
          <p:cNvGrpSpPr/>
          <p:nvPr/>
        </p:nvGrpSpPr>
        <p:grpSpPr>
          <a:xfrm>
            <a:off x="7324442" y="-1305098"/>
            <a:ext cx="5494452" cy="5375363"/>
            <a:chOff x="0" y="0"/>
            <a:chExt cx="5494451" cy="5375361"/>
          </a:xfrm>
        </p:grpSpPr>
        <p:sp>
          <p:nvSpPr>
            <p:cNvPr id="211" name="Google Shape;167;p10"/>
            <p:cNvSpPr/>
            <p:nvPr/>
          </p:nvSpPr>
          <p:spPr>
            <a:xfrm rot="13136876" flipH="1">
              <a:off x="615250" y="955057"/>
              <a:ext cx="4263951" cy="346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2" name="Google Shape;168;p10"/>
            <p:cNvSpPr/>
            <p:nvPr/>
          </p:nvSpPr>
          <p:spPr>
            <a:xfrm rot="13136876" flipH="1">
              <a:off x="1141399" y="1844886"/>
              <a:ext cx="100861" cy="50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3" name="Google Shape;169;p10"/>
            <p:cNvSpPr/>
            <p:nvPr/>
          </p:nvSpPr>
          <p:spPr>
            <a:xfrm rot="13136876" flipH="1">
              <a:off x="1149870" y="1746944"/>
              <a:ext cx="115640" cy="122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4" name="Google Shape;170;p10"/>
            <p:cNvSpPr/>
            <p:nvPr/>
          </p:nvSpPr>
          <p:spPr>
            <a:xfrm rot="13136876" flipH="1">
              <a:off x="1243948" y="1567042"/>
              <a:ext cx="170027" cy="152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5" name="Google Shape;171;p10"/>
            <p:cNvSpPr/>
            <p:nvPr/>
          </p:nvSpPr>
          <p:spPr>
            <a:xfrm rot="13136876" flipH="1">
              <a:off x="2469385" y="4158081"/>
              <a:ext cx="171897" cy="496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6" name="Google Shape;172;p10"/>
            <p:cNvSpPr/>
            <p:nvPr/>
          </p:nvSpPr>
          <p:spPr>
            <a:xfrm rot="13136876" flipH="1">
              <a:off x="2682826" y="4409134"/>
              <a:ext cx="81613" cy="120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7" name="Google Shape;173;p10"/>
            <p:cNvSpPr/>
            <p:nvPr/>
          </p:nvSpPr>
          <p:spPr>
            <a:xfrm rot="13136876" flipH="1">
              <a:off x="2832729" y="4182629"/>
              <a:ext cx="160514" cy="242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8" name="Google Shape;174;p10"/>
            <p:cNvSpPr/>
            <p:nvPr/>
          </p:nvSpPr>
          <p:spPr>
            <a:xfrm rot="13136876" flipH="1">
              <a:off x="4024079" y="3505736"/>
              <a:ext cx="120427" cy="36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2232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28" name="Google Shape;175;p10"/>
          <p:cNvGrpSpPr/>
          <p:nvPr/>
        </p:nvGrpSpPr>
        <p:grpSpPr>
          <a:xfrm>
            <a:off x="569928" y="-2000550"/>
            <a:ext cx="7632562" cy="6210301"/>
            <a:chOff x="0" y="0"/>
            <a:chExt cx="7632561" cy="6210299"/>
          </a:xfrm>
        </p:grpSpPr>
        <p:sp>
          <p:nvSpPr>
            <p:cNvPr id="220" name="Google Shape;176;p10"/>
            <p:cNvSpPr/>
            <p:nvPr/>
          </p:nvSpPr>
          <p:spPr>
            <a:xfrm rot="11929860">
              <a:off x="519610" y="948665"/>
              <a:ext cx="6593341" cy="4312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2822" y="0"/>
                  </a:moveTo>
                  <a:cubicBezTo>
                    <a:pt x="11148" y="0"/>
                    <a:pt x="9539" y="996"/>
                    <a:pt x="8229" y="2313"/>
                  </a:cubicBezTo>
                  <a:cubicBezTo>
                    <a:pt x="7452" y="3094"/>
                    <a:pt x="6613" y="4053"/>
                    <a:pt x="5646" y="4053"/>
                  </a:cubicBezTo>
                  <a:cubicBezTo>
                    <a:pt x="5558" y="4053"/>
                    <a:pt x="5468" y="4045"/>
                    <a:pt x="5377" y="4028"/>
                  </a:cubicBezTo>
                  <a:cubicBezTo>
                    <a:pt x="5156" y="3987"/>
                    <a:pt x="4934" y="3888"/>
                    <a:pt x="4709" y="3888"/>
                  </a:cubicBezTo>
                  <a:cubicBezTo>
                    <a:pt x="4705" y="3888"/>
                    <a:pt x="4701" y="3888"/>
                    <a:pt x="4697" y="3888"/>
                  </a:cubicBezTo>
                  <a:cubicBezTo>
                    <a:pt x="3956" y="3888"/>
                    <a:pt x="3460" y="4896"/>
                    <a:pt x="3377" y="5811"/>
                  </a:cubicBezTo>
                  <a:cubicBezTo>
                    <a:pt x="3293" y="6736"/>
                    <a:pt x="3469" y="7688"/>
                    <a:pt x="3314" y="8597"/>
                  </a:cubicBezTo>
                  <a:cubicBezTo>
                    <a:pt x="3135" y="9699"/>
                    <a:pt x="2475" y="10624"/>
                    <a:pt x="1661" y="11113"/>
                  </a:cubicBezTo>
                  <a:cubicBezTo>
                    <a:pt x="1189" y="11394"/>
                    <a:pt x="638" y="11565"/>
                    <a:pt x="316" y="12080"/>
                  </a:cubicBezTo>
                  <a:cubicBezTo>
                    <a:pt x="116" y="12407"/>
                    <a:pt x="36" y="12834"/>
                    <a:pt x="11" y="13244"/>
                  </a:cubicBezTo>
                  <a:cubicBezTo>
                    <a:pt x="-93" y="14840"/>
                    <a:pt x="533" y="16488"/>
                    <a:pt x="1594" y="17398"/>
                  </a:cubicBezTo>
                  <a:cubicBezTo>
                    <a:pt x="1978" y="17730"/>
                    <a:pt x="2421" y="17980"/>
                    <a:pt x="2717" y="18432"/>
                  </a:cubicBezTo>
                  <a:cubicBezTo>
                    <a:pt x="2888" y="18692"/>
                    <a:pt x="2997" y="19009"/>
                    <a:pt x="3131" y="19305"/>
                  </a:cubicBezTo>
                  <a:cubicBezTo>
                    <a:pt x="3360" y="19799"/>
                    <a:pt x="3669" y="20231"/>
                    <a:pt x="4037" y="20579"/>
                  </a:cubicBezTo>
                  <a:cubicBezTo>
                    <a:pt x="4354" y="20880"/>
                    <a:pt x="4717" y="21119"/>
                    <a:pt x="5097" y="21275"/>
                  </a:cubicBezTo>
                  <a:cubicBezTo>
                    <a:pt x="5456" y="21426"/>
                    <a:pt x="5891" y="21374"/>
                    <a:pt x="6233" y="21540"/>
                  </a:cubicBezTo>
                  <a:cubicBezTo>
                    <a:pt x="6281" y="21564"/>
                    <a:pt x="6327" y="21575"/>
                    <a:pt x="6372" y="21575"/>
                  </a:cubicBezTo>
                  <a:cubicBezTo>
                    <a:pt x="6700" y="21575"/>
                    <a:pt x="6965" y="21020"/>
                    <a:pt x="7373" y="21015"/>
                  </a:cubicBezTo>
                  <a:cubicBezTo>
                    <a:pt x="7376" y="21015"/>
                    <a:pt x="7378" y="21015"/>
                    <a:pt x="7381" y="21015"/>
                  </a:cubicBezTo>
                  <a:cubicBezTo>
                    <a:pt x="7776" y="21015"/>
                    <a:pt x="8291" y="21340"/>
                    <a:pt x="8703" y="21340"/>
                  </a:cubicBezTo>
                  <a:cubicBezTo>
                    <a:pt x="8757" y="21340"/>
                    <a:pt x="8809" y="21335"/>
                    <a:pt x="8859" y="21322"/>
                  </a:cubicBezTo>
                  <a:cubicBezTo>
                    <a:pt x="9562" y="21143"/>
                    <a:pt x="10254" y="21077"/>
                    <a:pt x="10943" y="21077"/>
                  </a:cubicBezTo>
                  <a:cubicBezTo>
                    <a:pt x="12519" y="21077"/>
                    <a:pt x="14080" y="21425"/>
                    <a:pt x="15715" y="21577"/>
                  </a:cubicBezTo>
                  <a:cubicBezTo>
                    <a:pt x="15848" y="21588"/>
                    <a:pt x="15983" y="21600"/>
                    <a:pt x="16118" y="21600"/>
                  </a:cubicBezTo>
                  <a:cubicBezTo>
                    <a:pt x="16284" y="21600"/>
                    <a:pt x="16450" y="21582"/>
                    <a:pt x="16609" y="21525"/>
                  </a:cubicBezTo>
                  <a:cubicBezTo>
                    <a:pt x="16847" y="21442"/>
                    <a:pt x="17056" y="21275"/>
                    <a:pt x="17265" y="21114"/>
                  </a:cubicBezTo>
                  <a:cubicBezTo>
                    <a:pt x="17866" y="20636"/>
                    <a:pt x="18471" y="20163"/>
                    <a:pt x="19073" y="19690"/>
                  </a:cubicBezTo>
                  <a:cubicBezTo>
                    <a:pt x="19807" y="19108"/>
                    <a:pt x="20563" y="18500"/>
                    <a:pt x="21014" y="17579"/>
                  </a:cubicBezTo>
                  <a:cubicBezTo>
                    <a:pt x="21465" y="16659"/>
                    <a:pt x="21507" y="15329"/>
                    <a:pt x="20864" y="14601"/>
                  </a:cubicBezTo>
                  <a:cubicBezTo>
                    <a:pt x="20421" y="14097"/>
                    <a:pt x="19774" y="13988"/>
                    <a:pt x="19269" y="13593"/>
                  </a:cubicBezTo>
                  <a:cubicBezTo>
                    <a:pt x="18826" y="13244"/>
                    <a:pt x="18505" y="12667"/>
                    <a:pt x="18396" y="12028"/>
                  </a:cubicBezTo>
                  <a:cubicBezTo>
                    <a:pt x="18146" y="10521"/>
                    <a:pt x="19056" y="9013"/>
                    <a:pt x="18856" y="7495"/>
                  </a:cubicBezTo>
                  <a:cubicBezTo>
                    <a:pt x="18805" y="7126"/>
                    <a:pt x="18684" y="6762"/>
                    <a:pt x="18467" y="6508"/>
                  </a:cubicBezTo>
                  <a:cubicBezTo>
                    <a:pt x="18155" y="6136"/>
                    <a:pt x="17723" y="6048"/>
                    <a:pt x="17278" y="6048"/>
                  </a:cubicBezTo>
                  <a:cubicBezTo>
                    <a:pt x="17046" y="6048"/>
                    <a:pt x="16809" y="6072"/>
                    <a:pt x="16584" y="6092"/>
                  </a:cubicBezTo>
                  <a:cubicBezTo>
                    <a:pt x="16502" y="6098"/>
                    <a:pt x="16418" y="6102"/>
                    <a:pt x="16333" y="6102"/>
                  </a:cubicBezTo>
                  <a:cubicBezTo>
                    <a:pt x="15734" y="6102"/>
                    <a:pt x="15089" y="5920"/>
                    <a:pt x="14855" y="5260"/>
                  </a:cubicBezTo>
                  <a:cubicBezTo>
                    <a:pt x="14755" y="4979"/>
                    <a:pt x="14755" y="4657"/>
                    <a:pt x="14789" y="4356"/>
                  </a:cubicBezTo>
                  <a:cubicBezTo>
                    <a:pt x="14893" y="3280"/>
                    <a:pt x="15344" y="2141"/>
                    <a:pt x="14951" y="1180"/>
                  </a:cubicBezTo>
                  <a:cubicBezTo>
                    <a:pt x="14622" y="379"/>
                    <a:pt x="13832" y="62"/>
                    <a:pt x="13114" y="10"/>
                  </a:cubicBezTo>
                  <a:cubicBezTo>
                    <a:pt x="13017" y="3"/>
                    <a:pt x="12919" y="0"/>
                    <a:pt x="1282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1" name="Google Shape;177;p10"/>
            <p:cNvSpPr/>
            <p:nvPr/>
          </p:nvSpPr>
          <p:spPr>
            <a:xfrm rot="11929860">
              <a:off x="5844463" y="4191392"/>
              <a:ext cx="155961" cy="62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extrusionOk="0">
                  <a:moveTo>
                    <a:pt x="12645" y="0"/>
                  </a:moveTo>
                  <a:cubicBezTo>
                    <a:pt x="12190" y="0"/>
                    <a:pt x="11708" y="24"/>
                    <a:pt x="11195" y="76"/>
                  </a:cubicBezTo>
                  <a:cubicBezTo>
                    <a:pt x="5321" y="648"/>
                    <a:pt x="7740" y="5910"/>
                    <a:pt x="7740" y="6948"/>
                  </a:cubicBezTo>
                  <a:cubicBezTo>
                    <a:pt x="7916" y="10921"/>
                    <a:pt x="7398" y="14715"/>
                    <a:pt x="1519" y="18545"/>
                  </a:cubicBezTo>
                  <a:cubicBezTo>
                    <a:pt x="659" y="19154"/>
                    <a:pt x="-382" y="19797"/>
                    <a:pt x="141" y="20442"/>
                  </a:cubicBezTo>
                  <a:cubicBezTo>
                    <a:pt x="618" y="21036"/>
                    <a:pt x="3006" y="21600"/>
                    <a:pt x="5813" y="21600"/>
                  </a:cubicBezTo>
                  <a:cubicBezTo>
                    <a:pt x="6051" y="21600"/>
                    <a:pt x="6290" y="21596"/>
                    <a:pt x="6533" y="21587"/>
                  </a:cubicBezTo>
                  <a:cubicBezTo>
                    <a:pt x="9641" y="21444"/>
                    <a:pt x="11195" y="20729"/>
                    <a:pt x="12060" y="20120"/>
                  </a:cubicBezTo>
                  <a:cubicBezTo>
                    <a:pt x="18281" y="16004"/>
                    <a:pt x="21218" y="11709"/>
                    <a:pt x="20871" y="7414"/>
                  </a:cubicBezTo>
                  <a:cubicBezTo>
                    <a:pt x="20710" y="6503"/>
                    <a:pt x="20089" y="0"/>
                    <a:pt x="1264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2" name="Google Shape;178;p10"/>
            <p:cNvSpPr/>
            <p:nvPr/>
          </p:nvSpPr>
          <p:spPr>
            <a:xfrm rot="11929860">
              <a:off x="6174455" y="4236822"/>
              <a:ext cx="178814" cy="152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600" extrusionOk="0">
                  <a:moveTo>
                    <a:pt x="15490" y="0"/>
                  </a:moveTo>
                  <a:cubicBezTo>
                    <a:pt x="14069" y="0"/>
                    <a:pt x="12735" y="662"/>
                    <a:pt x="12361" y="2027"/>
                  </a:cubicBezTo>
                  <a:lnTo>
                    <a:pt x="11492" y="698"/>
                  </a:lnTo>
                  <a:cubicBezTo>
                    <a:pt x="11180" y="667"/>
                    <a:pt x="10867" y="654"/>
                    <a:pt x="10558" y="654"/>
                  </a:cubicBezTo>
                  <a:cubicBezTo>
                    <a:pt x="6387" y="654"/>
                    <a:pt x="2385" y="3352"/>
                    <a:pt x="768" y="7331"/>
                  </a:cubicBezTo>
                  <a:cubicBezTo>
                    <a:pt x="-974" y="11456"/>
                    <a:pt x="334" y="16755"/>
                    <a:pt x="3810" y="19705"/>
                  </a:cubicBezTo>
                  <a:cubicBezTo>
                    <a:pt x="5209" y="20889"/>
                    <a:pt x="7082" y="21600"/>
                    <a:pt x="8894" y="21600"/>
                  </a:cubicBezTo>
                  <a:cubicBezTo>
                    <a:pt x="9333" y="21600"/>
                    <a:pt x="9763" y="21556"/>
                    <a:pt x="10189" y="21472"/>
                  </a:cubicBezTo>
                  <a:cubicBezTo>
                    <a:pt x="11927" y="20880"/>
                    <a:pt x="13378" y="19555"/>
                    <a:pt x="14538" y="18230"/>
                  </a:cubicBezTo>
                  <a:cubicBezTo>
                    <a:pt x="16568" y="15726"/>
                    <a:pt x="18158" y="12926"/>
                    <a:pt x="19318" y="9981"/>
                  </a:cubicBezTo>
                  <a:cubicBezTo>
                    <a:pt x="20187" y="7331"/>
                    <a:pt x="20626" y="4089"/>
                    <a:pt x="19031" y="1731"/>
                  </a:cubicBezTo>
                  <a:cubicBezTo>
                    <a:pt x="18258" y="587"/>
                    <a:pt x="16833" y="0"/>
                    <a:pt x="1549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3" name="Google Shape;179;p10"/>
            <p:cNvSpPr/>
            <p:nvPr/>
          </p:nvSpPr>
          <p:spPr>
            <a:xfrm rot="11929860">
              <a:off x="6227877" y="3981750"/>
              <a:ext cx="262912" cy="190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extrusionOk="0">
                  <a:moveTo>
                    <a:pt x="17772" y="0"/>
                  </a:moveTo>
                  <a:cubicBezTo>
                    <a:pt x="16974" y="0"/>
                    <a:pt x="16253" y="541"/>
                    <a:pt x="15529" y="1078"/>
                  </a:cubicBezTo>
                  <a:cubicBezTo>
                    <a:pt x="12066" y="3907"/>
                    <a:pt x="8600" y="6850"/>
                    <a:pt x="5137" y="9680"/>
                  </a:cubicBezTo>
                  <a:cubicBezTo>
                    <a:pt x="3650" y="10860"/>
                    <a:pt x="2167" y="12157"/>
                    <a:pt x="1078" y="13806"/>
                  </a:cubicBezTo>
                  <a:cubicBezTo>
                    <a:pt x="-1418" y="17933"/>
                    <a:pt x="846" y="21600"/>
                    <a:pt x="3549" y="21600"/>
                  </a:cubicBezTo>
                  <a:cubicBezTo>
                    <a:pt x="4707" y="21600"/>
                    <a:pt x="5941" y="20932"/>
                    <a:pt x="6918" y="19342"/>
                  </a:cubicBezTo>
                  <a:cubicBezTo>
                    <a:pt x="7909" y="17813"/>
                    <a:pt x="8105" y="15689"/>
                    <a:pt x="9294" y="14513"/>
                  </a:cubicBezTo>
                  <a:cubicBezTo>
                    <a:pt x="10579" y="13096"/>
                    <a:pt x="12559" y="13216"/>
                    <a:pt x="14244" y="12743"/>
                  </a:cubicBezTo>
                  <a:cubicBezTo>
                    <a:pt x="17609" y="11920"/>
                    <a:pt x="20182" y="8030"/>
                    <a:pt x="20182" y="3907"/>
                  </a:cubicBezTo>
                  <a:cubicBezTo>
                    <a:pt x="20182" y="2258"/>
                    <a:pt x="19390" y="251"/>
                    <a:pt x="18004" y="18"/>
                  </a:cubicBezTo>
                  <a:cubicBezTo>
                    <a:pt x="17927" y="7"/>
                    <a:pt x="17850" y="0"/>
                    <a:pt x="17772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4" name="Google Shape;180;p10"/>
            <p:cNvSpPr/>
            <p:nvPr/>
          </p:nvSpPr>
          <p:spPr>
            <a:xfrm rot="11929860">
              <a:off x="1735117" y="4048051"/>
              <a:ext cx="265804" cy="618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extrusionOk="0">
                  <a:moveTo>
                    <a:pt x="1580" y="0"/>
                  </a:moveTo>
                  <a:cubicBezTo>
                    <a:pt x="130" y="0"/>
                    <a:pt x="-504" y="415"/>
                    <a:pt x="462" y="1544"/>
                  </a:cubicBezTo>
                  <a:cubicBezTo>
                    <a:pt x="1580" y="2777"/>
                    <a:pt x="5746" y="3865"/>
                    <a:pt x="7474" y="4990"/>
                  </a:cubicBezTo>
                  <a:cubicBezTo>
                    <a:pt x="9711" y="6404"/>
                    <a:pt x="11134" y="7927"/>
                    <a:pt x="11847" y="9487"/>
                  </a:cubicBezTo>
                  <a:cubicBezTo>
                    <a:pt x="13371" y="12751"/>
                    <a:pt x="12152" y="16087"/>
                    <a:pt x="10119" y="19280"/>
                  </a:cubicBezTo>
                  <a:cubicBezTo>
                    <a:pt x="9610" y="19969"/>
                    <a:pt x="9202" y="20875"/>
                    <a:pt x="10829" y="21347"/>
                  </a:cubicBezTo>
                  <a:cubicBezTo>
                    <a:pt x="11390" y="21524"/>
                    <a:pt x="12051" y="21600"/>
                    <a:pt x="12749" y="21600"/>
                  </a:cubicBezTo>
                  <a:cubicBezTo>
                    <a:pt x="14328" y="21600"/>
                    <a:pt x="16074" y="21209"/>
                    <a:pt x="17131" y="20730"/>
                  </a:cubicBezTo>
                  <a:cubicBezTo>
                    <a:pt x="20282" y="19316"/>
                    <a:pt x="20691" y="17393"/>
                    <a:pt x="20892" y="15617"/>
                  </a:cubicBezTo>
                  <a:cubicBezTo>
                    <a:pt x="21096" y="12570"/>
                    <a:pt x="20791" y="9487"/>
                    <a:pt x="20081" y="6440"/>
                  </a:cubicBezTo>
                  <a:cubicBezTo>
                    <a:pt x="19877" y="5788"/>
                    <a:pt x="19673" y="5134"/>
                    <a:pt x="18859" y="4591"/>
                  </a:cubicBezTo>
                  <a:cubicBezTo>
                    <a:pt x="18046" y="3974"/>
                    <a:pt x="16622" y="3466"/>
                    <a:pt x="15199" y="3031"/>
                  </a:cubicBezTo>
                  <a:cubicBezTo>
                    <a:pt x="13054" y="2342"/>
                    <a:pt x="5018" y="0"/>
                    <a:pt x="1580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5" name="Google Shape;181;p10"/>
            <p:cNvSpPr/>
            <p:nvPr/>
          </p:nvSpPr>
          <p:spPr>
            <a:xfrm rot="11929860">
              <a:off x="1578318" y="4130156"/>
              <a:ext cx="126196" cy="149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1941" y="0"/>
                  </a:moveTo>
                  <a:cubicBezTo>
                    <a:pt x="11451" y="0"/>
                    <a:pt x="10960" y="40"/>
                    <a:pt x="10476" y="117"/>
                  </a:cubicBezTo>
                  <a:cubicBezTo>
                    <a:pt x="8854" y="377"/>
                    <a:pt x="7534" y="1207"/>
                    <a:pt x="6768" y="2221"/>
                  </a:cubicBezTo>
                  <a:lnTo>
                    <a:pt x="6762" y="2212"/>
                  </a:lnTo>
                  <a:cubicBezTo>
                    <a:pt x="2400" y="5204"/>
                    <a:pt x="0" y="9394"/>
                    <a:pt x="0" y="13584"/>
                  </a:cubicBezTo>
                  <a:cubicBezTo>
                    <a:pt x="0" y="16576"/>
                    <a:pt x="1746" y="20021"/>
                    <a:pt x="5892" y="21214"/>
                  </a:cubicBezTo>
                  <a:cubicBezTo>
                    <a:pt x="6827" y="21479"/>
                    <a:pt x="7821" y="21600"/>
                    <a:pt x="8822" y="21600"/>
                  </a:cubicBezTo>
                  <a:cubicBezTo>
                    <a:pt x="11778" y="21600"/>
                    <a:pt x="14786" y="20537"/>
                    <a:pt x="16584" y="18971"/>
                  </a:cubicBezTo>
                  <a:cubicBezTo>
                    <a:pt x="19200" y="16876"/>
                    <a:pt x="20292" y="14185"/>
                    <a:pt x="20946" y="11489"/>
                  </a:cubicBezTo>
                  <a:cubicBezTo>
                    <a:pt x="21600" y="8797"/>
                    <a:pt x="21600" y="6101"/>
                    <a:pt x="19854" y="3710"/>
                  </a:cubicBezTo>
                  <a:cubicBezTo>
                    <a:pt x="18337" y="1628"/>
                    <a:pt x="15178" y="0"/>
                    <a:pt x="11941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6" name="Google Shape;182;p10"/>
            <p:cNvSpPr/>
            <p:nvPr/>
          </p:nvSpPr>
          <p:spPr>
            <a:xfrm rot="11929860">
              <a:off x="1553462" y="3740746"/>
              <a:ext cx="248202" cy="301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6" h="21600" extrusionOk="0">
                  <a:moveTo>
                    <a:pt x="10448" y="0"/>
                  </a:moveTo>
                  <a:cubicBezTo>
                    <a:pt x="7997" y="0"/>
                    <a:pt x="5651" y="870"/>
                    <a:pt x="3828" y="2084"/>
                  </a:cubicBezTo>
                  <a:cubicBezTo>
                    <a:pt x="2123" y="3123"/>
                    <a:pt x="703" y="4608"/>
                    <a:pt x="607" y="6315"/>
                  </a:cubicBezTo>
                  <a:cubicBezTo>
                    <a:pt x="607" y="8172"/>
                    <a:pt x="2217" y="9806"/>
                    <a:pt x="2314" y="11587"/>
                  </a:cubicBezTo>
                  <a:cubicBezTo>
                    <a:pt x="2408" y="13297"/>
                    <a:pt x="1175" y="14855"/>
                    <a:pt x="513" y="16489"/>
                  </a:cubicBezTo>
                  <a:cubicBezTo>
                    <a:pt x="-245" y="18049"/>
                    <a:pt x="-339" y="20129"/>
                    <a:pt x="1462" y="21168"/>
                  </a:cubicBezTo>
                  <a:cubicBezTo>
                    <a:pt x="2007" y="21466"/>
                    <a:pt x="2632" y="21600"/>
                    <a:pt x="3277" y="21600"/>
                  </a:cubicBezTo>
                  <a:cubicBezTo>
                    <a:pt x="4861" y="21600"/>
                    <a:pt x="6554" y="20792"/>
                    <a:pt x="7429" y="19681"/>
                  </a:cubicBezTo>
                  <a:cubicBezTo>
                    <a:pt x="8662" y="18123"/>
                    <a:pt x="8755" y="16193"/>
                    <a:pt x="9133" y="14410"/>
                  </a:cubicBezTo>
                  <a:cubicBezTo>
                    <a:pt x="9514" y="12553"/>
                    <a:pt x="10460" y="10623"/>
                    <a:pt x="12451" y="9733"/>
                  </a:cubicBezTo>
                  <a:cubicBezTo>
                    <a:pt x="13777" y="9138"/>
                    <a:pt x="15481" y="9063"/>
                    <a:pt x="16714" y="8395"/>
                  </a:cubicBezTo>
                  <a:cubicBezTo>
                    <a:pt x="21261" y="5648"/>
                    <a:pt x="14535" y="151"/>
                    <a:pt x="10746" y="4"/>
                  </a:cubicBezTo>
                  <a:cubicBezTo>
                    <a:pt x="10644" y="0"/>
                    <a:pt x="10545" y="0"/>
                    <a:pt x="10448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7" name="Google Shape;183;p10"/>
            <p:cNvSpPr/>
            <p:nvPr/>
          </p:nvSpPr>
          <p:spPr>
            <a:xfrm rot="11929860">
              <a:off x="1308437" y="1972978"/>
              <a:ext cx="186215" cy="449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extrusionOk="0">
                  <a:moveTo>
                    <a:pt x="11875" y="0"/>
                  </a:moveTo>
                  <a:cubicBezTo>
                    <a:pt x="10899" y="0"/>
                    <a:pt x="9666" y="168"/>
                    <a:pt x="8126" y="540"/>
                  </a:cubicBezTo>
                  <a:cubicBezTo>
                    <a:pt x="4112" y="1540"/>
                    <a:pt x="1758" y="6283"/>
                    <a:pt x="928" y="7929"/>
                  </a:cubicBezTo>
                  <a:cubicBezTo>
                    <a:pt x="-733" y="11176"/>
                    <a:pt x="-181" y="14620"/>
                    <a:pt x="2725" y="17815"/>
                  </a:cubicBezTo>
                  <a:cubicBezTo>
                    <a:pt x="3834" y="18913"/>
                    <a:pt x="5220" y="20061"/>
                    <a:pt x="7711" y="20810"/>
                  </a:cubicBezTo>
                  <a:cubicBezTo>
                    <a:pt x="9297" y="21286"/>
                    <a:pt x="11381" y="21600"/>
                    <a:pt x="13436" y="21600"/>
                  </a:cubicBezTo>
                  <a:cubicBezTo>
                    <a:pt x="14619" y="21600"/>
                    <a:pt x="15790" y="21497"/>
                    <a:pt x="16853" y="21260"/>
                  </a:cubicBezTo>
                  <a:cubicBezTo>
                    <a:pt x="20867" y="20412"/>
                    <a:pt x="20593" y="18215"/>
                    <a:pt x="18513" y="16716"/>
                  </a:cubicBezTo>
                  <a:cubicBezTo>
                    <a:pt x="16437" y="15169"/>
                    <a:pt x="13112" y="13871"/>
                    <a:pt x="11867" y="12223"/>
                  </a:cubicBezTo>
                  <a:cubicBezTo>
                    <a:pt x="10883" y="10935"/>
                    <a:pt x="19767" y="0"/>
                    <a:pt x="11875" y="0"/>
                  </a:cubicBezTo>
                  <a:close/>
                </a:path>
              </a:pathLst>
            </a:custGeom>
            <a:solidFill>
              <a:schemeClr val="accent4">
                <a:lumOff val="44000"/>
                <a:alpha val="93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2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Barlow Semi Condensed"/>
          <a:ea typeface="Barlow Semi Condensed"/>
          <a:cs typeface="Barlow Semi Condensed"/>
          <a:sym typeface="Barlow Semi Condense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Barlow Semi Condensed"/>
          <a:ea typeface="Barlow Semi Condensed"/>
          <a:cs typeface="Barlow Semi Condensed"/>
          <a:sym typeface="Barlow Semi Condense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Barlow Semi Condensed"/>
          <a:ea typeface="Barlow Semi Condensed"/>
          <a:cs typeface="Barlow Semi Condensed"/>
          <a:sym typeface="Barlow Semi Condense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Barlow Semi Condensed"/>
          <a:ea typeface="Barlow Semi Condensed"/>
          <a:cs typeface="Barlow Semi Condensed"/>
          <a:sym typeface="Barlow Semi Condense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Barlow Semi Condensed"/>
          <a:ea typeface="Barlow Semi Condensed"/>
          <a:cs typeface="Barlow Semi Condensed"/>
          <a:sym typeface="Barlow Semi Condense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Barlow Semi Condensed"/>
          <a:ea typeface="Barlow Semi Condensed"/>
          <a:cs typeface="Barlow Semi Condensed"/>
          <a:sym typeface="Barlow Semi Condense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Barlow Semi Condensed"/>
          <a:ea typeface="Barlow Semi Condensed"/>
          <a:cs typeface="Barlow Semi Condensed"/>
          <a:sym typeface="Barlow Semi Condense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Barlow Semi Condensed"/>
          <a:ea typeface="Barlow Semi Condensed"/>
          <a:cs typeface="Barlow Semi Condensed"/>
          <a:sym typeface="Barlow Semi Condense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Barlow Semi Condensed"/>
          <a:ea typeface="Barlow Semi Condensed"/>
          <a:cs typeface="Barlow Semi Condensed"/>
          <a:sym typeface="Barlow Semi Condensed"/>
        </a:defRPr>
      </a:lvl9pPr>
    </p:titleStyle>
    <p:bodyStyle>
      <a:lvl1pPr marL="457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542;p95"/>
          <p:cNvSpPr txBox="1">
            <a:spLocks noGrp="1"/>
          </p:cNvSpPr>
          <p:nvPr>
            <p:ph type="ctrTitle"/>
          </p:nvPr>
        </p:nvSpPr>
        <p:spPr>
          <a:xfrm>
            <a:off x="716725" y="541050"/>
            <a:ext cx="4593000" cy="2346001"/>
          </a:xfrm>
          <a:prstGeom prst="rect">
            <a:avLst/>
          </a:prstGeom>
        </p:spPr>
        <p:txBody>
          <a:bodyPr/>
          <a:lstStyle>
            <a:lvl1pPr defTabSz="822959">
              <a:defRPr sz="3239">
                <a:latin typeface="-apple-system"/>
                <a:ea typeface="-apple-system"/>
                <a:cs typeface="-apple-system"/>
                <a:sym typeface="-apple-system"/>
              </a:defRPr>
            </a:lvl1pPr>
          </a:lstStyle>
          <a:p>
            <a:r>
              <a:t>Mayo Clinic - STRIP AI Image Classification of Stroke Blood Clot Origin</a:t>
            </a:r>
          </a:p>
        </p:txBody>
      </p:sp>
      <p:sp>
        <p:nvSpPr>
          <p:cNvPr id="1894" name="Google Shape;1543;p95"/>
          <p:cNvSpPr txBox="1">
            <a:spLocks noGrp="1"/>
          </p:cNvSpPr>
          <p:nvPr>
            <p:ph type="subTitle" sz="quarter" idx="1"/>
          </p:nvPr>
        </p:nvSpPr>
        <p:spPr>
          <a:xfrm>
            <a:off x="703791" y="2773446"/>
            <a:ext cx="4155895" cy="1195275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defRPr sz="1584"/>
            </a:pPr>
            <a:r>
              <a:rPr dirty="0"/>
              <a:t>Diego Andre Castellanos Castro 20082</a:t>
            </a:r>
          </a:p>
          <a:p>
            <a:pPr marL="0" indent="0" defTabSz="905255">
              <a:defRPr sz="1584"/>
            </a:pPr>
            <a:r>
              <a:rPr dirty="0"/>
              <a:t>Cristopher Jose Rodolfo Barrios Solís 18207</a:t>
            </a:r>
          </a:p>
          <a:p>
            <a:pPr marL="0" indent="0" defTabSz="905255">
              <a:defRPr sz="1584"/>
            </a:pPr>
            <a:r>
              <a:rPr dirty="0"/>
              <a:t>Nikolas </a:t>
            </a:r>
            <a:r>
              <a:rPr dirty="0" err="1"/>
              <a:t>Dimitrio</a:t>
            </a:r>
            <a:r>
              <a:rPr dirty="0"/>
              <a:t> </a:t>
            </a:r>
            <a:r>
              <a:rPr dirty="0" err="1"/>
              <a:t>Badani</a:t>
            </a:r>
            <a:r>
              <a:rPr dirty="0"/>
              <a:t> </a:t>
            </a:r>
            <a:r>
              <a:rPr dirty="0" err="1"/>
              <a:t>Gasdaglis</a:t>
            </a:r>
            <a:r>
              <a:rPr dirty="0"/>
              <a:t> 20092</a:t>
            </a:r>
          </a:p>
        </p:txBody>
      </p:sp>
      <p:grpSp>
        <p:nvGrpSpPr>
          <p:cNvPr id="1911" name="Google Shape;1544;p95"/>
          <p:cNvGrpSpPr/>
          <p:nvPr/>
        </p:nvGrpSpPr>
        <p:grpSpPr>
          <a:xfrm>
            <a:off x="6770009" y="1354623"/>
            <a:ext cx="1963224" cy="1393402"/>
            <a:chOff x="0" y="0"/>
            <a:chExt cx="1963223" cy="1393401"/>
          </a:xfrm>
        </p:grpSpPr>
        <p:sp>
          <p:nvSpPr>
            <p:cNvPr id="1895" name="Google Shape;1545;p95"/>
            <p:cNvSpPr/>
            <p:nvPr/>
          </p:nvSpPr>
          <p:spPr>
            <a:xfrm>
              <a:off x="-1" y="0"/>
              <a:ext cx="1963225" cy="139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600" extrusionOk="0">
                  <a:moveTo>
                    <a:pt x="11380" y="230"/>
                  </a:moveTo>
                  <a:cubicBezTo>
                    <a:pt x="12057" y="230"/>
                    <a:pt x="12665" y="1170"/>
                    <a:pt x="12669" y="1176"/>
                  </a:cubicBezTo>
                  <a:cubicBezTo>
                    <a:pt x="12674" y="1183"/>
                    <a:pt x="12678" y="1189"/>
                    <a:pt x="12683" y="1196"/>
                  </a:cubicBezTo>
                  <a:cubicBezTo>
                    <a:pt x="12687" y="1203"/>
                    <a:pt x="12692" y="1209"/>
                    <a:pt x="12696" y="1209"/>
                  </a:cubicBezTo>
                  <a:cubicBezTo>
                    <a:pt x="12778" y="1321"/>
                    <a:pt x="12819" y="1485"/>
                    <a:pt x="12819" y="1485"/>
                  </a:cubicBezTo>
                  <a:lnTo>
                    <a:pt x="12778" y="1498"/>
                  </a:lnTo>
                  <a:cubicBezTo>
                    <a:pt x="12274" y="1649"/>
                    <a:pt x="11821" y="1978"/>
                    <a:pt x="11471" y="2431"/>
                  </a:cubicBezTo>
                  <a:cubicBezTo>
                    <a:pt x="10913" y="3161"/>
                    <a:pt x="10705" y="3831"/>
                    <a:pt x="10632" y="4166"/>
                  </a:cubicBezTo>
                  <a:lnTo>
                    <a:pt x="10609" y="4278"/>
                  </a:lnTo>
                  <a:lnTo>
                    <a:pt x="10523" y="4284"/>
                  </a:lnTo>
                  <a:cubicBezTo>
                    <a:pt x="9647" y="4337"/>
                    <a:pt x="9143" y="5310"/>
                    <a:pt x="8926" y="5888"/>
                  </a:cubicBezTo>
                  <a:lnTo>
                    <a:pt x="8912" y="5921"/>
                  </a:lnTo>
                  <a:cubicBezTo>
                    <a:pt x="8858" y="5842"/>
                    <a:pt x="8790" y="5796"/>
                    <a:pt x="8758" y="5678"/>
                  </a:cubicBezTo>
                  <a:cubicBezTo>
                    <a:pt x="8635" y="5421"/>
                    <a:pt x="8367" y="5014"/>
                    <a:pt x="7855" y="4837"/>
                  </a:cubicBezTo>
                  <a:cubicBezTo>
                    <a:pt x="7849" y="4835"/>
                    <a:pt x="7843" y="4834"/>
                    <a:pt x="7837" y="4834"/>
                  </a:cubicBezTo>
                  <a:cubicBezTo>
                    <a:pt x="7798" y="4834"/>
                    <a:pt x="7763" y="4871"/>
                    <a:pt x="7755" y="4929"/>
                  </a:cubicBezTo>
                  <a:cubicBezTo>
                    <a:pt x="7741" y="4994"/>
                    <a:pt x="7768" y="5060"/>
                    <a:pt x="7818" y="5080"/>
                  </a:cubicBezTo>
                  <a:cubicBezTo>
                    <a:pt x="8318" y="5251"/>
                    <a:pt x="8554" y="5664"/>
                    <a:pt x="8640" y="5875"/>
                  </a:cubicBezTo>
                  <a:cubicBezTo>
                    <a:pt x="8644" y="5875"/>
                    <a:pt x="8644" y="5875"/>
                    <a:pt x="8644" y="5868"/>
                  </a:cubicBezTo>
                  <a:cubicBezTo>
                    <a:pt x="8681" y="5941"/>
                    <a:pt x="8708" y="5993"/>
                    <a:pt x="8758" y="6046"/>
                  </a:cubicBezTo>
                  <a:cubicBezTo>
                    <a:pt x="8767" y="6059"/>
                    <a:pt x="8830" y="6131"/>
                    <a:pt x="8848" y="6151"/>
                  </a:cubicBezTo>
                  <a:lnTo>
                    <a:pt x="8735" y="6184"/>
                  </a:lnTo>
                  <a:cubicBezTo>
                    <a:pt x="7823" y="6446"/>
                    <a:pt x="7233" y="7991"/>
                    <a:pt x="7074" y="8451"/>
                  </a:cubicBezTo>
                  <a:lnTo>
                    <a:pt x="7051" y="8530"/>
                  </a:lnTo>
                  <a:lnTo>
                    <a:pt x="6992" y="8549"/>
                  </a:lnTo>
                  <a:cubicBezTo>
                    <a:pt x="6702" y="8641"/>
                    <a:pt x="5717" y="9062"/>
                    <a:pt x="5268" y="10593"/>
                  </a:cubicBezTo>
                  <a:cubicBezTo>
                    <a:pt x="4842" y="12052"/>
                    <a:pt x="5082" y="12926"/>
                    <a:pt x="5205" y="13235"/>
                  </a:cubicBezTo>
                  <a:lnTo>
                    <a:pt x="5246" y="13346"/>
                  </a:lnTo>
                  <a:lnTo>
                    <a:pt x="5187" y="13438"/>
                  </a:lnTo>
                  <a:cubicBezTo>
                    <a:pt x="4169" y="15095"/>
                    <a:pt x="4197" y="16798"/>
                    <a:pt x="4422" y="17987"/>
                  </a:cubicBezTo>
                  <a:cubicBezTo>
                    <a:pt x="4301" y="18026"/>
                    <a:pt x="4229" y="18058"/>
                    <a:pt x="4197" y="18071"/>
                  </a:cubicBezTo>
                  <a:cubicBezTo>
                    <a:pt x="4197" y="18071"/>
                    <a:pt x="4197" y="18065"/>
                    <a:pt x="4197" y="18065"/>
                  </a:cubicBezTo>
                  <a:cubicBezTo>
                    <a:pt x="4179" y="18071"/>
                    <a:pt x="4161" y="18084"/>
                    <a:pt x="4143" y="18098"/>
                  </a:cubicBezTo>
                  <a:cubicBezTo>
                    <a:pt x="4138" y="18098"/>
                    <a:pt x="3612" y="18354"/>
                    <a:pt x="3090" y="18354"/>
                  </a:cubicBezTo>
                  <a:cubicBezTo>
                    <a:pt x="2986" y="18354"/>
                    <a:pt x="2886" y="18341"/>
                    <a:pt x="2800" y="18321"/>
                  </a:cubicBezTo>
                  <a:cubicBezTo>
                    <a:pt x="2364" y="18216"/>
                    <a:pt x="2260" y="17651"/>
                    <a:pt x="2251" y="17592"/>
                  </a:cubicBezTo>
                  <a:cubicBezTo>
                    <a:pt x="2237" y="17500"/>
                    <a:pt x="2205" y="17414"/>
                    <a:pt x="2160" y="17349"/>
                  </a:cubicBezTo>
                  <a:cubicBezTo>
                    <a:pt x="2468" y="16974"/>
                    <a:pt x="2763" y="16297"/>
                    <a:pt x="2686" y="15127"/>
                  </a:cubicBezTo>
                  <a:cubicBezTo>
                    <a:pt x="2750" y="15147"/>
                    <a:pt x="2822" y="15160"/>
                    <a:pt x="2899" y="15160"/>
                  </a:cubicBezTo>
                  <a:cubicBezTo>
                    <a:pt x="2986" y="15160"/>
                    <a:pt x="3081" y="15147"/>
                    <a:pt x="3185" y="15108"/>
                  </a:cubicBezTo>
                  <a:cubicBezTo>
                    <a:pt x="3231" y="15094"/>
                    <a:pt x="3258" y="15029"/>
                    <a:pt x="3249" y="14963"/>
                  </a:cubicBezTo>
                  <a:cubicBezTo>
                    <a:pt x="3237" y="14908"/>
                    <a:pt x="3203" y="14866"/>
                    <a:pt x="3166" y="14866"/>
                  </a:cubicBezTo>
                  <a:cubicBezTo>
                    <a:pt x="3159" y="14866"/>
                    <a:pt x="3152" y="14868"/>
                    <a:pt x="3144" y="14871"/>
                  </a:cubicBezTo>
                  <a:cubicBezTo>
                    <a:pt x="3056" y="14900"/>
                    <a:pt x="2976" y="14913"/>
                    <a:pt x="2902" y="14913"/>
                  </a:cubicBezTo>
                  <a:cubicBezTo>
                    <a:pt x="2432" y="14913"/>
                    <a:pt x="2267" y="14388"/>
                    <a:pt x="2260" y="14365"/>
                  </a:cubicBezTo>
                  <a:cubicBezTo>
                    <a:pt x="2246" y="14316"/>
                    <a:pt x="2215" y="14289"/>
                    <a:pt x="2182" y="14289"/>
                  </a:cubicBezTo>
                  <a:cubicBezTo>
                    <a:pt x="2170" y="14289"/>
                    <a:pt x="2158" y="14292"/>
                    <a:pt x="2146" y="14299"/>
                  </a:cubicBezTo>
                  <a:cubicBezTo>
                    <a:pt x="2105" y="14326"/>
                    <a:pt x="2083" y="14398"/>
                    <a:pt x="2101" y="14457"/>
                  </a:cubicBezTo>
                  <a:cubicBezTo>
                    <a:pt x="2105" y="14464"/>
                    <a:pt x="2219" y="14838"/>
                    <a:pt x="2509" y="15035"/>
                  </a:cubicBezTo>
                  <a:cubicBezTo>
                    <a:pt x="2614" y="16244"/>
                    <a:pt x="2310" y="16888"/>
                    <a:pt x="2010" y="17217"/>
                  </a:cubicBezTo>
                  <a:cubicBezTo>
                    <a:pt x="1969" y="17204"/>
                    <a:pt x="1928" y="17197"/>
                    <a:pt x="1883" y="17197"/>
                  </a:cubicBezTo>
                  <a:cubicBezTo>
                    <a:pt x="1878" y="17204"/>
                    <a:pt x="1865" y="17204"/>
                    <a:pt x="1842" y="17204"/>
                  </a:cubicBezTo>
                  <a:cubicBezTo>
                    <a:pt x="1611" y="17204"/>
                    <a:pt x="826" y="17099"/>
                    <a:pt x="336" y="15732"/>
                  </a:cubicBezTo>
                  <a:cubicBezTo>
                    <a:pt x="-214" y="14201"/>
                    <a:pt x="649" y="11822"/>
                    <a:pt x="771" y="11493"/>
                  </a:cubicBezTo>
                  <a:cubicBezTo>
                    <a:pt x="885" y="11921"/>
                    <a:pt x="1057" y="12367"/>
                    <a:pt x="1325" y="12709"/>
                  </a:cubicBezTo>
                  <a:cubicBezTo>
                    <a:pt x="1343" y="12729"/>
                    <a:pt x="1361" y="12735"/>
                    <a:pt x="1379" y="12735"/>
                  </a:cubicBezTo>
                  <a:cubicBezTo>
                    <a:pt x="1406" y="12735"/>
                    <a:pt x="1429" y="12722"/>
                    <a:pt x="1447" y="12696"/>
                  </a:cubicBezTo>
                  <a:cubicBezTo>
                    <a:pt x="1479" y="12643"/>
                    <a:pt x="1475" y="12564"/>
                    <a:pt x="1438" y="12519"/>
                  </a:cubicBezTo>
                  <a:cubicBezTo>
                    <a:pt x="1102" y="12098"/>
                    <a:pt x="925" y="11467"/>
                    <a:pt x="830" y="10955"/>
                  </a:cubicBezTo>
                  <a:cubicBezTo>
                    <a:pt x="853" y="10310"/>
                    <a:pt x="1075" y="10041"/>
                    <a:pt x="1270" y="9923"/>
                  </a:cubicBezTo>
                  <a:cubicBezTo>
                    <a:pt x="1279" y="9929"/>
                    <a:pt x="1284" y="9929"/>
                    <a:pt x="1293" y="9929"/>
                  </a:cubicBezTo>
                  <a:cubicBezTo>
                    <a:pt x="1357" y="9910"/>
                    <a:pt x="1468" y="9891"/>
                    <a:pt x="1591" y="9891"/>
                  </a:cubicBezTo>
                  <a:cubicBezTo>
                    <a:pt x="1765" y="9891"/>
                    <a:pt x="1963" y="9930"/>
                    <a:pt x="2083" y="10061"/>
                  </a:cubicBezTo>
                  <a:cubicBezTo>
                    <a:pt x="1951" y="10396"/>
                    <a:pt x="2010" y="10692"/>
                    <a:pt x="2015" y="10698"/>
                  </a:cubicBezTo>
                  <a:cubicBezTo>
                    <a:pt x="2024" y="10751"/>
                    <a:pt x="2060" y="10784"/>
                    <a:pt x="2096" y="10784"/>
                  </a:cubicBezTo>
                  <a:cubicBezTo>
                    <a:pt x="2101" y="10784"/>
                    <a:pt x="2110" y="10777"/>
                    <a:pt x="2119" y="10777"/>
                  </a:cubicBezTo>
                  <a:cubicBezTo>
                    <a:pt x="2164" y="10757"/>
                    <a:pt x="2192" y="10685"/>
                    <a:pt x="2178" y="10619"/>
                  </a:cubicBezTo>
                  <a:cubicBezTo>
                    <a:pt x="2173" y="10613"/>
                    <a:pt x="2069" y="10113"/>
                    <a:pt x="2586" y="9752"/>
                  </a:cubicBezTo>
                  <a:cubicBezTo>
                    <a:pt x="2632" y="9719"/>
                    <a:pt x="2650" y="9647"/>
                    <a:pt x="2627" y="9588"/>
                  </a:cubicBezTo>
                  <a:cubicBezTo>
                    <a:pt x="2614" y="9541"/>
                    <a:pt x="2583" y="9514"/>
                    <a:pt x="2552" y="9514"/>
                  </a:cubicBezTo>
                  <a:cubicBezTo>
                    <a:pt x="2539" y="9514"/>
                    <a:pt x="2526" y="9519"/>
                    <a:pt x="2514" y="9529"/>
                  </a:cubicBezTo>
                  <a:cubicBezTo>
                    <a:pt x="2369" y="9627"/>
                    <a:pt x="2264" y="9745"/>
                    <a:pt x="2187" y="9864"/>
                  </a:cubicBezTo>
                  <a:cubicBezTo>
                    <a:pt x="2078" y="9739"/>
                    <a:pt x="1933" y="9680"/>
                    <a:pt x="1788" y="9660"/>
                  </a:cubicBezTo>
                  <a:cubicBezTo>
                    <a:pt x="1842" y="9555"/>
                    <a:pt x="1869" y="9430"/>
                    <a:pt x="1856" y="9292"/>
                  </a:cubicBezTo>
                  <a:cubicBezTo>
                    <a:pt x="1856" y="9292"/>
                    <a:pt x="1829" y="8766"/>
                    <a:pt x="2182" y="7281"/>
                  </a:cubicBezTo>
                  <a:cubicBezTo>
                    <a:pt x="2509" y="5895"/>
                    <a:pt x="3725" y="5586"/>
                    <a:pt x="3734" y="5586"/>
                  </a:cubicBezTo>
                  <a:cubicBezTo>
                    <a:pt x="3793" y="5573"/>
                    <a:pt x="3843" y="5533"/>
                    <a:pt x="3889" y="5487"/>
                  </a:cubicBezTo>
                  <a:cubicBezTo>
                    <a:pt x="4320" y="5612"/>
                    <a:pt x="4896" y="5921"/>
                    <a:pt x="5309" y="6624"/>
                  </a:cubicBezTo>
                  <a:cubicBezTo>
                    <a:pt x="5327" y="6650"/>
                    <a:pt x="5350" y="6670"/>
                    <a:pt x="5372" y="6670"/>
                  </a:cubicBezTo>
                  <a:cubicBezTo>
                    <a:pt x="5395" y="6670"/>
                    <a:pt x="5413" y="6657"/>
                    <a:pt x="5427" y="6637"/>
                  </a:cubicBezTo>
                  <a:cubicBezTo>
                    <a:pt x="5463" y="6591"/>
                    <a:pt x="5468" y="6512"/>
                    <a:pt x="5441" y="6460"/>
                  </a:cubicBezTo>
                  <a:cubicBezTo>
                    <a:pt x="5019" y="5737"/>
                    <a:pt x="4447" y="5408"/>
                    <a:pt x="3998" y="5264"/>
                  </a:cubicBezTo>
                  <a:cubicBezTo>
                    <a:pt x="4029" y="5139"/>
                    <a:pt x="4029" y="5007"/>
                    <a:pt x="3993" y="4883"/>
                  </a:cubicBezTo>
                  <a:cubicBezTo>
                    <a:pt x="3979" y="4850"/>
                    <a:pt x="3748" y="4041"/>
                    <a:pt x="4483" y="2773"/>
                  </a:cubicBezTo>
                  <a:cubicBezTo>
                    <a:pt x="4942" y="1991"/>
                    <a:pt x="5672" y="1827"/>
                    <a:pt x="6203" y="1827"/>
                  </a:cubicBezTo>
                  <a:cubicBezTo>
                    <a:pt x="6566" y="1827"/>
                    <a:pt x="6834" y="1906"/>
                    <a:pt x="6834" y="1906"/>
                  </a:cubicBezTo>
                  <a:cubicBezTo>
                    <a:pt x="6857" y="1913"/>
                    <a:pt x="6880" y="1917"/>
                    <a:pt x="6904" y="1917"/>
                  </a:cubicBezTo>
                  <a:cubicBezTo>
                    <a:pt x="7020" y="1917"/>
                    <a:pt x="7132" y="1824"/>
                    <a:pt x="7197" y="1676"/>
                  </a:cubicBezTo>
                  <a:cubicBezTo>
                    <a:pt x="7210" y="1649"/>
                    <a:pt x="7514" y="966"/>
                    <a:pt x="8349" y="966"/>
                  </a:cubicBezTo>
                  <a:lnTo>
                    <a:pt x="8408" y="966"/>
                  </a:lnTo>
                  <a:cubicBezTo>
                    <a:pt x="8540" y="973"/>
                    <a:pt x="8658" y="973"/>
                    <a:pt x="8771" y="973"/>
                  </a:cubicBezTo>
                  <a:cubicBezTo>
                    <a:pt x="9148" y="973"/>
                    <a:pt x="9448" y="940"/>
                    <a:pt x="9729" y="874"/>
                  </a:cubicBezTo>
                  <a:cubicBezTo>
                    <a:pt x="9307" y="1236"/>
                    <a:pt x="8853" y="1774"/>
                    <a:pt x="8540" y="2537"/>
                  </a:cubicBezTo>
                  <a:cubicBezTo>
                    <a:pt x="8432" y="2500"/>
                    <a:pt x="8328" y="2487"/>
                    <a:pt x="8234" y="2487"/>
                  </a:cubicBezTo>
                  <a:cubicBezTo>
                    <a:pt x="7986" y="2487"/>
                    <a:pt x="7804" y="2578"/>
                    <a:pt x="7791" y="2583"/>
                  </a:cubicBezTo>
                  <a:cubicBezTo>
                    <a:pt x="7746" y="2609"/>
                    <a:pt x="7723" y="2681"/>
                    <a:pt x="7737" y="2740"/>
                  </a:cubicBezTo>
                  <a:cubicBezTo>
                    <a:pt x="7751" y="2793"/>
                    <a:pt x="7784" y="2825"/>
                    <a:pt x="7819" y="2825"/>
                  </a:cubicBezTo>
                  <a:cubicBezTo>
                    <a:pt x="7828" y="2825"/>
                    <a:pt x="7837" y="2823"/>
                    <a:pt x="7846" y="2819"/>
                  </a:cubicBezTo>
                  <a:cubicBezTo>
                    <a:pt x="7859" y="2810"/>
                    <a:pt x="8015" y="2734"/>
                    <a:pt x="8227" y="2734"/>
                  </a:cubicBezTo>
                  <a:cubicBezTo>
                    <a:pt x="8312" y="2734"/>
                    <a:pt x="8406" y="2746"/>
                    <a:pt x="8504" y="2780"/>
                  </a:cubicBezTo>
                  <a:cubicBezTo>
                    <a:pt x="8508" y="2793"/>
                    <a:pt x="8517" y="2800"/>
                    <a:pt x="8526" y="2813"/>
                  </a:cubicBezTo>
                  <a:cubicBezTo>
                    <a:pt x="8540" y="2819"/>
                    <a:pt x="8554" y="2826"/>
                    <a:pt x="8567" y="2826"/>
                  </a:cubicBezTo>
                  <a:cubicBezTo>
                    <a:pt x="8576" y="2826"/>
                    <a:pt x="8581" y="2819"/>
                    <a:pt x="8590" y="2819"/>
                  </a:cubicBezTo>
                  <a:cubicBezTo>
                    <a:pt x="8740" y="2892"/>
                    <a:pt x="8889" y="3010"/>
                    <a:pt x="9030" y="3227"/>
                  </a:cubicBezTo>
                  <a:cubicBezTo>
                    <a:pt x="9044" y="3253"/>
                    <a:pt x="9066" y="3266"/>
                    <a:pt x="9089" y="3266"/>
                  </a:cubicBezTo>
                  <a:cubicBezTo>
                    <a:pt x="9112" y="3266"/>
                    <a:pt x="9134" y="3253"/>
                    <a:pt x="9148" y="3233"/>
                  </a:cubicBezTo>
                  <a:cubicBezTo>
                    <a:pt x="9184" y="3187"/>
                    <a:pt x="9184" y="3108"/>
                    <a:pt x="9153" y="3056"/>
                  </a:cubicBezTo>
                  <a:cubicBezTo>
                    <a:pt x="9012" y="2839"/>
                    <a:pt x="8858" y="2701"/>
                    <a:pt x="8708" y="2616"/>
                  </a:cubicBezTo>
                  <a:cubicBezTo>
                    <a:pt x="9420" y="946"/>
                    <a:pt x="10881" y="434"/>
                    <a:pt x="10895" y="427"/>
                  </a:cubicBezTo>
                  <a:cubicBezTo>
                    <a:pt x="10922" y="421"/>
                    <a:pt x="10940" y="394"/>
                    <a:pt x="10954" y="361"/>
                  </a:cubicBezTo>
                  <a:cubicBezTo>
                    <a:pt x="10981" y="348"/>
                    <a:pt x="11009" y="335"/>
                    <a:pt x="11040" y="316"/>
                  </a:cubicBezTo>
                  <a:cubicBezTo>
                    <a:pt x="11149" y="263"/>
                    <a:pt x="11263" y="230"/>
                    <a:pt x="11380" y="230"/>
                  </a:cubicBezTo>
                  <a:close/>
                  <a:moveTo>
                    <a:pt x="13420" y="1605"/>
                  </a:moveTo>
                  <a:cubicBezTo>
                    <a:pt x="13566" y="1605"/>
                    <a:pt x="13706" y="1621"/>
                    <a:pt x="13836" y="1649"/>
                  </a:cubicBezTo>
                  <a:cubicBezTo>
                    <a:pt x="14012" y="1820"/>
                    <a:pt x="14117" y="1991"/>
                    <a:pt x="14121" y="1991"/>
                  </a:cubicBezTo>
                  <a:cubicBezTo>
                    <a:pt x="14180" y="2096"/>
                    <a:pt x="14271" y="2162"/>
                    <a:pt x="14366" y="2169"/>
                  </a:cubicBezTo>
                  <a:cubicBezTo>
                    <a:pt x="14372" y="2169"/>
                    <a:pt x="14377" y="2169"/>
                    <a:pt x="14382" y="2169"/>
                  </a:cubicBezTo>
                  <a:cubicBezTo>
                    <a:pt x="14472" y="2169"/>
                    <a:pt x="14561" y="2117"/>
                    <a:pt x="14625" y="2024"/>
                  </a:cubicBezTo>
                  <a:cubicBezTo>
                    <a:pt x="14729" y="1866"/>
                    <a:pt x="14911" y="1781"/>
                    <a:pt x="15124" y="1781"/>
                  </a:cubicBezTo>
                  <a:cubicBezTo>
                    <a:pt x="15356" y="1781"/>
                    <a:pt x="15596" y="1886"/>
                    <a:pt x="15728" y="2050"/>
                  </a:cubicBezTo>
                  <a:cubicBezTo>
                    <a:pt x="16050" y="2451"/>
                    <a:pt x="16386" y="2491"/>
                    <a:pt x="16740" y="2543"/>
                  </a:cubicBezTo>
                  <a:cubicBezTo>
                    <a:pt x="16912" y="2563"/>
                    <a:pt x="17094" y="2589"/>
                    <a:pt x="17302" y="2655"/>
                  </a:cubicBezTo>
                  <a:cubicBezTo>
                    <a:pt x="17693" y="2780"/>
                    <a:pt x="18028" y="3641"/>
                    <a:pt x="18115" y="3936"/>
                  </a:cubicBezTo>
                  <a:cubicBezTo>
                    <a:pt x="18119" y="3936"/>
                    <a:pt x="18119" y="3936"/>
                    <a:pt x="18119" y="3943"/>
                  </a:cubicBezTo>
                  <a:cubicBezTo>
                    <a:pt x="18205" y="4468"/>
                    <a:pt x="18292" y="5329"/>
                    <a:pt x="18160" y="6309"/>
                  </a:cubicBezTo>
                  <a:cubicBezTo>
                    <a:pt x="18151" y="6374"/>
                    <a:pt x="18174" y="6446"/>
                    <a:pt x="18219" y="6460"/>
                  </a:cubicBezTo>
                  <a:cubicBezTo>
                    <a:pt x="18228" y="6466"/>
                    <a:pt x="18233" y="6466"/>
                    <a:pt x="18242" y="6466"/>
                  </a:cubicBezTo>
                  <a:cubicBezTo>
                    <a:pt x="18283" y="6466"/>
                    <a:pt x="18314" y="6427"/>
                    <a:pt x="18323" y="6368"/>
                  </a:cubicBezTo>
                  <a:cubicBezTo>
                    <a:pt x="18441" y="5520"/>
                    <a:pt x="18405" y="4758"/>
                    <a:pt x="18337" y="4212"/>
                  </a:cubicBezTo>
                  <a:cubicBezTo>
                    <a:pt x="18364" y="4227"/>
                    <a:pt x="18397" y="4235"/>
                    <a:pt x="18428" y="4235"/>
                  </a:cubicBezTo>
                  <a:cubicBezTo>
                    <a:pt x="18439" y="4235"/>
                    <a:pt x="18449" y="4234"/>
                    <a:pt x="18459" y="4232"/>
                  </a:cubicBezTo>
                  <a:cubicBezTo>
                    <a:pt x="18516" y="4225"/>
                    <a:pt x="18571" y="4222"/>
                    <a:pt x="18624" y="4222"/>
                  </a:cubicBezTo>
                  <a:cubicBezTo>
                    <a:pt x="18967" y="4222"/>
                    <a:pt x="19225" y="4371"/>
                    <a:pt x="19422" y="4672"/>
                  </a:cubicBezTo>
                  <a:cubicBezTo>
                    <a:pt x="19907" y="5415"/>
                    <a:pt x="19857" y="6834"/>
                    <a:pt x="19857" y="6848"/>
                  </a:cubicBezTo>
                  <a:cubicBezTo>
                    <a:pt x="19848" y="7051"/>
                    <a:pt x="19925" y="7235"/>
                    <a:pt x="20048" y="7327"/>
                  </a:cubicBezTo>
                  <a:cubicBezTo>
                    <a:pt x="21001" y="7997"/>
                    <a:pt x="20973" y="9923"/>
                    <a:pt x="20651" y="11073"/>
                  </a:cubicBezTo>
                  <a:cubicBezTo>
                    <a:pt x="20306" y="12295"/>
                    <a:pt x="19689" y="13360"/>
                    <a:pt x="19680" y="13373"/>
                  </a:cubicBezTo>
                  <a:cubicBezTo>
                    <a:pt x="19589" y="13517"/>
                    <a:pt x="19571" y="13734"/>
                    <a:pt x="19635" y="13912"/>
                  </a:cubicBezTo>
                  <a:cubicBezTo>
                    <a:pt x="19639" y="13925"/>
                    <a:pt x="20102" y="15292"/>
                    <a:pt x="19471" y="16435"/>
                  </a:cubicBezTo>
                  <a:cubicBezTo>
                    <a:pt x="18913" y="17453"/>
                    <a:pt x="17883" y="17532"/>
                    <a:pt x="17579" y="17532"/>
                  </a:cubicBezTo>
                  <a:lnTo>
                    <a:pt x="17497" y="17532"/>
                  </a:lnTo>
                  <a:cubicBezTo>
                    <a:pt x="17597" y="17230"/>
                    <a:pt x="17706" y="16810"/>
                    <a:pt x="17783" y="16251"/>
                  </a:cubicBezTo>
                  <a:cubicBezTo>
                    <a:pt x="17897" y="16172"/>
                    <a:pt x="18237" y="15890"/>
                    <a:pt x="18500" y="15272"/>
                  </a:cubicBezTo>
                  <a:cubicBezTo>
                    <a:pt x="18528" y="15213"/>
                    <a:pt x="18514" y="15134"/>
                    <a:pt x="18473" y="15101"/>
                  </a:cubicBezTo>
                  <a:cubicBezTo>
                    <a:pt x="18459" y="15087"/>
                    <a:pt x="18443" y="15080"/>
                    <a:pt x="18428" y="15080"/>
                  </a:cubicBezTo>
                  <a:cubicBezTo>
                    <a:pt x="18400" y="15080"/>
                    <a:pt x="18373" y="15102"/>
                    <a:pt x="18355" y="15140"/>
                  </a:cubicBezTo>
                  <a:cubicBezTo>
                    <a:pt x="18178" y="15554"/>
                    <a:pt x="17960" y="15804"/>
                    <a:pt x="17820" y="15936"/>
                  </a:cubicBezTo>
                  <a:cubicBezTo>
                    <a:pt x="17874" y="15423"/>
                    <a:pt x="17897" y="14812"/>
                    <a:pt x="17870" y="14095"/>
                  </a:cubicBezTo>
                  <a:cubicBezTo>
                    <a:pt x="17865" y="14033"/>
                    <a:pt x="17828" y="13977"/>
                    <a:pt x="17786" y="13977"/>
                  </a:cubicBezTo>
                  <a:cubicBezTo>
                    <a:pt x="17783" y="13977"/>
                    <a:pt x="17781" y="13977"/>
                    <a:pt x="17779" y="13977"/>
                  </a:cubicBezTo>
                  <a:cubicBezTo>
                    <a:pt x="17729" y="13984"/>
                    <a:pt x="17693" y="14043"/>
                    <a:pt x="17697" y="14109"/>
                  </a:cubicBezTo>
                  <a:cubicBezTo>
                    <a:pt x="17774" y="16021"/>
                    <a:pt x="17457" y="17151"/>
                    <a:pt x="17257" y="17664"/>
                  </a:cubicBezTo>
                  <a:cubicBezTo>
                    <a:pt x="17234" y="17697"/>
                    <a:pt x="17212" y="17729"/>
                    <a:pt x="17193" y="17776"/>
                  </a:cubicBezTo>
                  <a:cubicBezTo>
                    <a:pt x="17189" y="17782"/>
                    <a:pt x="17039" y="18131"/>
                    <a:pt x="16835" y="18150"/>
                  </a:cubicBezTo>
                  <a:cubicBezTo>
                    <a:pt x="16517" y="18183"/>
                    <a:pt x="16291" y="18492"/>
                    <a:pt x="16050" y="18827"/>
                  </a:cubicBezTo>
                  <a:cubicBezTo>
                    <a:pt x="15855" y="19096"/>
                    <a:pt x="15628" y="19399"/>
                    <a:pt x="15324" y="19596"/>
                  </a:cubicBezTo>
                  <a:cubicBezTo>
                    <a:pt x="14847" y="19898"/>
                    <a:pt x="14330" y="19931"/>
                    <a:pt x="14130" y="19931"/>
                  </a:cubicBezTo>
                  <a:cubicBezTo>
                    <a:pt x="14053" y="19931"/>
                    <a:pt x="14008" y="19924"/>
                    <a:pt x="14003" y="19924"/>
                  </a:cubicBezTo>
                  <a:cubicBezTo>
                    <a:pt x="13998" y="19924"/>
                    <a:pt x="13991" y="19924"/>
                    <a:pt x="13986" y="19924"/>
                  </a:cubicBezTo>
                  <a:cubicBezTo>
                    <a:pt x="13897" y="19924"/>
                    <a:pt x="13813" y="19970"/>
                    <a:pt x="13749" y="20056"/>
                  </a:cubicBezTo>
                  <a:cubicBezTo>
                    <a:pt x="13704" y="20115"/>
                    <a:pt x="13672" y="20187"/>
                    <a:pt x="13654" y="20266"/>
                  </a:cubicBezTo>
                  <a:cubicBezTo>
                    <a:pt x="13622" y="20332"/>
                    <a:pt x="13482" y="20562"/>
                    <a:pt x="12978" y="20982"/>
                  </a:cubicBezTo>
                  <a:cubicBezTo>
                    <a:pt x="12601" y="21304"/>
                    <a:pt x="12161" y="21370"/>
                    <a:pt x="11857" y="21370"/>
                  </a:cubicBezTo>
                  <a:cubicBezTo>
                    <a:pt x="11439" y="21370"/>
                    <a:pt x="11095" y="21245"/>
                    <a:pt x="10986" y="21146"/>
                  </a:cubicBezTo>
                  <a:cubicBezTo>
                    <a:pt x="10750" y="20950"/>
                    <a:pt x="10364" y="20871"/>
                    <a:pt x="9874" y="20779"/>
                  </a:cubicBezTo>
                  <a:cubicBezTo>
                    <a:pt x="9475" y="20700"/>
                    <a:pt x="9021" y="20608"/>
                    <a:pt x="8594" y="20437"/>
                  </a:cubicBezTo>
                  <a:cubicBezTo>
                    <a:pt x="7846" y="20141"/>
                    <a:pt x="7623" y="19885"/>
                    <a:pt x="7619" y="19885"/>
                  </a:cubicBezTo>
                  <a:lnTo>
                    <a:pt x="7619" y="19891"/>
                  </a:lnTo>
                  <a:cubicBezTo>
                    <a:pt x="7569" y="19806"/>
                    <a:pt x="7501" y="19754"/>
                    <a:pt x="7428" y="19734"/>
                  </a:cubicBezTo>
                  <a:cubicBezTo>
                    <a:pt x="7169" y="19294"/>
                    <a:pt x="6879" y="18571"/>
                    <a:pt x="6725" y="17441"/>
                  </a:cubicBezTo>
                  <a:cubicBezTo>
                    <a:pt x="6717" y="17377"/>
                    <a:pt x="6681" y="17339"/>
                    <a:pt x="6642" y="17339"/>
                  </a:cubicBezTo>
                  <a:cubicBezTo>
                    <a:pt x="6637" y="17339"/>
                    <a:pt x="6631" y="17340"/>
                    <a:pt x="6625" y="17342"/>
                  </a:cubicBezTo>
                  <a:cubicBezTo>
                    <a:pt x="6580" y="17355"/>
                    <a:pt x="6548" y="17421"/>
                    <a:pt x="6557" y="17486"/>
                  </a:cubicBezTo>
                  <a:cubicBezTo>
                    <a:pt x="6707" y="18564"/>
                    <a:pt x="6965" y="19287"/>
                    <a:pt x="7219" y="19760"/>
                  </a:cubicBezTo>
                  <a:cubicBezTo>
                    <a:pt x="7065" y="19813"/>
                    <a:pt x="6593" y="19970"/>
                    <a:pt x="6117" y="19970"/>
                  </a:cubicBezTo>
                  <a:cubicBezTo>
                    <a:pt x="5826" y="19970"/>
                    <a:pt x="5595" y="19918"/>
                    <a:pt x="5423" y="19806"/>
                  </a:cubicBezTo>
                  <a:cubicBezTo>
                    <a:pt x="5359" y="19767"/>
                    <a:pt x="5300" y="19721"/>
                    <a:pt x="5246" y="19668"/>
                  </a:cubicBezTo>
                  <a:cubicBezTo>
                    <a:pt x="5182" y="19609"/>
                    <a:pt x="5136" y="19517"/>
                    <a:pt x="5096" y="19412"/>
                  </a:cubicBezTo>
                  <a:cubicBezTo>
                    <a:pt x="5096" y="19405"/>
                    <a:pt x="5091" y="19399"/>
                    <a:pt x="5087" y="19386"/>
                  </a:cubicBezTo>
                  <a:cubicBezTo>
                    <a:pt x="5023" y="19261"/>
                    <a:pt x="3544" y="16323"/>
                    <a:pt x="5341" y="13485"/>
                  </a:cubicBezTo>
                  <a:cubicBezTo>
                    <a:pt x="5545" y="13695"/>
                    <a:pt x="6003" y="14056"/>
                    <a:pt x="6820" y="14234"/>
                  </a:cubicBezTo>
                  <a:cubicBezTo>
                    <a:pt x="6452" y="14490"/>
                    <a:pt x="5899" y="15088"/>
                    <a:pt x="5631" y="16396"/>
                  </a:cubicBezTo>
                  <a:cubicBezTo>
                    <a:pt x="5482" y="16218"/>
                    <a:pt x="5386" y="16054"/>
                    <a:pt x="5386" y="16047"/>
                  </a:cubicBezTo>
                  <a:cubicBezTo>
                    <a:pt x="5369" y="16018"/>
                    <a:pt x="5344" y="16003"/>
                    <a:pt x="5320" y="16003"/>
                  </a:cubicBezTo>
                  <a:cubicBezTo>
                    <a:pt x="5300" y="16003"/>
                    <a:pt x="5280" y="16013"/>
                    <a:pt x="5264" y="16034"/>
                  </a:cubicBezTo>
                  <a:cubicBezTo>
                    <a:pt x="5227" y="16073"/>
                    <a:pt x="5223" y="16153"/>
                    <a:pt x="5254" y="16205"/>
                  </a:cubicBezTo>
                  <a:cubicBezTo>
                    <a:pt x="5264" y="16225"/>
                    <a:pt x="5404" y="16468"/>
                    <a:pt x="5618" y="16691"/>
                  </a:cubicBezTo>
                  <a:cubicBezTo>
                    <a:pt x="5622" y="16698"/>
                    <a:pt x="5631" y="16704"/>
                    <a:pt x="5640" y="16711"/>
                  </a:cubicBezTo>
                  <a:cubicBezTo>
                    <a:pt x="5831" y="16908"/>
                    <a:pt x="6081" y="17086"/>
                    <a:pt x="6353" y="17086"/>
                  </a:cubicBezTo>
                  <a:cubicBezTo>
                    <a:pt x="6380" y="17086"/>
                    <a:pt x="6407" y="17079"/>
                    <a:pt x="6434" y="17079"/>
                  </a:cubicBezTo>
                  <a:cubicBezTo>
                    <a:pt x="6480" y="17072"/>
                    <a:pt x="6521" y="17013"/>
                    <a:pt x="6516" y="16947"/>
                  </a:cubicBezTo>
                  <a:cubicBezTo>
                    <a:pt x="6511" y="16875"/>
                    <a:pt x="6475" y="16829"/>
                    <a:pt x="6425" y="16829"/>
                  </a:cubicBezTo>
                  <a:cubicBezTo>
                    <a:pt x="6401" y="16833"/>
                    <a:pt x="6377" y="16834"/>
                    <a:pt x="6354" y="16834"/>
                  </a:cubicBezTo>
                  <a:cubicBezTo>
                    <a:pt x="6140" y="16834"/>
                    <a:pt x="5940" y="16706"/>
                    <a:pt x="5776" y="16547"/>
                  </a:cubicBezTo>
                  <a:cubicBezTo>
                    <a:pt x="6121" y="14753"/>
                    <a:pt x="7029" y="14352"/>
                    <a:pt x="7183" y="14293"/>
                  </a:cubicBezTo>
                  <a:cubicBezTo>
                    <a:pt x="7346" y="14319"/>
                    <a:pt x="7519" y="14332"/>
                    <a:pt x="7705" y="14339"/>
                  </a:cubicBezTo>
                  <a:lnTo>
                    <a:pt x="7800" y="14339"/>
                  </a:lnTo>
                  <a:cubicBezTo>
                    <a:pt x="9030" y="14339"/>
                    <a:pt x="9547" y="13596"/>
                    <a:pt x="9752" y="13110"/>
                  </a:cubicBezTo>
                  <a:cubicBezTo>
                    <a:pt x="9815" y="13537"/>
                    <a:pt x="9860" y="14358"/>
                    <a:pt x="9434" y="15035"/>
                  </a:cubicBezTo>
                  <a:cubicBezTo>
                    <a:pt x="9407" y="15081"/>
                    <a:pt x="9398" y="15154"/>
                    <a:pt x="9429" y="15206"/>
                  </a:cubicBezTo>
                  <a:cubicBezTo>
                    <a:pt x="9448" y="15232"/>
                    <a:pt x="9470" y="15246"/>
                    <a:pt x="9493" y="15246"/>
                  </a:cubicBezTo>
                  <a:cubicBezTo>
                    <a:pt x="9516" y="15246"/>
                    <a:pt x="9538" y="15232"/>
                    <a:pt x="9556" y="15206"/>
                  </a:cubicBezTo>
                  <a:cubicBezTo>
                    <a:pt x="10146" y="14273"/>
                    <a:pt x="9947" y="13123"/>
                    <a:pt x="9879" y="12814"/>
                  </a:cubicBezTo>
                  <a:cubicBezTo>
                    <a:pt x="9916" y="12820"/>
                    <a:pt x="9965" y="12825"/>
                    <a:pt x="10023" y="12825"/>
                  </a:cubicBezTo>
                  <a:cubicBezTo>
                    <a:pt x="10287" y="12825"/>
                    <a:pt x="10756" y="12730"/>
                    <a:pt x="11399" y="12229"/>
                  </a:cubicBezTo>
                  <a:cubicBezTo>
                    <a:pt x="11521" y="12137"/>
                    <a:pt x="11648" y="12032"/>
                    <a:pt x="11771" y="11927"/>
                  </a:cubicBezTo>
                  <a:cubicBezTo>
                    <a:pt x="12356" y="11449"/>
                    <a:pt x="12953" y="10960"/>
                    <a:pt x="13509" y="10960"/>
                  </a:cubicBezTo>
                  <a:cubicBezTo>
                    <a:pt x="13801" y="10960"/>
                    <a:pt x="14082" y="11096"/>
                    <a:pt x="14344" y="11441"/>
                  </a:cubicBezTo>
                  <a:cubicBezTo>
                    <a:pt x="14359" y="11463"/>
                    <a:pt x="14380" y="11475"/>
                    <a:pt x="14401" y="11475"/>
                  </a:cubicBezTo>
                  <a:cubicBezTo>
                    <a:pt x="14423" y="11475"/>
                    <a:pt x="14445" y="11461"/>
                    <a:pt x="14462" y="11434"/>
                  </a:cubicBezTo>
                  <a:cubicBezTo>
                    <a:pt x="14494" y="11382"/>
                    <a:pt x="14494" y="11303"/>
                    <a:pt x="14457" y="11257"/>
                  </a:cubicBezTo>
                  <a:cubicBezTo>
                    <a:pt x="14161" y="10865"/>
                    <a:pt x="13843" y="10713"/>
                    <a:pt x="13516" y="10713"/>
                  </a:cubicBezTo>
                  <a:cubicBezTo>
                    <a:pt x="12911" y="10713"/>
                    <a:pt x="12275" y="11232"/>
                    <a:pt x="11689" y="11710"/>
                  </a:cubicBezTo>
                  <a:cubicBezTo>
                    <a:pt x="11562" y="11815"/>
                    <a:pt x="11439" y="11921"/>
                    <a:pt x="11317" y="12013"/>
                  </a:cubicBezTo>
                  <a:cubicBezTo>
                    <a:pt x="10705" y="12492"/>
                    <a:pt x="10257" y="12578"/>
                    <a:pt x="10017" y="12578"/>
                  </a:cubicBezTo>
                  <a:cubicBezTo>
                    <a:pt x="9889" y="12578"/>
                    <a:pt x="9821" y="12554"/>
                    <a:pt x="9820" y="12551"/>
                  </a:cubicBezTo>
                  <a:cubicBezTo>
                    <a:pt x="9814" y="12550"/>
                    <a:pt x="9808" y="12549"/>
                    <a:pt x="9801" y="12549"/>
                  </a:cubicBezTo>
                  <a:cubicBezTo>
                    <a:pt x="9785" y="12549"/>
                    <a:pt x="9769" y="12555"/>
                    <a:pt x="9756" y="12564"/>
                  </a:cubicBezTo>
                  <a:cubicBezTo>
                    <a:pt x="9733" y="12584"/>
                    <a:pt x="9720" y="12611"/>
                    <a:pt x="9715" y="12643"/>
                  </a:cubicBezTo>
                  <a:cubicBezTo>
                    <a:pt x="9706" y="12701"/>
                    <a:pt x="9439" y="14090"/>
                    <a:pt x="7801" y="14090"/>
                  </a:cubicBezTo>
                  <a:cubicBezTo>
                    <a:pt x="7771" y="14090"/>
                    <a:pt x="7740" y="14090"/>
                    <a:pt x="7709" y="14089"/>
                  </a:cubicBezTo>
                  <a:cubicBezTo>
                    <a:pt x="7533" y="14089"/>
                    <a:pt x="7369" y="14069"/>
                    <a:pt x="7215" y="14050"/>
                  </a:cubicBezTo>
                  <a:cubicBezTo>
                    <a:pt x="7201" y="14043"/>
                    <a:pt x="7188" y="14043"/>
                    <a:pt x="7179" y="14043"/>
                  </a:cubicBezTo>
                  <a:cubicBezTo>
                    <a:pt x="6434" y="13944"/>
                    <a:pt x="5949" y="13688"/>
                    <a:pt x="5663" y="13471"/>
                  </a:cubicBezTo>
                  <a:cubicBezTo>
                    <a:pt x="5554" y="13393"/>
                    <a:pt x="5472" y="13254"/>
                    <a:pt x="5409" y="13103"/>
                  </a:cubicBezTo>
                  <a:cubicBezTo>
                    <a:pt x="5404" y="13097"/>
                    <a:pt x="5400" y="13084"/>
                    <a:pt x="5391" y="13077"/>
                  </a:cubicBezTo>
                  <a:cubicBezTo>
                    <a:pt x="5372" y="13044"/>
                    <a:pt x="4932" y="12275"/>
                    <a:pt x="5423" y="10606"/>
                  </a:cubicBezTo>
                  <a:cubicBezTo>
                    <a:pt x="5890" y="9003"/>
                    <a:pt x="7011" y="8747"/>
                    <a:pt x="7056" y="8733"/>
                  </a:cubicBezTo>
                  <a:cubicBezTo>
                    <a:pt x="7115" y="8720"/>
                    <a:pt x="7165" y="8668"/>
                    <a:pt x="7188" y="8589"/>
                  </a:cubicBezTo>
                  <a:cubicBezTo>
                    <a:pt x="7197" y="8569"/>
                    <a:pt x="7837" y="6519"/>
                    <a:pt x="8826" y="6368"/>
                  </a:cubicBezTo>
                  <a:cubicBezTo>
                    <a:pt x="8889" y="6361"/>
                    <a:pt x="8944" y="6302"/>
                    <a:pt x="8971" y="6217"/>
                  </a:cubicBezTo>
                  <a:cubicBezTo>
                    <a:pt x="8976" y="6197"/>
                    <a:pt x="9457" y="4494"/>
                    <a:pt x="10548" y="4494"/>
                  </a:cubicBezTo>
                  <a:cubicBezTo>
                    <a:pt x="10562" y="4494"/>
                    <a:pt x="10577" y="4494"/>
                    <a:pt x="10591" y="4495"/>
                  </a:cubicBezTo>
                  <a:cubicBezTo>
                    <a:pt x="10596" y="4496"/>
                    <a:pt x="10601" y="4496"/>
                    <a:pt x="10606" y="4496"/>
                  </a:cubicBezTo>
                  <a:cubicBezTo>
                    <a:pt x="10682" y="4496"/>
                    <a:pt x="10751" y="4402"/>
                    <a:pt x="10768" y="4291"/>
                  </a:cubicBezTo>
                  <a:cubicBezTo>
                    <a:pt x="10768" y="4278"/>
                    <a:pt x="10868" y="3470"/>
                    <a:pt x="11567" y="2563"/>
                  </a:cubicBezTo>
                  <a:cubicBezTo>
                    <a:pt x="12091" y="1878"/>
                    <a:pt x="12808" y="1605"/>
                    <a:pt x="13420" y="1605"/>
                  </a:cubicBezTo>
                  <a:close/>
                  <a:moveTo>
                    <a:pt x="11380" y="0"/>
                  </a:moveTo>
                  <a:cubicBezTo>
                    <a:pt x="11249" y="0"/>
                    <a:pt x="11117" y="33"/>
                    <a:pt x="10990" y="99"/>
                  </a:cubicBezTo>
                  <a:cubicBezTo>
                    <a:pt x="10069" y="585"/>
                    <a:pt x="9620" y="743"/>
                    <a:pt x="8785" y="743"/>
                  </a:cubicBezTo>
                  <a:cubicBezTo>
                    <a:pt x="8676" y="743"/>
                    <a:pt x="8554" y="743"/>
                    <a:pt x="8413" y="736"/>
                  </a:cubicBezTo>
                  <a:lnTo>
                    <a:pt x="8345" y="736"/>
                  </a:lnTo>
                  <a:cubicBezTo>
                    <a:pt x="7678" y="736"/>
                    <a:pt x="7310" y="1157"/>
                    <a:pt x="7147" y="1406"/>
                  </a:cubicBezTo>
                  <a:lnTo>
                    <a:pt x="6965" y="1689"/>
                  </a:lnTo>
                  <a:lnTo>
                    <a:pt x="6698" y="1643"/>
                  </a:lnTo>
                  <a:cubicBezTo>
                    <a:pt x="6589" y="1623"/>
                    <a:pt x="6412" y="1597"/>
                    <a:pt x="6207" y="1597"/>
                  </a:cubicBezTo>
                  <a:cubicBezTo>
                    <a:pt x="5640" y="1597"/>
                    <a:pt x="4860" y="1774"/>
                    <a:pt x="4365" y="2622"/>
                  </a:cubicBezTo>
                  <a:cubicBezTo>
                    <a:pt x="3843" y="3516"/>
                    <a:pt x="3771" y="4225"/>
                    <a:pt x="3798" y="4659"/>
                  </a:cubicBezTo>
                  <a:lnTo>
                    <a:pt x="3839" y="5277"/>
                  </a:lnTo>
                  <a:lnTo>
                    <a:pt x="3435" y="5461"/>
                  </a:lnTo>
                  <a:cubicBezTo>
                    <a:pt x="3017" y="5645"/>
                    <a:pt x="2287" y="6118"/>
                    <a:pt x="2033" y="7202"/>
                  </a:cubicBezTo>
                  <a:cubicBezTo>
                    <a:pt x="1810" y="8142"/>
                    <a:pt x="1733" y="8707"/>
                    <a:pt x="1711" y="9022"/>
                  </a:cubicBezTo>
                  <a:lnTo>
                    <a:pt x="1665" y="9529"/>
                  </a:lnTo>
                  <a:lnTo>
                    <a:pt x="1329" y="9667"/>
                  </a:lnTo>
                  <a:cubicBezTo>
                    <a:pt x="1211" y="9712"/>
                    <a:pt x="1048" y="9811"/>
                    <a:pt x="912" y="10021"/>
                  </a:cubicBezTo>
                  <a:cubicBezTo>
                    <a:pt x="748" y="10271"/>
                    <a:pt x="667" y="10626"/>
                    <a:pt x="671" y="11086"/>
                  </a:cubicBezTo>
                  <a:lnTo>
                    <a:pt x="671" y="11276"/>
                  </a:lnTo>
                  <a:lnTo>
                    <a:pt x="608" y="11447"/>
                  </a:lnTo>
                  <a:cubicBezTo>
                    <a:pt x="503" y="11723"/>
                    <a:pt x="-386" y="14220"/>
                    <a:pt x="195" y="15837"/>
                  </a:cubicBezTo>
                  <a:cubicBezTo>
                    <a:pt x="653" y="17105"/>
                    <a:pt x="1347" y="17375"/>
                    <a:pt x="1724" y="17421"/>
                  </a:cubicBezTo>
                  <a:lnTo>
                    <a:pt x="2024" y="17460"/>
                  </a:lnTo>
                  <a:lnTo>
                    <a:pt x="2151" y="17854"/>
                  </a:lnTo>
                  <a:cubicBezTo>
                    <a:pt x="2278" y="18242"/>
                    <a:pt x="2486" y="18479"/>
                    <a:pt x="2772" y="18544"/>
                  </a:cubicBezTo>
                  <a:cubicBezTo>
                    <a:pt x="2872" y="18571"/>
                    <a:pt x="2977" y="18584"/>
                    <a:pt x="3095" y="18584"/>
                  </a:cubicBezTo>
                  <a:cubicBezTo>
                    <a:pt x="3412" y="18584"/>
                    <a:pt x="3725" y="18492"/>
                    <a:pt x="3934" y="18419"/>
                  </a:cubicBezTo>
                  <a:lnTo>
                    <a:pt x="4338" y="18275"/>
                  </a:lnTo>
                  <a:lnTo>
                    <a:pt x="4529" y="18807"/>
                  </a:lnTo>
                  <a:cubicBezTo>
                    <a:pt x="4665" y="19202"/>
                    <a:pt x="4923" y="19734"/>
                    <a:pt x="5354" y="20010"/>
                  </a:cubicBezTo>
                  <a:cubicBezTo>
                    <a:pt x="5549" y="20135"/>
                    <a:pt x="5804" y="20200"/>
                    <a:pt x="6112" y="20200"/>
                  </a:cubicBezTo>
                  <a:cubicBezTo>
                    <a:pt x="6539" y="20200"/>
                    <a:pt x="6961" y="20082"/>
                    <a:pt x="7169" y="20010"/>
                  </a:cubicBezTo>
                  <a:lnTo>
                    <a:pt x="7383" y="19938"/>
                  </a:lnTo>
                  <a:lnTo>
                    <a:pt x="7569" y="20109"/>
                  </a:lnTo>
                  <a:cubicBezTo>
                    <a:pt x="7628" y="20161"/>
                    <a:pt x="7728" y="20240"/>
                    <a:pt x="7891" y="20338"/>
                  </a:cubicBezTo>
                  <a:lnTo>
                    <a:pt x="7923" y="20358"/>
                  </a:lnTo>
                  <a:lnTo>
                    <a:pt x="7964" y="20384"/>
                  </a:lnTo>
                  <a:cubicBezTo>
                    <a:pt x="8132" y="20476"/>
                    <a:pt x="8331" y="20568"/>
                    <a:pt x="8554" y="20660"/>
                  </a:cubicBezTo>
                  <a:cubicBezTo>
                    <a:pt x="8994" y="20831"/>
                    <a:pt x="9448" y="20923"/>
                    <a:pt x="9851" y="21002"/>
                  </a:cubicBezTo>
                  <a:cubicBezTo>
                    <a:pt x="10391" y="21107"/>
                    <a:pt x="10705" y="21179"/>
                    <a:pt x="10904" y="21344"/>
                  </a:cubicBezTo>
                  <a:cubicBezTo>
                    <a:pt x="11054" y="21475"/>
                    <a:pt x="11430" y="21600"/>
                    <a:pt x="11857" y="21600"/>
                  </a:cubicBezTo>
                  <a:cubicBezTo>
                    <a:pt x="12179" y="21600"/>
                    <a:pt x="12651" y="21528"/>
                    <a:pt x="13060" y="21179"/>
                  </a:cubicBezTo>
                  <a:cubicBezTo>
                    <a:pt x="13500" y="20811"/>
                    <a:pt x="13686" y="20568"/>
                    <a:pt x="13767" y="20430"/>
                  </a:cubicBezTo>
                  <a:lnTo>
                    <a:pt x="13922" y="20161"/>
                  </a:lnTo>
                  <a:lnTo>
                    <a:pt x="14162" y="20161"/>
                  </a:lnTo>
                  <a:cubicBezTo>
                    <a:pt x="14421" y="20154"/>
                    <a:pt x="14920" y="20102"/>
                    <a:pt x="15387" y="19806"/>
                  </a:cubicBezTo>
                  <a:cubicBezTo>
                    <a:pt x="15719" y="19596"/>
                    <a:pt x="15945" y="19287"/>
                    <a:pt x="16159" y="18991"/>
                  </a:cubicBezTo>
                  <a:cubicBezTo>
                    <a:pt x="16386" y="18676"/>
                    <a:pt x="16585" y="18406"/>
                    <a:pt x="16849" y="18380"/>
                  </a:cubicBezTo>
                  <a:cubicBezTo>
                    <a:pt x="17035" y="18360"/>
                    <a:pt x="17175" y="18176"/>
                    <a:pt x="17261" y="18032"/>
                  </a:cubicBezTo>
                  <a:lnTo>
                    <a:pt x="17411" y="17769"/>
                  </a:lnTo>
                  <a:lnTo>
                    <a:pt x="17647" y="17762"/>
                  </a:lnTo>
                  <a:cubicBezTo>
                    <a:pt x="18047" y="17749"/>
                    <a:pt x="19036" y="17605"/>
                    <a:pt x="19599" y="16580"/>
                  </a:cubicBezTo>
                  <a:cubicBezTo>
                    <a:pt x="20116" y="15633"/>
                    <a:pt x="19971" y="14569"/>
                    <a:pt x="19839" y="14023"/>
                  </a:cubicBezTo>
                  <a:lnTo>
                    <a:pt x="19744" y="13629"/>
                  </a:lnTo>
                  <a:lnTo>
                    <a:pt x="19921" y="13307"/>
                  </a:lnTo>
                  <a:cubicBezTo>
                    <a:pt x="20134" y="12906"/>
                    <a:pt x="20538" y="12085"/>
                    <a:pt x="20797" y="11152"/>
                  </a:cubicBezTo>
                  <a:cubicBezTo>
                    <a:pt x="21096" y="10087"/>
                    <a:pt x="21214" y="8083"/>
                    <a:pt x="20266" y="7228"/>
                  </a:cubicBezTo>
                  <a:lnTo>
                    <a:pt x="20025" y="7012"/>
                  </a:lnTo>
                  <a:lnTo>
                    <a:pt x="20016" y="6604"/>
                  </a:lnTo>
                  <a:cubicBezTo>
                    <a:pt x="20007" y="6184"/>
                    <a:pt x="19948" y="5139"/>
                    <a:pt x="19540" y="4508"/>
                  </a:cubicBezTo>
                  <a:cubicBezTo>
                    <a:pt x="19313" y="4160"/>
                    <a:pt x="19018" y="3989"/>
                    <a:pt x="18636" y="3989"/>
                  </a:cubicBezTo>
                  <a:lnTo>
                    <a:pt x="18323" y="3982"/>
                  </a:lnTo>
                  <a:lnTo>
                    <a:pt x="18178" y="3588"/>
                  </a:lnTo>
                  <a:cubicBezTo>
                    <a:pt x="18060" y="3279"/>
                    <a:pt x="17752" y="2556"/>
                    <a:pt x="17334" y="2425"/>
                  </a:cubicBezTo>
                  <a:cubicBezTo>
                    <a:pt x="17116" y="2353"/>
                    <a:pt x="16921" y="2326"/>
                    <a:pt x="16749" y="2306"/>
                  </a:cubicBezTo>
                  <a:cubicBezTo>
                    <a:pt x="16409" y="2261"/>
                    <a:pt x="16114" y="2221"/>
                    <a:pt x="15832" y="1873"/>
                  </a:cubicBezTo>
                  <a:cubicBezTo>
                    <a:pt x="15664" y="1669"/>
                    <a:pt x="15392" y="1544"/>
                    <a:pt x="15120" y="1544"/>
                  </a:cubicBezTo>
                  <a:cubicBezTo>
                    <a:pt x="14947" y="1544"/>
                    <a:pt x="14784" y="1597"/>
                    <a:pt x="14657" y="1696"/>
                  </a:cubicBezTo>
                  <a:lnTo>
                    <a:pt x="14348" y="1939"/>
                  </a:lnTo>
                  <a:lnTo>
                    <a:pt x="14076" y="1610"/>
                  </a:lnTo>
                  <a:cubicBezTo>
                    <a:pt x="13872" y="1373"/>
                    <a:pt x="13550" y="1078"/>
                    <a:pt x="13150" y="1078"/>
                  </a:cubicBezTo>
                  <a:cubicBezTo>
                    <a:pt x="13128" y="1078"/>
                    <a:pt x="13105" y="1084"/>
                    <a:pt x="13078" y="1084"/>
                  </a:cubicBezTo>
                  <a:lnTo>
                    <a:pt x="12855" y="1104"/>
                  </a:lnTo>
                  <a:lnTo>
                    <a:pt x="12692" y="887"/>
                  </a:lnTo>
                  <a:cubicBezTo>
                    <a:pt x="12492" y="618"/>
                    <a:pt x="11966" y="0"/>
                    <a:pt x="1138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96" name="Google Shape;1548;p95"/>
            <p:cNvSpPr/>
            <p:nvPr/>
          </p:nvSpPr>
          <p:spPr>
            <a:xfrm>
              <a:off x="186359" y="68208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0800"/>
                    <a:pt x="21600" y="10800"/>
                    <a:pt x="21600" y="21600"/>
                  </a:cubicBezTo>
                  <a:cubicBezTo>
                    <a:pt x="21600" y="10800"/>
                    <a:pt x="21600" y="108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97" name="Google Shape;1549;p95"/>
            <p:cNvSpPr/>
            <p:nvPr/>
          </p:nvSpPr>
          <p:spPr>
            <a:xfrm>
              <a:off x="761679" y="368752"/>
              <a:ext cx="222014" cy="197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extrusionOk="0">
                  <a:moveTo>
                    <a:pt x="20616" y="0"/>
                  </a:moveTo>
                  <a:cubicBezTo>
                    <a:pt x="20499" y="0"/>
                    <a:pt x="20382" y="31"/>
                    <a:pt x="20274" y="100"/>
                  </a:cubicBezTo>
                  <a:cubicBezTo>
                    <a:pt x="12189" y="4696"/>
                    <a:pt x="11535" y="13659"/>
                    <a:pt x="11576" y="16910"/>
                  </a:cubicBezTo>
                  <a:cubicBezTo>
                    <a:pt x="10796" y="16748"/>
                    <a:pt x="10033" y="16677"/>
                    <a:pt x="9293" y="16677"/>
                  </a:cubicBezTo>
                  <a:cubicBezTo>
                    <a:pt x="4340" y="16677"/>
                    <a:pt x="483" y="19867"/>
                    <a:pt x="306" y="20069"/>
                  </a:cubicBezTo>
                  <a:cubicBezTo>
                    <a:pt x="-20" y="20346"/>
                    <a:pt x="-102" y="20903"/>
                    <a:pt x="142" y="21276"/>
                  </a:cubicBezTo>
                  <a:cubicBezTo>
                    <a:pt x="306" y="21507"/>
                    <a:pt x="552" y="21600"/>
                    <a:pt x="755" y="21600"/>
                  </a:cubicBezTo>
                  <a:cubicBezTo>
                    <a:pt x="919" y="21600"/>
                    <a:pt x="1083" y="21553"/>
                    <a:pt x="1245" y="21416"/>
                  </a:cubicBezTo>
                  <a:cubicBezTo>
                    <a:pt x="1280" y="21376"/>
                    <a:pt x="4830" y="18417"/>
                    <a:pt x="9291" y="18417"/>
                  </a:cubicBezTo>
                  <a:cubicBezTo>
                    <a:pt x="10224" y="18417"/>
                    <a:pt x="11200" y="18548"/>
                    <a:pt x="12189" y="18861"/>
                  </a:cubicBezTo>
                  <a:cubicBezTo>
                    <a:pt x="12255" y="18886"/>
                    <a:pt x="12324" y="18897"/>
                    <a:pt x="12392" y="18897"/>
                  </a:cubicBezTo>
                  <a:cubicBezTo>
                    <a:pt x="12581" y="18897"/>
                    <a:pt x="12774" y="18810"/>
                    <a:pt x="12925" y="18675"/>
                  </a:cubicBezTo>
                  <a:cubicBezTo>
                    <a:pt x="13087" y="18488"/>
                    <a:pt x="13210" y="18211"/>
                    <a:pt x="13169" y="17885"/>
                  </a:cubicBezTo>
                  <a:cubicBezTo>
                    <a:pt x="13128" y="17467"/>
                    <a:pt x="12025" y="6741"/>
                    <a:pt x="20967" y="1678"/>
                  </a:cubicBezTo>
                  <a:cubicBezTo>
                    <a:pt x="21336" y="1445"/>
                    <a:pt x="21498" y="934"/>
                    <a:pt x="21295" y="517"/>
                  </a:cubicBezTo>
                  <a:cubicBezTo>
                    <a:pt x="21180" y="189"/>
                    <a:pt x="20899" y="0"/>
                    <a:pt x="20616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98" name="Google Shape;1550;p95"/>
            <p:cNvSpPr/>
            <p:nvPr/>
          </p:nvSpPr>
          <p:spPr>
            <a:xfrm>
              <a:off x="726165" y="823609"/>
              <a:ext cx="751282" cy="368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600" extrusionOk="0">
                  <a:moveTo>
                    <a:pt x="19955" y="0"/>
                  </a:moveTo>
                  <a:cubicBezTo>
                    <a:pt x="19899" y="0"/>
                    <a:pt x="19842" y="44"/>
                    <a:pt x="19796" y="127"/>
                  </a:cubicBezTo>
                  <a:cubicBezTo>
                    <a:pt x="19701" y="301"/>
                    <a:pt x="19701" y="574"/>
                    <a:pt x="19784" y="774"/>
                  </a:cubicBezTo>
                  <a:cubicBezTo>
                    <a:pt x="20711" y="2908"/>
                    <a:pt x="20854" y="5192"/>
                    <a:pt x="20200" y="7203"/>
                  </a:cubicBezTo>
                  <a:cubicBezTo>
                    <a:pt x="19509" y="9292"/>
                    <a:pt x="18108" y="10626"/>
                    <a:pt x="16844" y="10626"/>
                  </a:cubicBezTo>
                  <a:cubicBezTo>
                    <a:pt x="16455" y="10626"/>
                    <a:pt x="16080" y="10500"/>
                    <a:pt x="15742" y="10231"/>
                  </a:cubicBezTo>
                  <a:cubicBezTo>
                    <a:pt x="14699" y="9389"/>
                    <a:pt x="13719" y="8975"/>
                    <a:pt x="12853" y="8975"/>
                  </a:cubicBezTo>
                  <a:cubicBezTo>
                    <a:pt x="11472" y="8975"/>
                    <a:pt x="10383" y="10032"/>
                    <a:pt x="9798" y="12093"/>
                  </a:cubicBezTo>
                  <a:cubicBezTo>
                    <a:pt x="8966" y="14948"/>
                    <a:pt x="6708" y="15395"/>
                    <a:pt x="6684" y="15395"/>
                  </a:cubicBezTo>
                  <a:cubicBezTo>
                    <a:pt x="6565" y="15419"/>
                    <a:pt x="6481" y="15593"/>
                    <a:pt x="6470" y="15841"/>
                  </a:cubicBezTo>
                  <a:cubicBezTo>
                    <a:pt x="6470" y="15866"/>
                    <a:pt x="6363" y="19243"/>
                    <a:pt x="4152" y="20409"/>
                  </a:cubicBezTo>
                  <a:cubicBezTo>
                    <a:pt x="3794" y="20592"/>
                    <a:pt x="3455" y="20669"/>
                    <a:pt x="3138" y="20669"/>
                  </a:cubicBezTo>
                  <a:cubicBezTo>
                    <a:pt x="1481" y="20669"/>
                    <a:pt x="433" y="18552"/>
                    <a:pt x="384" y="18448"/>
                  </a:cubicBezTo>
                  <a:cubicBezTo>
                    <a:pt x="343" y="18352"/>
                    <a:pt x="289" y="18308"/>
                    <a:pt x="233" y="18308"/>
                  </a:cubicBezTo>
                  <a:cubicBezTo>
                    <a:pt x="173" y="18308"/>
                    <a:pt x="111" y="18358"/>
                    <a:pt x="63" y="18448"/>
                  </a:cubicBezTo>
                  <a:cubicBezTo>
                    <a:pt x="-21" y="18622"/>
                    <a:pt x="-21" y="18920"/>
                    <a:pt x="63" y="19093"/>
                  </a:cubicBezTo>
                  <a:cubicBezTo>
                    <a:pt x="122" y="19218"/>
                    <a:pt x="1287" y="21600"/>
                    <a:pt x="3129" y="21600"/>
                  </a:cubicBezTo>
                  <a:cubicBezTo>
                    <a:pt x="3486" y="21600"/>
                    <a:pt x="3866" y="21526"/>
                    <a:pt x="4259" y="21302"/>
                  </a:cubicBezTo>
                  <a:cubicBezTo>
                    <a:pt x="6351" y="20211"/>
                    <a:pt x="6803" y="17355"/>
                    <a:pt x="6898" y="16288"/>
                  </a:cubicBezTo>
                  <a:cubicBezTo>
                    <a:pt x="7492" y="16114"/>
                    <a:pt x="9371" y="15370"/>
                    <a:pt x="10179" y="12564"/>
                  </a:cubicBezTo>
                  <a:cubicBezTo>
                    <a:pt x="10681" y="10813"/>
                    <a:pt x="11636" y="9910"/>
                    <a:pt x="12864" y="9910"/>
                  </a:cubicBezTo>
                  <a:cubicBezTo>
                    <a:pt x="13671" y="9910"/>
                    <a:pt x="14597" y="10302"/>
                    <a:pt x="15588" y="11100"/>
                  </a:cubicBezTo>
                  <a:cubicBezTo>
                    <a:pt x="15979" y="11416"/>
                    <a:pt x="16411" y="11564"/>
                    <a:pt x="16855" y="11564"/>
                  </a:cubicBezTo>
                  <a:cubicBezTo>
                    <a:pt x="18261" y="11564"/>
                    <a:pt x="19792" y="10081"/>
                    <a:pt x="20569" y="7724"/>
                  </a:cubicBezTo>
                  <a:cubicBezTo>
                    <a:pt x="21032" y="6333"/>
                    <a:pt x="21579" y="3504"/>
                    <a:pt x="20117" y="152"/>
                  </a:cubicBezTo>
                  <a:cubicBezTo>
                    <a:pt x="20074" y="50"/>
                    <a:pt x="20015" y="0"/>
                    <a:pt x="1995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99" name="Google Shape;1551;p95"/>
            <p:cNvSpPr/>
            <p:nvPr/>
          </p:nvSpPr>
          <p:spPr>
            <a:xfrm>
              <a:off x="1017461" y="784608"/>
              <a:ext cx="218474" cy="164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600" extrusionOk="0">
                  <a:moveTo>
                    <a:pt x="20615" y="0"/>
                  </a:moveTo>
                  <a:cubicBezTo>
                    <a:pt x="20415" y="0"/>
                    <a:pt x="20220" y="111"/>
                    <a:pt x="20071" y="340"/>
                  </a:cubicBezTo>
                  <a:cubicBezTo>
                    <a:pt x="19946" y="451"/>
                    <a:pt x="18326" y="2839"/>
                    <a:pt x="17413" y="6558"/>
                  </a:cubicBezTo>
                  <a:cubicBezTo>
                    <a:pt x="5158" y="7502"/>
                    <a:pt x="298" y="19547"/>
                    <a:pt x="89" y="20101"/>
                  </a:cubicBezTo>
                  <a:cubicBezTo>
                    <a:pt x="-117" y="20603"/>
                    <a:pt x="50" y="21213"/>
                    <a:pt x="423" y="21489"/>
                  </a:cubicBezTo>
                  <a:cubicBezTo>
                    <a:pt x="548" y="21600"/>
                    <a:pt x="671" y="21600"/>
                    <a:pt x="796" y="21600"/>
                  </a:cubicBezTo>
                  <a:cubicBezTo>
                    <a:pt x="1088" y="21600"/>
                    <a:pt x="1336" y="21433"/>
                    <a:pt x="1461" y="21046"/>
                  </a:cubicBezTo>
                  <a:cubicBezTo>
                    <a:pt x="1545" y="20934"/>
                    <a:pt x="5990" y="9887"/>
                    <a:pt x="16996" y="8723"/>
                  </a:cubicBezTo>
                  <a:cubicBezTo>
                    <a:pt x="16706" y="10665"/>
                    <a:pt x="16665" y="12829"/>
                    <a:pt x="17080" y="15217"/>
                  </a:cubicBezTo>
                  <a:cubicBezTo>
                    <a:pt x="17163" y="15716"/>
                    <a:pt x="17495" y="16050"/>
                    <a:pt x="17828" y="16050"/>
                  </a:cubicBezTo>
                  <a:cubicBezTo>
                    <a:pt x="17911" y="16050"/>
                    <a:pt x="17953" y="16050"/>
                    <a:pt x="18035" y="15994"/>
                  </a:cubicBezTo>
                  <a:cubicBezTo>
                    <a:pt x="18451" y="15883"/>
                    <a:pt x="18700" y="15329"/>
                    <a:pt x="18616" y="14718"/>
                  </a:cubicBezTo>
                  <a:cubicBezTo>
                    <a:pt x="18201" y="12386"/>
                    <a:pt x="18326" y="10222"/>
                    <a:pt x="18658" y="8333"/>
                  </a:cubicBezTo>
                  <a:cubicBezTo>
                    <a:pt x="18866" y="8168"/>
                    <a:pt x="18991" y="7834"/>
                    <a:pt x="18991" y="7502"/>
                  </a:cubicBezTo>
                  <a:cubicBezTo>
                    <a:pt x="18991" y="7391"/>
                    <a:pt x="18950" y="7280"/>
                    <a:pt x="18908" y="7224"/>
                  </a:cubicBezTo>
                  <a:cubicBezTo>
                    <a:pt x="19738" y="3894"/>
                    <a:pt x="21193" y="1783"/>
                    <a:pt x="21193" y="1730"/>
                  </a:cubicBezTo>
                  <a:cubicBezTo>
                    <a:pt x="21483" y="1284"/>
                    <a:pt x="21483" y="674"/>
                    <a:pt x="21151" y="287"/>
                  </a:cubicBezTo>
                  <a:cubicBezTo>
                    <a:pt x="20991" y="98"/>
                    <a:pt x="20800" y="0"/>
                    <a:pt x="2061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00" name="Google Shape;1552;p95"/>
            <p:cNvSpPr/>
            <p:nvPr/>
          </p:nvSpPr>
          <p:spPr>
            <a:xfrm>
              <a:off x="644289" y="300719"/>
              <a:ext cx="758706" cy="46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600" extrusionOk="0">
                  <a:moveTo>
                    <a:pt x="20126" y="0"/>
                  </a:moveTo>
                  <a:cubicBezTo>
                    <a:pt x="18603" y="0"/>
                    <a:pt x="17510" y="2286"/>
                    <a:pt x="17501" y="2317"/>
                  </a:cubicBezTo>
                  <a:cubicBezTo>
                    <a:pt x="17416" y="2494"/>
                    <a:pt x="17440" y="2711"/>
                    <a:pt x="17537" y="2849"/>
                  </a:cubicBezTo>
                  <a:cubicBezTo>
                    <a:pt x="17573" y="2888"/>
                    <a:pt x="17633" y="2928"/>
                    <a:pt x="17669" y="2928"/>
                  </a:cubicBezTo>
                  <a:cubicBezTo>
                    <a:pt x="17741" y="2928"/>
                    <a:pt x="17814" y="2868"/>
                    <a:pt x="17850" y="2770"/>
                  </a:cubicBezTo>
                  <a:cubicBezTo>
                    <a:pt x="17898" y="2691"/>
                    <a:pt x="18464" y="1509"/>
                    <a:pt x="19306" y="997"/>
                  </a:cubicBezTo>
                  <a:cubicBezTo>
                    <a:pt x="20388" y="4779"/>
                    <a:pt x="18788" y="7379"/>
                    <a:pt x="18487" y="7813"/>
                  </a:cubicBezTo>
                  <a:cubicBezTo>
                    <a:pt x="18295" y="7635"/>
                    <a:pt x="18102" y="7477"/>
                    <a:pt x="17861" y="7320"/>
                  </a:cubicBezTo>
                  <a:cubicBezTo>
                    <a:pt x="17374" y="6995"/>
                    <a:pt x="16910" y="6851"/>
                    <a:pt x="16471" y="6851"/>
                  </a:cubicBezTo>
                  <a:cubicBezTo>
                    <a:pt x="14297" y="6851"/>
                    <a:pt x="12702" y="10361"/>
                    <a:pt x="11580" y="12835"/>
                  </a:cubicBezTo>
                  <a:cubicBezTo>
                    <a:pt x="11111" y="13859"/>
                    <a:pt x="10702" y="14766"/>
                    <a:pt x="10389" y="15120"/>
                  </a:cubicBezTo>
                  <a:cubicBezTo>
                    <a:pt x="9814" y="15772"/>
                    <a:pt x="8946" y="15944"/>
                    <a:pt x="8188" y="15944"/>
                  </a:cubicBezTo>
                  <a:cubicBezTo>
                    <a:pt x="7343" y="15944"/>
                    <a:pt x="6635" y="15730"/>
                    <a:pt x="6623" y="15730"/>
                  </a:cubicBezTo>
                  <a:cubicBezTo>
                    <a:pt x="6607" y="15726"/>
                    <a:pt x="6592" y="15723"/>
                    <a:pt x="6577" y="15723"/>
                  </a:cubicBezTo>
                  <a:cubicBezTo>
                    <a:pt x="6475" y="15723"/>
                    <a:pt x="6389" y="15835"/>
                    <a:pt x="6357" y="16006"/>
                  </a:cubicBezTo>
                  <a:cubicBezTo>
                    <a:pt x="6357" y="16046"/>
                    <a:pt x="5672" y="20517"/>
                    <a:pt x="3338" y="20832"/>
                  </a:cubicBezTo>
                  <a:cubicBezTo>
                    <a:pt x="3196" y="20851"/>
                    <a:pt x="3062" y="20859"/>
                    <a:pt x="2933" y="20859"/>
                  </a:cubicBezTo>
                  <a:cubicBezTo>
                    <a:pt x="960" y="20859"/>
                    <a:pt x="460" y="18857"/>
                    <a:pt x="437" y="18764"/>
                  </a:cubicBezTo>
                  <a:cubicBezTo>
                    <a:pt x="410" y="18613"/>
                    <a:pt x="326" y="18520"/>
                    <a:pt x="234" y="18520"/>
                  </a:cubicBezTo>
                  <a:cubicBezTo>
                    <a:pt x="206" y="18520"/>
                    <a:pt x="177" y="18529"/>
                    <a:pt x="149" y="18547"/>
                  </a:cubicBezTo>
                  <a:cubicBezTo>
                    <a:pt x="28" y="18606"/>
                    <a:pt x="-32" y="18823"/>
                    <a:pt x="16" y="19020"/>
                  </a:cubicBezTo>
                  <a:cubicBezTo>
                    <a:pt x="40" y="19138"/>
                    <a:pt x="642" y="21600"/>
                    <a:pt x="2928" y="21600"/>
                  </a:cubicBezTo>
                  <a:cubicBezTo>
                    <a:pt x="3072" y="21600"/>
                    <a:pt x="3217" y="21600"/>
                    <a:pt x="3373" y="21580"/>
                  </a:cubicBezTo>
                  <a:cubicBezTo>
                    <a:pt x="5624" y="21286"/>
                    <a:pt x="6514" y="17641"/>
                    <a:pt x="6743" y="16499"/>
                  </a:cubicBezTo>
                  <a:cubicBezTo>
                    <a:pt x="7026" y="16575"/>
                    <a:pt x="7566" y="16686"/>
                    <a:pt x="8183" y="16686"/>
                  </a:cubicBezTo>
                  <a:cubicBezTo>
                    <a:pt x="9010" y="16686"/>
                    <a:pt x="9974" y="16486"/>
                    <a:pt x="10641" y="15730"/>
                  </a:cubicBezTo>
                  <a:cubicBezTo>
                    <a:pt x="11027" y="15297"/>
                    <a:pt x="11436" y="14411"/>
                    <a:pt x="11941" y="13269"/>
                  </a:cubicBezTo>
                  <a:cubicBezTo>
                    <a:pt x="13056" y="10818"/>
                    <a:pt x="14523" y="7600"/>
                    <a:pt x="16476" y="7600"/>
                  </a:cubicBezTo>
                  <a:cubicBezTo>
                    <a:pt x="16862" y="7600"/>
                    <a:pt x="17268" y="7726"/>
                    <a:pt x="17693" y="8009"/>
                  </a:cubicBezTo>
                  <a:cubicBezTo>
                    <a:pt x="19005" y="8876"/>
                    <a:pt x="19559" y="10058"/>
                    <a:pt x="19270" y="11318"/>
                  </a:cubicBezTo>
                  <a:cubicBezTo>
                    <a:pt x="19011" y="12420"/>
                    <a:pt x="18121" y="13345"/>
                    <a:pt x="17448" y="13345"/>
                  </a:cubicBezTo>
                  <a:cubicBezTo>
                    <a:pt x="17338" y="13345"/>
                    <a:pt x="17234" y="13321"/>
                    <a:pt x="17140" y="13269"/>
                  </a:cubicBezTo>
                  <a:cubicBezTo>
                    <a:pt x="17114" y="13250"/>
                    <a:pt x="17087" y="13241"/>
                    <a:pt x="17061" y="13241"/>
                  </a:cubicBezTo>
                  <a:cubicBezTo>
                    <a:pt x="16974" y="13241"/>
                    <a:pt x="16888" y="13335"/>
                    <a:pt x="16851" y="13485"/>
                  </a:cubicBezTo>
                  <a:cubicBezTo>
                    <a:pt x="16815" y="13682"/>
                    <a:pt x="16875" y="13899"/>
                    <a:pt x="16995" y="13958"/>
                  </a:cubicBezTo>
                  <a:cubicBezTo>
                    <a:pt x="17143" y="14044"/>
                    <a:pt x="17302" y="14084"/>
                    <a:pt x="17468" y="14084"/>
                  </a:cubicBezTo>
                  <a:cubicBezTo>
                    <a:pt x="18330" y="14084"/>
                    <a:pt x="19358" y="12996"/>
                    <a:pt x="19691" y="11574"/>
                  </a:cubicBezTo>
                  <a:cubicBezTo>
                    <a:pt x="19835" y="10945"/>
                    <a:pt x="19992" y="9506"/>
                    <a:pt x="18885" y="8206"/>
                  </a:cubicBezTo>
                  <a:cubicBezTo>
                    <a:pt x="19366" y="7418"/>
                    <a:pt x="20798" y="4641"/>
                    <a:pt x="19751" y="800"/>
                  </a:cubicBezTo>
                  <a:cubicBezTo>
                    <a:pt x="19866" y="769"/>
                    <a:pt x="19985" y="751"/>
                    <a:pt x="20107" y="751"/>
                  </a:cubicBezTo>
                  <a:cubicBezTo>
                    <a:pt x="20447" y="751"/>
                    <a:pt x="20815" y="886"/>
                    <a:pt x="21195" y="1233"/>
                  </a:cubicBezTo>
                  <a:cubicBezTo>
                    <a:pt x="21227" y="1262"/>
                    <a:pt x="21263" y="1277"/>
                    <a:pt x="21298" y="1277"/>
                  </a:cubicBezTo>
                  <a:cubicBezTo>
                    <a:pt x="21382" y="1277"/>
                    <a:pt x="21466" y="1200"/>
                    <a:pt x="21508" y="1076"/>
                  </a:cubicBezTo>
                  <a:cubicBezTo>
                    <a:pt x="21568" y="899"/>
                    <a:pt x="21520" y="663"/>
                    <a:pt x="21412" y="564"/>
                  </a:cubicBezTo>
                  <a:cubicBezTo>
                    <a:pt x="20961" y="160"/>
                    <a:pt x="20528" y="0"/>
                    <a:pt x="20126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01" name="Google Shape;1553;p95"/>
            <p:cNvSpPr/>
            <p:nvPr/>
          </p:nvSpPr>
          <p:spPr>
            <a:xfrm>
              <a:off x="1106153" y="1164767"/>
              <a:ext cx="229388" cy="83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12779" y="0"/>
                  </a:moveTo>
                  <a:cubicBezTo>
                    <a:pt x="12552" y="0"/>
                    <a:pt x="12333" y="268"/>
                    <a:pt x="12194" y="810"/>
                  </a:cubicBezTo>
                  <a:cubicBezTo>
                    <a:pt x="7827" y="16857"/>
                    <a:pt x="1806" y="17425"/>
                    <a:pt x="909" y="17425"/>
                  </a:cubicBezTo>
                  <a:cubicBezTo>
                    <a:pt x="840" y="17425"/>
                    <a:pt x="802" y="17420"/>
                    <a:pt x="796" y="17420"/>
                  </a:cubicBezTo>
                  <a:cubicBezTo>
                    <a:pt x="358" y="17420"/>
                    <a:pt x="40" y="18303"/>
                    <a:pt x="0" y="19402"/>
                  </a:cubicBezTo>
                  <a:cubicBezTo>
                    <a:pt x="0" y="20611"/>
                    <a:pt x="318" y="21600"/>
                    <a:pt x="716" y="21600"/>
                  </a:cubicBezTo>
                  <a:lnTo>
                    <a:pt x="956" y="21600"/>
                  </a:lnTo>
                  <a:cubicBezTo>
                    <a:pt x="2270" y="21600"/>
                    <a:pt x="8370" y="20722"/>
                    <a:pt x="13072" y="4548"/>
                  </a:cubicBezTo>
                  <a:cubicBezTo>
                    <a:pt x="14194" y="5616"/>
                    <a:pt x="17015" y="7871"/>
                    <a:pt x="19770" y="7871"/>
                  </a:cubicBezTo>
                  <a:cubicBezTo>
                    <a:pt x="20143" y="7871"/>
                    <a:pt x="20516" y="7834"/>
                    <a:pt x="20884" y="7740"/>
                  </a:cubicBezTo>
                  <a:cubicBezTo>
                    <a:pt x="21282" y="7629"/>
                    <a:pt x="21600" y="6641"/>
                    <a:pt x="21560" y="5542"/>
                  </a:cubicBezTo>
                  <a:cubicBezTo>
                    <a:pt x="21524" y="4501"/>
                    <a:pt x="21166" y="3660"/>
                    <a:pt x="20792" y="3660"/>
                  </a:cubicBezTo>
                  <a:cubicBezTo>
                    <a:pt x="20770" y="3660"/>
                    <a:pt x="20747" y="3665"/>
                    <a:pt x="20724" y="3670"/>
                  </a:cubicBezTo>
                  <a:cubicBezTo>
                    <a:pt x="20411" y="3749"/>
                    <a:pt x="20093" y="3786"/>
                    <a:pt x="19773" y="3786"/>
                  </a:cubicBezTo>
                  <a:cubicBezTo>
                    <a:pt x="16570" y="3786"/>
                    <a:pt x="13109" y="147"/>
                    <a:pt x="13072" y="147"/>
                  </a:cubicBezTo>
                  <a:cubicBezTo>
                    <a:pt x="12975" y="47"/>
                    <a:pt x="12876" y="0"/>
                    <a:pt x="1277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02" name="Google Shape;1554;p95"/>
            <p:cNvSpPr/>
            <p:nvPr/>
          </p:nvSpPr>
          <p:spPr>
            <a:xfrm>
              <a:off x="1557554" y="390248"/>
              <a:ext cx="169494" cy="534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10334" y="0"/>
                  </a:moveTo>
                  <a:cubicBezTo>
                    <a:pt x="9995" y="0"/>
                    <a:pt x="9662" y="57"/>
                    <a:pt x="9489" y="161"/>
                  </a:cubicBezTo>
                  <a:cubicBezTo>
                    <a:pt x="7095" y="1651"/>
                    <a:pt x="1747" y="2901"/>
                    <a:pt x="1695" y="2918"/>
                  </a:cubicBezTo>
                  <a:cubicBezTo>
                    <a:pt x="1389" y="3004"/>
                    <a:pt x="1235" y="3124"/>
                    <a:pt x="1286" y="3260"/>
                  </a:cubicBezTo>
                  <a:cubicBezTo>
                    <a:pt x="1389" y="3398"/>
                    <a:pt x="1695" y="3483"/>
                    <a:pt x="2102" y="3500"/>
                  </a:cubicBezTo>
                  <a:cubicBezTo>
                    <a:pt x="6533" y="3723"/>
                    <a:pt x="11424" y="4853"/>
                    <a:pt x="14533" y="6360"/>
                  </a:cubicBezTo>
                  <a:cubicBezTo>
                    <a:pt x="16978" y="7524"/>
                    <a:pt x="19524" y="9460"/>
                    <a:pt x="17944" y="12010"/>
                  </a:cubicBezTo>
                  <a:cubicBezTo>
                    <a:pt x="15653" y="15727"/>
                    <a:pt x="6024" y="17199"/>
                    <a:pt x="2255" y="17644"/>
                  </a:cubicBezTo>
                  <a:cubicBezTo>
                    <a:pt x="2460" y="16308"/>
                    <a:pt x="3375" y="15349"/>
                    <a:pt x="3375" y="15333"/>
                  </a:cubicBezTo>
                  <a:cubicBezTo>
                    <a:pt x="3529" y="15161"/>
                    <a:pt x="3222" y="14990"/>
                    <a:pt x="2764" y="14938"/>
                  </a:cubicBezTo>
                  <a:cubicBezTo>
                    <a:pt x="2664" y="14929"/>
                    <a:pt x="2565" y="14924"/>
                    <a:pt x="2465" y="14924"/>
                  </a:cubicBezTo>
                  <a:cubicBezTo>
                    <a:pt x="2053" y="14924"/>
                    <a:pt x="1666" y="15006"/>
                    <a:pt x="1542" y="15144"/>
                  </a:cubicBezTo>
                  <a:cubicBezTo>
                    <a:pt x="1440" y="15230"/>
                    <a:pt x="422" y="16360"/>
                    <a:pt x="269" y="17884"/>
                  </a:cubicBezTo>
                  <a:cubicBezTo>
                    <a:pt x="64" y="17970"/>
                    <a:pt x="-38" y="18072"/>
                    <a:pt x="13" y="18192"/>
                  </a:cubicBezTo>
                  <a:cubicBezTo>
                    <a:pt x="64" y="18244"/>
                    <a:pt x="167" y="18277"/>
                    <a:pt x="269" y="18329"/>
                  </a:cubicBezTo>
                  <a:cubicBezTo>
                    <a:pt x="320" y="19271"/>
                    <a:pt x="726" y="20350"/>
                    <a:pt x="2000" y="21395"/>
                  </a:cubicBezTo>
                  <a:cubicBezTo>
                    <a:pt x="2153" y="21514"/>
                    <a:pt x="2511" y="21600"/>
                    <a:pt x="2867" y="21600"/>
                  </a:cubicBezTo>
                  <a:cubicBezTo>
                    <a:pt x="3020" y="21600"/>
                    <a:pt x="3122" y="21583"/>
                    <a:pt x="3222" y="21566"/>
                  </a:cubicBezTo>
                  <a:cubicBezTo>
                    <a:pt x="3733" y="21497"/>
                    <a:pt x="3986" y="21309"/>
                    <a:pt x="3784" y="21155"/>
                  </a:cubicBezTo>
                  <a:cubicBezTo>
                    <a:pt x="2662" y="20196"/>
                    <a:pt x="2255" y="19219"/>
                    <a:pt x="2204" y="18329"/>
                  </a:cubicBezTo>
                  <a:cubicBezTo>
                    <a:pt x="5720" y="17953"/>
                    <a:pt x="17231" y="16412"/>
                    <a:pt x="19831" y="12148"/>
                  </a:cubicBezTo>
                  <a:cubicBezTo>
                    <a:pt x="21562" y="9356"/>
                    <a:pt x="18760" y="7268"/>
                    <a:pt x="16111" y="5983"/>
                  </a:cubicBezTo>
                  <a:cubicBezTo>
                    <a:pt x="13107" y="4545"/>
                    <a:pt x="8775" y="3467"/>
                    <a:pt x="4447" y="3021"/>
                  </a:cubicBezTo>
                  <a:cubicBezTo>
                    <a:pt x="6382" y="2507"/>
                    <a:pt x="9438" y="1566"/>
                    <a:pt x="11171" y="470"/>
                  </a:cubicBezTo>
                  <a:cubicBezTo>
                    <a:pt x="11424" y="316"/>
                    <a:pt x="11271" y="127"/>
                    <a:pt x="10813" y="42"/>
                  </a:cubicBezTo>
                  <a:cubicBezTo>
                    <a:pt x="10665" y="14"/>
                    <a:pt x="10499" y="0"/>
                    <a:pt x="1033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03" name="Google Shape;1555;p95"/>
            <p:cNvSpPr/>
            <p:nvPr/>
          </p:nvSpPr>
          <p:spPr>
            <a:xfrm>
              <a:off x="1386999" y="581036"/>
              <a:ext cx="268347" cy="87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600" extrusionOk="0">
                  <a:moveTo>
                    <a:pt x="4796" y="0"/>
                  </a:moveTo>
                  <a:cubicBezTo>
                    <a:pt x="4291" y="0"/>
                    <a:pt x="3805" y="191"/>
                    <a:pt x="3336" y="563"/>
                  </a:cubicBezTo>
                  <a:cubicBezTo>
                    <a:pt x="1069" y="2353"/>
                    <a:pt x="121" y="8138"/>
                    <a:pt x="53" y="8450"/>
                  </a:cubicBezTo>
                  <a:cubicBezTo>
                    <a:pt x="-83" y="9400"/>
                    <a:pt x="53" y="10556"/>
                    <a:pt x="357" y="11084"/>
                  </a:cubicBezTo>
                  <a:cubicBezTo>
                    <a:pt x="446" y="11235"/>
                    <a:pt x="542" y="11310"/>
                    <a:pt x="635" y="11310"/>
                  </a:cubicBezTo>
                  <a:cubicBezTo>
                    <a:pt x="862" y="11310"/>
                    <a:pt x="1084" y="10878"/>
                    <a:pt x="1203" y="10134"/>
                  </a:cubicBezTo>
                  <a:cubicBezTo>
                    <a:pt x="1203" y="10134"/>
                    <a:pt x="1915" y="5821"/>
                    <a:pt x="3676" y="4348"/>
                  </a:cubicBezTo>
                  <a:cubicBezTo>
                    <a:pt x="4037" y="4062"/>
                    <a:pt x="4415" y="3921"/>
                    <a:pt x="4810" y="3921"/>
                  </a:cubicBezTo>
                  <a:cubicBezTo>
                    <a:pt x="6297" y="3921"/>
                    <a:pt x="8012" y="5957"/>
                    <a:pt x="9940" y="10028"/>
                  </a:cubicBezTo>
                  <a:cubicBezTo>
                    <a:pt x="14475" y="19705"/>
                    <a:pt x="17624" y="21600"/>
                    <a:pt x="19384" y="21600"/>
                  </a:cubicBezTo>
                  <a:cubicBezTo>
                    <a:pt x="20434" y="21600"/>
                    <a:pt x="20977" y="20861"/>
                    <a:pt x="21045" y="20761"/>
                  </a:cubicBezTo>
                  <a:cubicBezTo>
                    <a:pt x="21349" y="20338"/>
                    <a:pt x="21517" y="19288"/>
                    <a:pt x="21383" y="18232"/>
                  </a:cubicBezTo>
                  <a:cubicBezTo>
                    <a:pt x="21282" y="17453"/>
                    <a:pt x="21051" y="17021"/>
                    <a:pt x="20800" y="17021"/>
                  </a:cubicBezTo>
                  <a:cubicBezTo>
                    <a:pt x="20713" y="17021"/>
                    <a:pt x="20624" y="17071"/>
                    <a:pt x="20536" y="17181"/>
                  </a:cubicBezTo>
                  <a:cubicBezTo>
                    <a:pt x="20525" y="17181"/>
                    <a:pt x="20148" y="17594"/>
                    <a:pt x="19399" y="17594"/>
                  </a:cubicBezTo>
                  <a:cubicBezTo>
                    <a:pt x="17935" y="17594"/>
                    <a:pt x="15041" y="16025"/>
                    <a:pt x="10650" y="6771"/>
                  </a:cubicBezTo>
                  <a:cubicBezTo>
                    <a:pt x="8519" y="2272"/>
                    <a:pt x="6551" y="0"/>
                    <a:pt x="4796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04" name="Google Shape;1556;p95"/>
            <p:cNvSpPr/>
            <p:nvPr/>
          </p:nvSpPr>
          <p:spPr>
            <a:xfrm>
              <a:off x="1486367" y="184224"/>
              <a:ext cx="129693" cy="17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600" extrusionOk="0">
                  <a:moveTo>
                    <a:pt x="1340" y="0"/>
                  </a:moveTo>
                  <a:cubicBezTo>
                    <a:pt x="1077" y="0"/>
                    <a:pt x="809" y="60"/>
                    <a:pt x="566" y="179"/>
                  </a:cubicBezTo>
                  <a:cubicBezTo>
                    <a:pt x="12" y="438"/>
                    <a:pt x="-197" y="1066"/>
                    <a:pt x="221" y="1534"/>
                  </a:cubicBezTo>
                  <a:cubicBezTo>
                    <a:pt x="291" y="1587"/>
                    <a:pt x="4735" y="6589"/>
                    <a:pt x="5289" y="10654"/>
                  </a:cubicBezTo>
                  <a:cubicBezTo>
                    <a:pt x="5289" y="11125"/>
                    <a:pt x="5847" y="11489"/>
                    <a:pt x="6471" y="11541"/>
                  </a:cubicBezTo>
                  <a:cubicBezTo>
                    <a:pt x="6471" y="11541"/>
                    <a:pt x="12860" y="12166"/>
                    <a:pt x="18761" y="21079"/>
                  </a:cubicBezTo>
                  <a:cubicBezTo>
                    <a:pt x="18970" y="21393"/>
                    <a:pt x="19458" y="21600"/>
                    <a:pt x="19943" y="21600"/>
                  </a:cubicBezTo>
                  <a:cubicBezTo>
                    <a:pt x="20152" y="21600"/>
                    <a:pt x="20361" y="21600"/>
                    <a:pt x="20500" y="21498"/>
                  </a:cubicBezTo>
                  <a:cubicBezTo>
                    <a:pt x="21194" y="21289"/>
                    <a:pt x="21403" y="20663"/>
                    <a:pt x="21124" y="20193"/>
                  </a:cubicBezTo>
                  <a:cubicBezTo>
                    <a:pt x="15847" y="12271"/>
                    <a:pt x="10082" y="10291"/>
                    <a:pt x="7722" y="9770"/>
                  </a:cubicBezTo>
                  <a:cubicBezTo>
                    <a:pt x="6750" y="5391"/>
                    <a:pt x="2581" y="648"/>
                    <a:pt x="2375" y="438"/>
                  </a:cubicBezTo>
                  <a:cubicBezTo>
                    <a:pt x="2159" y="149"/>
                    <a:pt x="1761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05" name="Google Shape;1557;p95"/>
            <p:cNvSpPr/>
            <p:nvPr/>
          </p:nvSpPr>
          <p:spPr>
            <a:xfrm>
              <a:off x="1127696" y="221624"/>
              <a:ext cx="151050" cy="81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extrusionOk="0">
                  <a:moveTo>
                    <a:pt x="17037" y="0"/>
                  </a:moveTo>
                  <a:cubicBezTo>
                    <a:pt x="5178" y="0"/>
                    <a:pt x="131" y="18356"/>
                    <a:pt x="131" y="18566"/>
                  </a:cubicBezTo>
                  <a:cubicBezTo>
                    <a:pt x="-170" y="19575"/>
                    <a:pt x="71" y="20811"/>
                    <a:pt x="610" y="21374"/>
                  </a:cubicBezTo>
                  <a:cubicBezTo>
                    <a:pt x="791" y="21487"/>
                    <a:pt x="971" y="21600"/>
                    <a:pt x="1149" y="21600"/>
                  </a:cubicBezTo>
                  <a:cubicBezTo>
                    <a:pt x="1511" y="21600"/>
                    <a:pt x="1929" y="21149"/>
                    <a:pt x="2110" y="20472"/>
                  </a:cubicBezTo>
                  <a:cubicBezTo>
                    <a:pt x="2331" y="19758"/>
                    <a:pt x="6661" y="4194"/>
                    <a:pt x="16988" y="4194"/>
                  </a:cubicBezTo>
                  <a:cubicBezTo>
                    <a:pt x="17954" y="4194"/>
                    <a:pt x="18975" y="4334"/>
                    <a:pt x="20051" y="4629"/>
                  </a:cubicBezTo>
                  <a:cubicBezTo>
                    <a:pt x="20094" y="4640"/>
                    <a:pt x="20134" y="4640"/>
                    <a:pt x="20177" y="4640"/>
                  </a:cubicBezTo>
                  <a:cubicBezTo>
                    <a:pt x="20779" y="4640"/>
                    <a:pt x="21258" y="3883"/>
                    <a:pt x="21373" y="2830"/>
                  </a:cubicBezTo>
                  <a:cubicBezTo>
                    <a:pt x="21430" y="1708"/>
                    <a:pt x="21011" y="585"/>
                    <a:pt x="20412" y="473"/>
                  </a:cubicBezTo>
                  <a:cubicBezTo>
                    <a:pt x="19230" y="145"/>
                    <a:pt x="18106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06" name="Google Shape;1558;p95"/>
            <p:cNvSpPr/>
            <p:nvPr/>
          </p:nvSpPr>
          <p:spPr>
            <a:xfrm>
              <a:off x="1392264" y="1005483"/>
              <a:ext cx="78192" cy="192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14" h="21600" extrusionOk="0">
                  <a:moveTo>
                    <a:pt x="16472" y="0"/>
                  </a:moveTo>
                  <a:cubicBezTo>
                    <a:pt x="16404" y="0"/>
                    <a:pt x="16332" y="2"/>
                    <a:pt x="16264" y="5"/>
                  </a:cubicBezTo>
                  <a:cubicBezTo>
                    <a:pt x="15256" y="100"/>
                    <a:pt x="14446" y="529"/>
                    <a:pt x="14648" y="1053"/>
                  </a:cubicBezTo>
                  <a:cubicBezTo>
                    <a:pt x="14648" y="1148"/>
                    <a:pt x="17475" y="12399"/>
                    <a:pt x="621" y="20028"/>
                  </a:cubicBezTo>
                  <a:cubicBezTo>
                    <a:pt x="-189" y="20408"/>
                    <a:pt x="-189" y="20980"/>
                    <a:pt x="520" y="21315"/>
                  </a:cubicBezTo>
                  <a:cubicBezTo>
                    <a:pt x="920" y="21507"/>
                    <a:pt x="1427" y="21600"/>
                    <a:pt x="1933" y="21600"/>
                  </a:cubicBezTo>
                  <a:cubicBezTo>
                    <a:pt x="2334" y="21600"/>
                    <a:pt x="2840" y="21507"/>
                    <a:pt x="3245" y="21363"/>
                  </a:cubicBezTo>
                  <a:cubicBezTo>
                    <a:pt x="21411" y="13019"/>
                    <a:pt x="18483" y="1292"/>
                    <a:pt x="18382" y="816"/>
                  </a:cubicBezTo>
                  <a:cubicBezTo>
                    <a:pt x="18290" y="324"/>
                    <a:pt x="17485" y="0"/>
                    <a:pt x="1647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07" name="Google Shape;1559;p95"/>
            <p:cNvSpPr/>
            <p:nvPr/>
          </p:nvSpPr>
          <p:spPr>
            <a:xfrm>
              <a:off x="1792043" y="493330"/>
              <a:ext cx="90550" cy="259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600" extrusionOk="0">
                  <a:moveTo>
                    <a:pt x="3878" y="0"/>
                  </a:moveTo>
                  <a:cubicBezTo>
                    <a:pt x="3397" y="0"/>
                    <a:pt x="2926" y="62"/>
                    <a:pt x="2582" y="186"/>
                  </a:cubicBezTo>
                  <a:cubicBezTo>
                    <a:pt x="1894" y="468"/>
                    <a:pt x="1894" y="892"/>
                    <a:pt x="2582" y="1140"/>
                  </a:cubicBezTo>
                  <a:cubicBezTo>
                    <a:pt x="2780" y="1175"/>
                    <a:pt x="16881" y="6264"/>
                    <a:pt x="8007" y="17324"/>
                  </a:cubicBezTo>
                  <a:cubicBezTo>
                    <a:pt x="2582" y="18949"/>
                    <a:pt x="315" y="20539"/>
                    <a:pt x="216" y="20646"/>
                  </a:cubicBezTo>
                  <a:cubicBezTo>
                    <a:pt x="-279" y="20999"/>
                    <a:pt x="117" y="21387"/>
                    <a:pt x="1003" y="21529"/>
                  </a:cubicBezTo>
                  <a:cubicBezTo>
                    <a:pt x="1300" y="21565"/>
                    <a:pt x="1597" y="21600"/>
                    <a:pt x="1894" y="21600"/>
                  </a:cubicBezTo>
                  <a:cubicBezTo>
                    <a:pt x="2582" y="21600"/>
                    <a:pt x="3176" y="21458"/>
                    <a:pt x="3567" y="21212"/>
                  </a:cubicBezTo>
                  <a:cubicBezTo>
                    <a:pt x="3567" y="21212"/>
                    <a:pt x="7908" y="18030"/>
                    <a:pt x="19841" y="16370"/>
                  </a:cubicBezTo>
                  <a:cubicBezTo>
                    <a:pt x="20826" y="16228"/>
                    <a:pt x="21321" y="15875"/>
                    <a:pt x="20925" y="15522"/>
                  </a:cubicBezTo>
                  <a:cubicBezTo>
                    <a:pt x="20623" y="15252"/>
                    <a:pt x="19973" y="15085"/>
                    <a:pt x="19243" y="15085"/>
                  </a:cubicBezTo>
                  <a:cubicBezTo>
                    <a:pt x="19021" y="15085"/>
                    <a:pt x="18790" y="15100"/>
                    <a:pt x="18559" y="15134"/>
                  </a:cubicBezTo>
                  <a:cubicBezTo>
                    <a:pt x="16386" y="15451"/>
                    <a:pt x="14416" y="15804"/>
                    <a:pt x="12738" y="16157"/>
                  </a:cubicBezTo>
                  <a:cubicBezTo>
                    <a:pt x="19643" y="5416"/>
                    <a:pt x="5839" y="399"/>
                    <a:pt x="5245" y="186"/>
                  </a:cubicBezTo>
                  <a:cubicBezTo>
                    <a:pt x="4849" y="62"/>
                    <a:pt x="4359" y="0"/>
                    <a:pt x="3878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08" name="Google Shape;1560;p95"/>
            <p:cNvSpPr/>
            <p:nvPr/>
          </p:nvSpPr>
          <p:spPr>
            <a:xfrm>
              <a:off x="325287" y="246543"/>
              <a:ext cx="352827" cy="503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6" h="21600" extrusionOk="0">
                  <a:moveTo>
                    <a:pt x="17828" y="0"/>
                  </a:moveTo>
                  <a:cubicBezTo>
                    <a:pt x="17039" y="0"/>
                    <a:pt x="16292" y="195"/>
                    <a:pt x="15616" y="571"/>
                  </a:cubicBezTo>
                  <a:cubicBezTo>
                    <a:pt x="14009" y="1500"/>
                    <a:pt x="13087" y="3391"/>
                    <a:pt x="13276" y="5392"/>
                  </a:cubicBezTo>
                  <a:cubicBezTo>
                    <a:pt x="13559" y="8103"/>
                    <a:pt x="10842" y="9758"/>
                    <a:pt x="4580" y="12850"/>
                  </a:cubicBezTo>
                  <a:cubicBezTo>
                    <a:pt x="-1872" y="16052"/>
                    <a:pt x="373" y="21309"/>
                    <a:pt x="397" y="21364"/>
                  </a:cubicBezTo>
                  <a:cubicBezTo>
                    <a:pt x="444" y="21510"/>
                    <a:pt x="633" y="21600"/>
                    <a:pt x="799" y="21600"/>
                  </a:cubicBezTo>
                  <a:cubicBezTo>
                    <a:pt x="846" y="21600"/>
                    <a:pt x="917" y="21600"/>
                    <a:pt x="964" y="21582"/>
                  </a:cubicBezTo>
                  <a:cubicBezTo>
                    <a:pt x="1177" y="21527"/>
                    <a:pt x="1319" y="21327"/>
                    <a:pt x="1224" y="21145"/>
                  </a:cubicBezTo>
                  <a:cubicBezTo>
                    <a:pt x="1154" y="20945"/>
                    <a:pt x="-808" y="16325"/>
                    <a:pt x="5052" y="13432"/>
                  </a:cubicBezTo>
                  <a:cubicBezTo>
                    <a:pt x="11102" y="10431"/>
                    <a:pt x="14504" y="8594"/>
                    <a:pt x="14174" y="5337"/>
                  </a:cubicBezTo>
                  <a:cubicBezTo>
                    <a:pt x="14009" y="3591"/>
                    <a:pt x="14789" y="1900"/>
                    <a:pt x="16159" y="1135"/>
                  </a:cubicBezTo>
                  <a:cubicBezTo>
                    <a:pt x="16672" y="840"/>
                    <a:pt x="17237" y="696"/>
                    <a:pt x="17836" y="696"/>
                  </a:cubicBezTo>
                  <a:cubicBezTo>
                    <a:pt x="18233" y="696"/>
                    <a:pt x="18644" y="758"/>
                    <a:pt x="19066" y="881"/>
                  </a:cubicBezTo>
                  <a:cubicBezTo>
                    <a:pt x="19116" y="898"/>
                    <a:pt x="19168" y="906"/>
                    <a:pt x="19221" y="906"/>
                  </a:cubicBezTo>
                  <a:cubicBezTo>
                    <a:pt x="19391" y="906"/>
                    <a:pt x="19561" y="820"/>
                    <a:pt x="19633" y="681"/>
                  </a:cubicBezTo>
                  <a:cubicBezTo>
                    <a:pt x="19728" y="517"/>
                    <a:pt x="19609" y="317"/>
                    <a:pt x="19397" y="244"/>
                  </a:cubicBezTo>
                  <a:cubicBezTo>
                    <a:pt x="18861" y="81"/>
                    <a:pt x="18335" y="0"/>
                    <a:pt x="17828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09" name="Google Shape;1561;p95"/>
            <p:cNvSpPr/>
            <p:nvPr/>
          </p:nvSpPr>
          <p:spPr>
            <a:xfrm>
              <a:off x="459657" y="153104"/>
              <a:ext cx="133228" cy="116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600" extrusionOk="0">
                  <a:moveTo>
                    <a:pt x="20017" y="0"/>
                  </a:moveTo>
                  <a:cubicBezTo>
                    <a:pt x="19888" y="0"/>
                    <a:pt x="19758" y="19"/>
                    <a:pt x="19626" y="67"/>
                  </a:cubicBezTo>
                  <a:cubicBezTo>
                    <a:pt x="11704" y="3121"/>
                    <a:pt x="8792" y="11343"/>
                    <a:pt x="7979" y="14318"/>
                  </a:cubicBezTo>
                  <a:cubicBezTo>
                    <a:pt x="3307" y="14864"/>
                    <a:pt x="398" y="19093"/>
                    <a:pt x="262" y="19250"/>
                  </a:cubicBezTo>
                  <a:cubicBezTo>
                    <a:pt x="-146" y="19875"/>
                    <a:pt x="-78" y="20814"/>
                    <a:pt x="466" y="21286"/>
                  </a:cubicBezTo>
                  <a:cubicBezTo>
                    <a:pt x="734" y="21521"/>
                    <a:pt x="1006" y="21600"/>
                    <a:pt x="1278" y="21600"/>
                  </a:cubicBezTo>
                  <a:cubicBezTo>
                    <a:pt x="1682" y="21600"/>
                    <a:pt x="2022" y="21443"/>
                    <a:pt x="2294" y="21050"/>
                  </a:cubicBezTo>
                  <a:cubicBezTo>
                    <a:pt x="2294" y="21050"/>
                    <a:pt x="4934" y="17214"/>
                    <a:pt x="8928" y="17214"/>
                  </a:cubicBezTo>
                  <a:cubicBezTo>
                    <a:pt x="9536" y="17214"/>
                    <a:pt x="10080" y="16743"/>
                    <a:pt x="10216" y="16039"/>
                  </a:cubicBezTo>
                  <a:cubicBezTo>
                    <a:pt x="10216" y="15960"/>
                    <a:pt x="12244" y="6017"/>
                    <a:pt x="20438" y="2885"/>
                  </a:cubicBezTo>
                  <a:cubicBezTo>
                    <a:pt x="21114" y="2649"/>
                    <a:pt x="21454" y="1789"/>
                    <a:pt x="21182" y="1007"/>
                  </a:cubicBezTo>
                  <a:cubicBezTo>
                    <a:pt x="21020" y="374"/>
                    <a:pt x="20548" y="0"/>
                    <a:pt x="20017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10" name="Google Shape;1562;p95"/>
            <p:cNvSpPr/>
            <p:nvPr/>
          </p:nvSpPr>
          <p:spPr>
            <a:xfrm>
              <a:off x="229633" y="781914"/>
              <a:ext cx="46170" cy="106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785" h="21600" extrusionOk="0">
                  <a:moveTo>
                    <a:pt x="12991" y="0"/>
                  </a:moveTo>
                  <a:cubicBezTo>
                    <a:pt x="12444" y="0"/>
                    <a:pt x="11883" y="99"/>
                    <a:pt x="11370" y="300"/>
                  </a:cubicBezTo>
                  <a:cubicBezTo>
                    <a:pt x="-5450" y="7943"/>
                    <a:pt x="1367" y="20311"/>
                    <a:pt x="1367" y="20483"/>
                  </a:cubicBezTo>
                  <a:cubicBezTo>
                    <a:pt x="1803" y="21173"/>
                    <a:pt x="2815" y="21600"/>
                    <a:pt x="3971" y="21600"/>
                  </a:cubicBezTo>
                  <a:cubicBezTo>
                    <a:pt x="4262" y="21600"/>
                    <a:pt x="4553" y="21514"/>
                    <a:pt x="4844" y="21514"/>
                  </a:cubicBezTo>
                  <a:cubicBezTo>
                    <a:pt x="6292" y="21173"/>
                    <a:pt x="7020" y="20311"/>
                    <a:pt x="6583" y="19453"/>
                  </a:cubicBezTo>
                  <a:cubicBezTo>
                    <a:pt x="6292" y="19022"/>
                    <a:pt x="1076" y="9060"/>
                    <a:pt x="14702" y="2878"/>
                  </a:cubicBezTo>
                  <a:cubicBezTo>
                    <a:pt x="15859" y="2360"/>
                    <a:pt x="16150" y="1330"/>
                    <a:pt x="15277" y="644"/>
                  </a:cubicBezTo>
                  <a:cubicBezTo>
                    <a:pt x="14668" y="226"/>
                    <a:pt x="13836" y="0"/>
                    <a:pt x="12991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926" name="Google Shape;1563;p95"/>
          <p:cNvGrpSpPr/>
          <p:nvPr/>
        </p:nvGrpSpPr>
        <p:grpSpPr>
          <a:xfrm>
            <a:off x="5196043" y="2471030"/>
            <a:ext cx="3938955" cy="2643945"/>
            <a:chOff x="0" y="0"/>
            <a:chExt cx="3938954" cy="2643943"/>
          </a:xfrm>
        </p:grpSpPr>
        <p:sp>
          <p:nvSpPr>
            <p:cNvPr id="1912" name="Google Shape;1564;p95"/>
            <p:cNvSpPr/>
            <p:nvPr/>
          </p:nvSpPr>
          <p:spPr>
            <a:xfrm flipH="1">
              <a:off x="3238920" y="866559"/>
              <a:ext cx="24907" cy="41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48" h="21600" extrusionOk="0">
                  <a:moveTo>
                    <a:pt x="0" y="13533"/>
                  </a:moveTo>
                  <a:cubicBezTo>
                    <a:pt x="6373" y="16376"/>
                    <a:pt x="12035" y="18992"/>
                    <a:pt x="17709" y="21600"/>
                  </a:cubicBezTo>
                  <a:cubicBezTo>
                    <a:pt x="21600" y="9496"/>
                    <a:pt x="17709" y="3085"/>
                    <a:pt x="14878" y="0"/>
                  </a:cubicBezTo>
                  <a:cubicBezTo>
                    <a:pt x="12035" y="1663"/>
                    <a:pt x="6734" y="6411"/>
                    <a:pt x="0" y="13533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13" name="Google Shape;1565;p95"/>
            <p:cNvSpPr/>
            <p:nvPr/>
          </p:nvSpPr>
          <p:spPr>
            <a:xfrm flipH="1">
              <a:off x="17652" y="487737"/>
              <a:ext cx="635506" cy="23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538" extrusionOk="0">
                  <a:moveTo>
                    <a:pt x="2496" y="21182"/>
                  </a:moveTo>
                  <a:cubicBezTo>
                    <a:pt x="2131" y="21223"/>
                    <a:pt x="2085" y="19720"/>
                    <a:pt x="2450" y="19595"/>
                  </a:cubicBezTo>
                  <a:lnTo>
                    <a:pt x="4777" y="19009"/>
                  </a:lnTo>
                  <a:lnTo>
                    <a:pt x="9143" y="15541"/>
                  </a:lnTo>
                  <a:lnTo>
                    <a:pt x="19228" y="6894"/>
                  </a:lnTo>
                  <a:cubicBezTo>
                    <a:pt x="20658" y="5682"/>
                    <a:pt x="21586" y="3802"/>
                    <a:pt x="21054" y="0"/>
                  </a:cubicBezTo>
                  <a:cubicBezTo>
                    <a:pt x="21054" y="0"/>
                    <a:pt x="21297" y="2632"/>
                    <a:pt x="19745" y="4095"/>
                  </a:cubicBezTo>
                  <a:cubicBezTo>
                    <a:pt x="18194" y="5598"/>
                    <a:pt x="123" y="20597"/>
                    <a:pt x="123" y="20597"/>
                  </a:cubicBezTo>
                  <a:cubicBezTo>
                    <a:pt x="123" y="20597"/>
                    <a:pt x="-14" y="20889"/>
                    <a:pt x="1" y="21140"/>
                  </a:cubicBezTo>
                  <a:cubicBezTo>
                    <a:pt x="17" y="21432"/>
                    <a:pt x="93" y="21600"/>
                    <a:pt x="503" y="21516"/>
                  </a:cubicBezTo>
                  <a:cubicBezTo>
                    <a:pt x="929" y="21432"/>
                    <a:pt x="2496" y="21182"/>
                    <a:pt x="2496" y="21182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14" name="Google Shape;1566;p95"/>
            <p:cNvSpPr/>
            <p:nvPr/>
          </p:nvSpPr>
          <p:spPr>
            <a:xfrm flipH="1">
              <a:off x="175248" y="259805"/>
              <a:ext cx="535712" cy="319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458" extrusionOk="0">
                  <a:moveTo>
                    <a:pt x="4576" y="20652"/>
                  </a:moveTo>
                  <a:cubicBezTo>
                    <a:pt x="4230" y="20682"/>
                    <a:pt x="3940" y="20559"/>
                    <a:pt x="3739" y="20193"/>
                  </a:cubicBezTo>
                  <a:cubicBezTo>
                    <a:pt x="3613" y="19978"/>
                    <a:pt x="3485" y="19397"/>
                    <a:pt x="3395" y="18938"/>
                  </a:cubicBezTo>
                  <a:lnTo>
                    <a:pt x="2159" y="19947"/>
                  </a:lnTo>
                  <a:cubicBezTo>
                    <a:pt x="1759" y="20284"/>
                    <a:pt x="1451" y="19244"/>
                    <a:pt x="1850" y="18908"/>
                  </a:cubicBezTo>
                  <a:lnTo>
                    <a:pt x="3377" y="17684"/>
                  </a:lnTo>
                  <a:lnTo>
                    <a:pt x="3722" y="17409"/>
                  </a:lnTo>
                  <a:cubicBezTo>
                    <a:pt x="5665" y="15971"/>
                    <a:pt x="18509" y="6456"/>
                    <a:pt x="20398" y="5018"/>
                  </a:cubicBezTo>
                  <a:cubicBezTo>
                    <a:pt x="21543" y="4161"/>
                    <a:pt x="21543" y="1744"/>
                    <a:pt x="20980" y="0"/>
                  </a:cubicBezTo>
                  <a:cubicBezTo>
                    <a:pt x="21034" y="184"/>
                    <a:pt x="21434" y="2050"/>
                    <a:pt x="19763" y="3336"/>
                  </a:cubicBezTo>
                  <a:cubicBezTo>
                    <a:pt x="18019" y="4681"/>
                    <a:pt x="143" y="19947"/>
                    <a:pt x="143" y="19947"/>
                  </a:cubicBezTo>
                  <a:cubicBezTo>
                    <a:pt x="143" y="19947"/>
                    <a:pt x="-57" y="20315"/>
                    <a:pt x="15" y="20712"/>
                  </a:cubicBezTo>
                  <a:cubicBezTo>
                    <a:pt x="106" y="21141"/>
                    <a:pt x="270" y="21600"/>
                    <a:pt x="1088" y="21416"/>
                  </a:cubicBezTo>
                  <a:cubicBezTo>
                    <a:pt x="1905" y="21233"/>
                    <a:pt x="4521" y="20652"/>
                    <a:pt x="4576" y="20652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15" name="Google Shape;1567;p95"/>
            <p:cNvSpPr/>
            <p:nvPr/>
          </p:nvSpPr>
          <p:spPr>
            <a:xfrm flipH="1">
              <a:off x="1402097" y="620390"/>
              <a:ext cx="93000" cy="83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48" y="0"/>
                  </a:moveTo>
                  <a:cubicBezTo>
                    <a:pt x="18740" y="120"/>
                    <a:pt x="18636" y="120"/>
                    <a:pt x="18531" y="120"/>
                  </a:cubicBezTo>
                  <a:cubicBezTo>
                    <a:pt x="17789" y="707"/>
                    <a:pt x="11753" y="2700"/>
                    <a:pt x="2964" y="5403"/>
                  </a:cubicBezTo>
                  <a:lnTo>
                    <a:pt x="0" y="6222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16" name="Google Shape;1568;p95"/>
            <p:cNvSpPr/>
            <p:nvPr/>
          </p:nvSpPr>
          <p:spPr>
            <a:xfrm flipH="1">
              <a:off x="185860" y="840119"/>
              <a:ext cx="1825722" cy="558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3" y="10209"/>
                  </a:moveTo>
                  <a:cubicBezTo>
                    <a:pt x="496" y="11602"/>
                    <a:pt x="264" y="12977"/>
                    <a:pt x="38" y="14335"/>
                  </a:cubicBezTo>
                  <a:cubicBezTo>
                    <a:pt x="27" y="14512"/>
                    <a:pt x="11" y="14670"/>
                    <a:pt x="0" y="14846"/>
                  </a:cubicBezTo>
                  <a:cubicBezTo>
                    <a:pt x="318" y="13877"/>
                    <a:pt x="1068" y="11637"/>
                    <a:pt x="1332" y="11391"/>
                  </a:cubicBezTo>
                  <a:cubicBezTo>
                    <a:pt x="1850" y="10932"/>
                    <a:pt x="2902" y="13207"/>
                    <a:pt x="3042" y="14882"/>
                  </a:cubicBezTo>
                  <a:cubicBezTo>
                    <a:pt x="3171" y="16363"/>
                    <a:pt x="2902" y="19819"/>
                    <a:pt x="2837" y="20595"/>
                  </a:cubicBezTo>
                  <a:cubicBezTo>
                    <a:pt x="2880" y="20788"/>
                    <a:pt x="2966" y="21141"/>
                    <a:pt x="3069" y="21600"/>
                  </a:cubicBezTo>
                  <a:cubicBezTo>
                    <a:pt x="4196" y="19343"/>
                    <a:pt x="8856" y="9963"/>
                    <a:pt x="9589" y="9892"/>
                  </a:cubicBezTo>
                  <a:cubicBezTo>
                    <a:pt x="10118" y="9839"/>
                    <a:pt x="11601" y="9486"/>
                    <a:pt x="12987" y="9098"/>
                  </a:cubicBezTo>
                  <a:cubicBezTo>
                    <a:pt x="14362" y="8728"/>
                    <a:pt x="15635" y="8323"/>
                    <a:pt x="15775" y="8182"/>
                  </a:cubicBezTo>
                  <a:cubicBezTo>
                    <a:pt x="16077" y="7899"/>
                    <a:pt x="16595" y="7529"/>
                    <a:pt x="16600" y="7529"/>
                  </a:cubicBezTo>
                  <a:lnTo>
                    <a:pt x="16606" y="7512"/>
                  </a:lnTo>
                  <a:cubicBezTo>
                    <a:pt x="17388" y="7106"/>
                    <a:pt x="18294" y="6894"/>
                    <a:pt x="19108" y="6700"/>
                  </a:cubicBezTo>
                  <a:cubicBezTo>
                    <a:pt x="19863" y="6524"/>
                    <a:pt x="20538" y="6365"/>
                    <a:pt x="20947" y="6101"/>
                  </a:cubicBezTo>
                  <a:cubicBezTo>
                    <a:pt x="21260" y="5889"/>
                    <a:pt x="21524" y="5360"/>
                    <a:pt x="21600" y="4620"/>
                  </a:cubicBezTo>
                  <a:cubicBezTo>
                    <a:pt x="21476" y="4937"/>
                    <a:pt x="21325" y="5149"/>
                    <a:pt x="21131" y="5237"/>
                  </a:cubicBezTo>
                  <a:cubicBezTo>
                    <a:pt x="20737" y="5396"/>
                    <a:pt x="16865" y="6030"/>
                    <a:pt x="16768" y="5889"/>
                  </a:cubicBezTo>
                  <a:cubicBezTo>
                    <a:pt x="16671" y="5766"/>
                    <a:pt x="16509" y="4919"/>
                    <a:pt x="16412" y="5149"/>
                  </a:cubicBezTo>
                  <a:cubicBezTo>
                    <a:pt x="16320" y="5396"/>
                    <a:pt x="15905" y="6313"/>
                    <a:pt x="15187" y="6471"/>
                  </a:cubicBezTo>
                  <a:cubicBezTo>
                    <a:pt x="14470" y="6612"/>
                    <a:pt x="10371" y="7670"/>
                    <a:pt x="9681" y="7600"/>
                  </a:cubicBezTo>
                  <a:cubicBezTo>
                    <a:pt x="8985" y="7512"/>
                    <a:pt x="8537" y="4831"/>
                    <a:pt x="8537" y="4831"/>
                  </a:cubicBezTo>
                  <a:lnTo>
                    <a:pt x="8327" y="4849"/>
                  </a:lnTo>
                  <a:cubicBezTo>
                    <a:pt x="8327" y="4849"/>
                    <a:pt x="8084" y="7811"/>
                    <a:pt x="7847" y="8005"/>
                  </a:cubicBezTo>
                  <a:cubicBezTo>
                    <a:pt x="7604" y="8199"/>
                    <a:pt x="6887" y="8393"/>
                    <a:pt x="6396" y="8516"/>
                  </a:cubicBezTo>
                  <a:cubicBezTo>
                    <a:pt x="5911" y="8622"/>
                    <a:pt x="5658" y="7723"/>
                    <a:pt x="5706" y="6206"/>
                  </a:cubicBezTo>
                  <a:cubicBezTo>
                    <a:pt x="5755" y="4673"/>
                    <a:pt x="6062" y="0"/>
                    <a:pt x="6062" y="0"/>
                  </a:cubicBezTo>
                  <a:lnTo>
                    <a:pt x="5188" y="5713"/>
                  </a:lnTo>
                  <a:cubicBezTo>
                    <a:pt x="4805" y="9698"/>
                    <a:pt x="3554" y="13154"/>
                    <a:pt x="3193" y="12572"/>
                  </a:cubicBezTo>
                  <a:cubicBezTo>
                    <a:pt x="2837" y="11990"/>
                    <a:pt x="2551" y="12114"/>
                    <a:pt x="2476" y="10156"/>
                  </a:cubicBezTo>
                  <a:cubicBezTo>
                    <a:pt x="2405" y="8199"/>
                    <a:pt x="2271" y="5255"/>
                    <a:pt x="2271" y="5255"/>
                  </a:cubicBezTo>
                  <a:lnTo>
                    <a:pt x="1871" y="6824"/>
                  </a:lnTo>
                  <a:cubicBezTo>
                    <a:pt x="1731" y="7846"/>
                    <a:pt x="1510" y="9293"/>
                    <a:pt x="1133" y="9751"/>
                  </a:cubicBezTo>
                  <a:cubicBezTo>
                    <a:pt x="1003" y="9892"/>
                    <a:pt x="858" y="10068"/>
                    <a:pt x="723" y="1020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17" name="Google Shape;1569;p95"/>
            <p:cNvSpPr/>
            <p:nvPr/>
          </p:nvSpPr>
          <p:spPr>
            <a:xfrm flipH="1">
              <a:off x="2512572" y="1590009"/>
              <a:ext cx="241146" cy="279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252" y="2989"/>
                    <a:pt x="10004" y="12101"/>
                    <a:pt x="7880" y="14458"/>
                  </a:cubicBezTo>
                  <a:cubicBezTo>
                    <a:pt x="9269" y="15267"/>
                    <a:pt x="12454" y="17273"/>
                    <a:pt x="15067" y="20087"/>
                  </a:cubicBezTo>
                  <a:cubicBezTo>
                    <a:pt x="13474" y="18082"/>
                    <a:pt x="14087" y="14670"/>
                    <a:pt x="15108" y="12559"/>
                  </a:cubicBezTo>
                  <a:cubicBezTo>
                    <a:pt x="16088" y="10448"/>
                    <a:pt x="21560" y="0"/>
                    <a:pt x="21600" y="0"/>
                  </a:cubicBezTo>
                  <a:close/>
                  <a:moveTo>
                    <a:pt x="3266" y="14951"/>
                  </a:moveTo>
                  <a:cubicBezTo>
                    <a:pt x="1429" y="15408"/>
                    <a:pt x="408" y="16921"/>
                    <a:pt x="0" y="17730"/>
                  </a:cubicBezTo>
                  <a:cubicBezTo>
                    <a:pt x="979" y="18223"/>
                    <a:pt x="3021" y="19454"/>
                    <a:pt x="5349" y="21600"/>
                  </a:cubicBezTo>
                  <a:cubicBezTo>
                    <a:pt x="5349" y="21600"/>
                    <a:pt x="4042" y="19418"/>
                    <a:pt x="3021" y="17519"/>
                  </a:cubicBezTo>
                  <a:cubicBezTo>
                    <a:pt x="2246" y="16112"/>
                    <a:pt x="2859" y="15303"/>
                    <a:pt x="3266" y="1495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18" name="Google Shape;1570;p95"/>
            <p:cNvSpPr/>
            <p:nvPr/>
          </p:nvSpPr>
          <p:spPr>
            <a:xfrm flipH="1">
              <a:off x="1646436" y="1974756"/>
              <a:ext cx="1504790" cy="577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6" extrusionOk="0">
                  <a:moveTo>
                    <a:pt x="412" y="11463"/>
                  </a:moveTo>
                  <a:cubicBezTo>
                    <a:pt x="576" y="14882"/>
                    <a:pt x="694" y="17739"/>
                    <a:pt x="694" y="18233"/>
                  </a:cubicBezTo>
                  <a:cubicBezTo>
                    <a:pt x="707" y="19287"/>
                    <a:pt x="229" y="20664"/>
                    <a:pt x="0" y="21260"/>
                  </a:cubicBezTo>
                  <a:cubicBezTo>
                    <a:pt x="118" y="21413"/>
                    <a:pt x="301" y="21600"/>
                    <a:pt x="484" y="21532"/>
                  </a:cubicBezTo>
                  <a:cubicBezTo>
                    <a:pt x="805" y="21430"/>
                    <a:pt x="6759" y="17943"/>
                    <a:pt x="7682" y="17127"/>
                  </a:cubicBezTo>
                  <a:cubicBezTo>
                    <a:pt x="8474" y="16430"/>
                    <a:pt x="9370" y="14031"/>
                    <a:pt x="9534" y="13589"/>
                  </a:cubicBezTo>
                  <a:cubicBezTo>
                    <a:pt x="9573" y="12858"/>
                    <a:pt x="9815" y="8112"/>
                    <a:pt x="9599" y="3827"/>
                  </a:cubicBezTo>
                  <a:cubicBezTo>
                    <a:pt x="9599" y="3929"/>
                    <a:pt x="9521" y="9796"/>
                    <a:pt x="8945" y="10136"/>
                  </a:cubicBezTo>
                  <a:cubicBezTo>
                    <a:pt x="8362" y="10477"/>
                    <a:pt x="3180" y="12688"/>
                    <a:pt x="1943" y="12926"/>
                  </a:cubicBezTo>
                  <a:cubicBezTo>
                    <a:pt x="713" y="13147"/>
                    <a:pt x="412" y="11463"/>
                    <a:pt x="412" y="11463"/>
                  </a:cubicBezTo>
                  <a:close/>
                  <a:moveTo>
                    <a:pt x="9874" y="4439"/>
                  </a:moveTo>
                  <a:cubicBezTo>
                    <a:pt x="9874" y="4439"/>
                    <a:pt x="10103" y="6820"/>
                    <a:pt x="10293" y="7433"/>
                  </a:cubicBezTo>
                  <a:cubicBezTo>
                    <a:pt x="10483" y="8062"/>
                    <a:pt x="11130" y="8045"/>
                    <a:pt x="11360" y="5833"/>
                  </a:cubicBezTo>
                  <a:cubicBezTo>
                    <a:pt x="11091" y="9099"/>
                    <a:pt x="10679" y="12790"/>
                    <a:pt x="10607" y="13436"/>
                  </a:cubicBezTo>
                  <a:cubicBezTo>
                    <a:pt x="10502" y="13624"/>
                    <a:pt x="10149" y="14202"/>
                    <a:pt x="9782" y="13589"/>
                  </a:cubicBezTo>
                  <a:cubicBezTo>
                    <a:pt x="9835" y="12654"/>
                    <a:pt x="10031" y="8470"/>
                    <a:pt x="9874" y="4439"/>
                  </a:cubicBezTo>
                  <a:close/>
                  <a:moveTo>
                    <a:pt x="11687" y="4796"/>
                  </a:moveTo>
                  <a:cubicBezTo>
                    <a:pt x="11445" y="8096"/>
                    <a:pt x="10986" y="12279"/>
                    <a:pt x="10862" y="13419"/>
                  </a:cubicBezTo>
                  <a:cubicBezTo>
                    <a:pt x="11196" y="13708"/>
                    <a:pt x="12197" y="14473"/>
                    <a:pt x="12786" y="14167"/>
                  </a:cubicBezTo>
                  <a:cubicBezTo>
                    <a:pt x="13146" y="13997"/>
                    <a:pt x="14370" y="12603"/>
                    <a:pt x="15671" y="10970"/>
                  </a:cubicBezTo>
                  <a:cubicBezTo>
                    <a:pt x="17020" y="9286"/>
                    <a:pt x="18459" y="7348"/>
                    <a:pt x="19120" y="6242"/>
                  </a:cubicBezTo>
                  <a:cubicBezTo>
                    <a:pt x="19264" y="6021"/>
                    <a:pt x="19415" y="5766"/>
                    <a:pt x="19565" y="5527"/>
                  </a:cubicBezTo>
                  <a:cubicBezTo>
                    <a:pt x="20625" y="3809"/>
                    <a:pt x="21378" y="2585"/>
                    <a:pt x="21548" y="697"/>
                  </a:cubicBezTo>
                  <a:cubicBezTo>
                    <a:pt x="21574" y="459"/>
                    <a:pt x="21587" y="238"/>
                    <a:pt x="21600" y="0"/>
                  </a:cubicBezTo>
                  <a:cubicBezTo>
                    <a:pt x="21312" y="1190"/>
                    <a:pt x="20782" y="2551"/>
                    <a:pt x="19801" y="3521"/>
                  </a:cubicBezTo>
                  <a:cubicBezTo>
                    <a:pt x="18289" y="4983"/>
                    <a:pt x="14533" y="9201"/>
                    <a:pt x="13676" y="9881"/>
                  </a:cubicBezTo>
                  <a:cubicBezTo>
                    <a:pt x="12825" y="10562"/>
                    <a:pt x="12518" y="9609"/>
                    <a:pt x="12413" y="9133"/>
                  </a:cubicBezTo>
                  <a:cubicBezTo>
                    <a:pt x="12315" y="8640"/>
                    <a:pt x="11687" y="4796"/>
                    <a:pt x="11687" y="4796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19" name="Google Shape;1571;p95"/>
            <p:cNvSpPr/>
            <p:nvPr/>
          </p:nvSpPr>
          <p:spPr>
            <a:xfrm flipH="1">
              <a:off x="2016488" y="1116823"/>
              <a:ext cx="357958" cy="354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600" extrusionOk="0">
                  <a:moveTo>
                    <a:pt x="20233" y="8006"/>
                  </a:moveTo>
                  <a:cubicBezTo>
                    <a:pt x="21162" y="5310"/>
                    <a:pt x="21600" y="2585"/>
                    <a:pt x="21435" y="0"/>
                  </a:cubicBezTo>
                  <a:cubicBezTo>
                    <a:pt x="21435" y="0"/>
                    <a:pt x="21490" y="3364"/>
                    <a:pt x="18947" y="5727"/>
                  </a:cubicBezTo>
                  <a:cubicBezTo>
                    <a:pt x="17088" y="7478"/>
                    <a:pt x="7738" y="13427"/>
                    <a:pt x="2953" y="16429"/>
                  </a:cubicBezTo>
                  <a:cubicBezTo>
                    <a:pt x="1996" y="18069"/>
                    <a:pt x="1367" y="19181"/>
                    <a:pt x="1367" y="19181"/>
                  </a:cubicBezTo>
                  <a:lnTo>
                    <a:pt x="0" y="21600"/>
                  </a:lnTo>
                  <a:lnTo>
                    <a:pt x="8175" y="16318"/>
                  </a:lnTo>
                  <a:cubicBezTo>
                    <a:pt x="8750" y="15929"/>
                    <a:pt x="9433" y="15595"/>
                    <a:pt x="10226" y="15206"/>
                  </a:cubicBezTo>
                  <a:cubicBezTo>
                    <a:pt x="12467" y="14094"/>
                    <a:pt x="15722" y="12454"/>
                    <a:pt x="20233" y="8006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20" name="Google Shape;1572;p95"/>
            <p:cNvSpPr/>
            <p:nvPr/>
          </p:nvSpPr>
          <p:spPr>
            <a:xfrm flipH="1">
              <a:off x="1740855" y="756757"/>
              <a:ext cx="158758" cy="39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494" extrusionOk="0">
                  <a:moveTo>
                    <a:pt x="19052" y="297"/>
                  </a:moveTo>
                  <a:cubicBezTo>
                    <a:pt x="19297" y="72"/>
                    <a:pt x="19969" y="-53"/>
                    <a:pt x="20581" y="22"/>
                  </a:cubicBezTo>
                  <a:cubicBezTo>
                    <a:pt x="21133" y="123"/>
                    <a:pt x="21439" y="398"/>
                    <a:pt x="21256" y="649"/>
                  </a:cubicBezTo>
                  <a:lnTo>
                    <a:pt x="2226" y="21196"/>
                  </a:lnTo>
                  <a:cubicBezTo>
                    <a:pt x="2041" y="21422"/>
                    <a:pt x="1369" y="21547"/>
                    <a:pt x="757" y="21472"/>
                  </a:cubicBezTo>
                  <a:cubicBezTo>
                    <a:pt x="145" y="21371"/>
                    <a:pt x="-161" y="21096"/>
                    <a:pt x="85" y="2084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21" name="Google Shape;1573;p95"/>
            <p:cNvSpPr/>
            <p:nvPr/>
          </p:nvSpPr>
          <p:spPr>
            <a:xfrm flipH="1">
              <a:off x="1480329" y="780003"/>
              <a:ext cx="158529" cy="39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494" extrusionOk="0">
                  <a:moveTo>
                    <a:pt x="19054" y="298"/>
                  </a:moveTo>
                  <a:cubicBezTo>
                    <a:pt x="19298" y="72"/>
                    <a:pt x="19972" y="-53"/>
                    <a:pt x="20522" y="22"/>
                  </a:cubicBezTo>
                  <a:cubicBezTo>
                    <a:pt x="21134" y="123"/>
                    <a:pt x="21440" y="398"/>
                    <a:pt x="21196" y="649"/>
                  </a:cubicBezTo>
                  <a:lnTo>
                    <a:pt x="2226" y="21196"/>
                  </a:lnTo>
                  <a:cubicBezTo>
                    <a:pt x="2042" y="21422"/>
                    <a:pt x="1368" y="21547"/>
                    <a:pt x="756" y="21472"/>
                  </a:cubicBezTo>
                  <a:cubicBezTo>
                    <a:pt x="146" y="21371"/>
                    <a:pt x="-160" y="21096"/>
                    <a:pt x="84" y="2084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22" name="Google Shape;1574;p95"/>
            <p:cNvSpPr/>
            <p:nvPr/>
          </p:nvSpPr>
          <p:spPr>
            <a:xfrm flipH="1">
              <a:off x="845030" y="418449"/>
              <a:ext cx="202131" cy="83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600" extrusionOk="0">
                  <a:moveTo>
                    <a:pt x="9591" y="4109"/>
                  </a:moveTo>
                  <a:cubicBezTo>
                    <a:pt x="7186" y="1174"/>
                    <a:pt x="5407" y="1174"/>
                    <a:pt x="4636" y="0"/>
                  </a:cubicBezTo>
                  <a:cubicBezTo>
                    <a:pt x="2905" y="4696"/>
                    <a:pt x="-270" y="14320"/>
                    <a:pt x="18" y="21600"/>
                  </a:cubicBezTo>
                  <a:lnTo>
                    <a:pt x="21330" y="120"/>
                  </a:lnTo>
                  <a:cubicBezTo>
                    <a:pt x="19790" y="1174"/>
                    <a:pt x="18396" y="1997"/>
                    <a:pt x="17193" y="2584"/>
                  </a:cubicBezTo>
                  <a:cubicBezTo>
                    <a:pt x="13729" y="4345"/>
                    <a:pt x="10025" y="4345"/>
                    <a:pt x="10025" y="4345"/>
                  </a:cubicBezTo>
                  <a:cubicBezTo>
                    <a:pt x="9880" y="4345"/>
                    <a:pt x="9736" y="4225"/>
                    <a:pt x="9591" y="410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23" name="Google Shape;1575;p95"/>
            <p:cNvSpPr/>
            <p:nvPr/>
          </p:nvSpPr>
          <p:spPr>
            <a:xfrm flipH="1">
              <a:off x="809437" y="488202"/>
              <a:ext cx="434932" cy="342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600" extrusionOk="0">
                  <a:moveTo>
                    <a:pt x="20741" y="517"/>
                  </a:moveTo>
                  <a:cubicBezTo>
                    <a:pt x="20741" y="230"/>
                    <a:pt x="20944" y="0"/>
                    <a:pt x="21170" y="0"/>
                  </a:cubicBezTo>
                  <a:cubicBezTo>
                    <a:pt x="21396" y="0"/>
                    <a:pt x="21600" y="258"/>
                    <a:pt x="21578" y="545"/>
                  </a:cubicBezTo>
                  <a:cubicBezTo>
                    <a:pt x="21578" y="603"/>
                    <a:pt x="21578" y="21486"/>
                    <a:pt x="430" y="21600"/>
                  </a:cubicBezTo>
                  <a:cubicBezTo>
                    <a:pt x="204" y="21600"/>
                    <a:pt x="0" y="21342"/>
                    <a:pt x="0" y="21055"/>
                  </a:cubicBezTo>
                  <a:cubicBezTo>
                    <a:pt x="0" y="20767"/>
                    <a:pt x="204" y="20509"/>
                    <a:pt x="430" y="20509"/>
                  </a:cubicBezTo>
                  <a:cubicBezTo>
                    <a:pt x="20741" y="20423"/>
                    <a:pt x="20741" y="575"/>
                    <a:pt x="20741" y="517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24" name="Google Shape;1576;p95"/>
            <p:cNvSpPr/>
            <p:nvPr/>
          </p:nvSpPr>
          <p:spPr>
            <a:xfrm flipH="1">
              <a:off x="836201" y="602672"/>
              <a:ext cx="90431" cy="32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508" extrusionOk="0">
                  <a:moveTo>
                    <a:pt x="17410" y="361"/>
                  </a:moveTo>
                  <a:cubicBezTo>
                    <a:pt x="17838" y="87"/>
                    <a:pt x="18913" y="-65"/>
                    <a:pt x="19988" y="26"/>
                  </a:cubicBezTo>
                  <a:cubicBezTo>
                    <a:pt x="21063" y="148"/>
                    <a:pt x="21600" y="482"/>
                    <a:pt x="21172" y="757"/>
                  </a:cubicBezTo>
                  <a:cubicBezTo>
                    <a:pt x="21172" y="818"/>
                    <a:pt x="4621" y="13625"/>
                    <a:pt x="4084" y="20957"/>
                  </a:cubicBezTo>
                  <a:cubicBezTo>
                    <a:pt x="4084" y="21261"/>
                    <a:pt x="3115" y="21535"/>
                    <a:pt x="2040" y="21505"/>
                  </a:cubicBezTo>
                  <a:cubicBezTo>
                    <a:pt x="859" y="21505"/>
                    <a:pt x="0" y="21261"/>
                    <a:pt x="0" y="20926"/>
                  </a:cubicBezTo>
                  <a:cubicBezTo>
                    <a:pt x="537" y="13382"/>
                    <a:pt x="17410" y="422"/>
                    <a:pt x="17410" y="36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25" name="Google Shape;1577;p95"/>
            <p:cNvSpPr/>
            <p:nvPr/>
          </p:nvSpPr>
          <p:spPr>
            <a:xfrm flipH="1">
              <a:off x="0" y="-1"/>
              <a:ext cx="3938955" cy="264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566" extrusionOk="0">
                  <a:moveTo>
                    <a:pt x="11656" y="6235"/>
                  </a:moveTo>
                  <a:lnTo>
                    <a:pt x="6797" y="7499"/>
                  </a:lnTo>
                  <a:lnTo>
                    <a:pt x="6794" y="7499"/>
                  </a:lnTo>
                  <a:lnTo>
                    <a:pt x="4614" y="8083"/>
                  </a:lnTo>
                  <a:cubicBezTo>
                    <a:pt x="4611" y="8083"/>
                    <a:pt x="4609" y="8083"/>
                    <a:pt x="4606" y="8083"/>
                  </a:cubicBezTo>
                  <a:lnTo>
                    <a:pt x="4604" y="8083"/>
                  </a:lnTo>
                  <a:cubicBezTo>
                    <a:pt x="4586" y="8083"/>
                    <a:pt x="4356" y="8080"/>
                    <a:pt x="4012" y="7752"/>
                  </a:cubicBezTo>
                  <a:cubicBezTo>
                    <a:pt x="3952" y="7697"/>
                    <a:pt x="3882" y="7630"/>
                    <a:pt x="3809" y="7559"/>
                  </a:cubicBezTo>
                  <a:cubicBezTo>
                    <a:pt x="3757" y="7507"/>
                    <a:pt x="3705" y="7455"/>
                    <a:pt x="3652" y="7399"/>
                  </a:cubicBezTo>
                  <a:cubicBezTo>
                    <a:pt x="3585" y="7566"/>
                    <a:pt x="3505" y="7782"/>
                    <a:pt x="3420" y="8027"/>
                  </a:cubicBezTo>
                  <a:cubicBezTo>
                    <a:pt x="3247" y="8522"/>
                    <a:pt x="3065" y="9128"/>
                    <a:pt x="2943" y="9664"/>
                  </a:cubicBezTo>
                  <a:cubicBezTo>
                    <a:pt x="2760" y="10478"/>
                    <a:pt x="2885" y="11906"/>
                    <a:pt x="3005" y="12954"/>
                  </a:cubicBezTo>
                  <a:lnTo>
                    <a:pt x="3190" y="13114"/>
                  </a:lnTo>
                  <a:lnTo>
                    <a:pt x="3397" y="13293"/>
                  </a:lnTo>
                  <a:cubicBezTo>
                    <a:pt x="3540" y="13415"/>
                    <a:pt x="3694" y="13501"/>
                    <a:pt x="3852" y="13560"/>
                  </a:cubicBezTo>
                  <a:cubicBezTo>
                    <a:pt x="3854" y="13560"/>
                    <a:pt x="3859" y="13560"/>
                    <a:pt x="3862" y="13560"/>
                  </a:cubicBezTo>
                  <a:lnTo>
                    <a:pt x="3864" y="13564"/>
                  </a:lnTo>
                  <a:cubicBezTo>
                    <a:pt x="4714" y="13865"/>
                    <a:pt x="5698" y="13363"/>
                    <a:pt x="5703" y="13360"/>
                  </a:cubicBezTo>
                  <a:lnTo>
                    <a:pt x="8501" y="11906"/>
                  </a:lnTo>
                  <a:lnTo>
                    <a:pt x="8618" y="11608"/>
                  </a:lnTo>
                  <a:cubicBezTo>
                    <a:pt x="8618" y="11601"/>
                    <a:pt x="9322" y="9805"/>
                    <a:pt x="9452" y="9418"/>
                  </a:cubicBezTo>
                  <a:cubicBezTo>
                    <a:pt x="9482" y="9329"/>
                    <a:pt x="9520" y="9202"/>
                    <a:pt x="9565" y="9058"/>
                  </a:cubicBezTo>
                  <a:cubicBezTo>
                    <a:pt x="9720" y="8548"/>
                    <a:pt x="9939" y="7827"/>
                    <a:pt x="10084" y="7767"/>
                  </a:cubicBezTo>
                  <a:cubicBezTo>
                    <a:pt x="10109" y="7756"/>
                    <a:pt x="10137" y="7760"/>
                    <a:pt x="10167" y="7775"/>
                  </a:cubicBezTo>
                  <a:cubicBezTo>
                    <a:pt x="10229" y="7812"/>
                    <a:pt x="10312" y="7908"/>
                    <a:pt x="10387" y="8057"/>
                  </a:cubicBezTo>
                  <a:cubicBezTo>
                    <a:pt x="10459" y="8202"/>
                    <a:pt x="10529" y="8403"/>
                    <a:pt x="10574" y="8648"/>
                  </a:cubicBezTo>
                  <a:cubicBezTo>
                    <a:pt x="10616" y="8883"/>
                    <a:pt x="10639" y="9158"/>
                    <a:pt x="10621" y="9466"/>
                  </a:cubicBezTo>
                  <a:cubicBezTo>
                    <a:pt x="10819" y="8935"/>
                    <a:pt x="11011" y="8396"/>
                    <a:pt x="11181" y="7875"/>
                  </a:cubicBezTo>
                  <a:cubicBezTo>
                    <a:pt x="11373" y="7295"/>
                    <a:pt x="11538" y="6737"/>
                    <a:pt x="11656" y="6235"/>
                  </a:cubicBezTo>
                  <a:close/>
                  <a:moveTo>
                    <a:pt x="2505" y="21566"/>
                  </a:moveTo>
                  <a:lnTo>
                    <a:pt x="2158" y="21566"/>
                  </a:lnTo>
                  <a:lnTo>
                    <a:pt x="4217" y="20703"/>
                  </a:lnTo>
                  <a:cubicBezTo>
                    <a:pt x="4264" y="20640"/>
                    <a:pt x="4491" y="20313"/>
                    <a:pt x="4489" y="20094"/>
                  </a:cubicBezTo>
                  <a:cubicBezTo>
                    <a:pt x="4486" y="19923"/>
                    <a:pt x="4369" y="18372"/>
                    <a:pt x="4244" y="17160"/>
                  </a:cubicBezTo>
                  <a:cubicBezTo>
                    <a:pt x="4172" y="16453"/>
                    <a:pt x="4102" y="15866"/>
                    <a:pt x="4052" y="15758"/>
                  </a:cubicBezTo>
                  <a:cubicBezTo>
                    <a:pt x="3934" y="15501"/>
                    <a:pt x="3867" y="15457"/>
                    <a:pt x="3849" y="15449"/>
                  </a:cubicBezTo>
                  <a:lnTo>
                    <a:pt x="0" y="15602"/>
                  </a:lnTo>
                  <a:lnTo>
                    <a:pt x="0" y="15461"/>
                  </a:lnTo>
                  <a:lnTo>
                    <a:pt x="3827" y="15312"/>
                  </a:lnTo>
                  <a:cubicBezTo>
                    <a:pt x="3857" y="15234"/>
                    <a:pt x="3942" y="15074"/>
                    <a:pt x="4097" y="15044"/>
                  </a:cubicBezTo>
                  <a:cubicBezTo>
                    <a:pt x="4264" y="15014"/>
                    <a:pt x="6143" y="14832"/>
                    <a:pt x="6402" y="14806"/>
                  </a:cubicBezTo>
                  <a:cubicBezTo>
                    <a:pt x="6442" y="14669"/>
                    <a:pt x="6587" y="14267"/>
                    <a:pt x="6892" y="14434"/>
                  </a:cubicBezTo>
                  <a:cubicBezTo>
                    <a:pt x="7014" y="14200"/>
                    <a:pt x="7611" y="13055"/>
                    <a:pt x="7789" y="12806"/>
                  </a:cubicBezTo>
                  <a:cubicBezTo>
                    <a:pt x="7874" y="12690"/>
                    <a:pt x="8123" y="12437"/>
                    <a:pt x="8401" y="12166"/>
                  </a:cubicBezTo>
                  <a:lnTo>
                    <a:pt x="8428" y="12092"/>
                  </a:lnTo>
                  <a:lnTo>
                    <a:pt x="5730" y="13494"/>
                  </a:lnTo>
                  <a:cubicBezTo>
                    <a:pt x="5728" y="13494"/>
                    <a:pt x="4751" y="13992"/>
                    <a:pt x="3879" y="13709"/>
                  </a:cubicBezTo>
                  <a:cubicBezTo>
                    <a:pt x="3667" y="14724"/>
                    <a:pt x="3382" y="14706"/>
                    <a:pt x="3310" y="14680"/>
                  </a:cubicBezTo>
                  <a:cubicBezTo>
                    <a:pt x="3275" y="14694"/>
                    <a:pt x="3185" y="14713"/>
                    <a:pt x="3073" y="14631"/>
                  </a:cubicBezTo>
                  <a:cubicBezTo>
                    <a:pt x="2958" y="14546"/>
                    <a:pt x="447" y="12954"/>
                    <a:pt x="0" y="12672"/>
                  </a:cubicBezTo>
                  <a:lnTo>
                    <a:pt x="0" y="12519"/>
                  </a:lnTo>
                  <a:cubicBezTo>
                    <a:pt x="317" y="12720"/>
                    <a:pt x="2995" y="14419"/>
                    <a:pt x="3115" y="14505"/>
                  </a:cubicBezTo>
                  <a:cubicBezTo>
                    <a:pt x="3147" y="14531"/>
                    <a:pt x="3177" y="14542"/>
                    <a:pt x="3202" y="14549"/>
                  </a:cubicBezTo>
                  <a:cubicBezTo>
                    <a:pt x="3102" y="14352"/>
                    <a:pt x="3043" y="14029"/>
                    <a:pt x="3043" y="14029"/>
                  </a:cubicBezTo>
                  <a:lnTo>
                    <a:pt x="3043" y="14022"/>
                  </a:lnTo>
                  <a:cubicBezTo>
                    <a:pt x="3030" y="13917"/>
                    <a:pt x="3015" y="13806"/>
                    <a:pt x="3000" y="13679"/>
                  </a:cubicBezTo>
                  <a:cubicBezTo>
                    <a:pt x="2975" y="13486"/>
                    <a:pt x="2945" y="13259"/>
                    <a:pt x="2918" y="13010"/>
                  </a:cubicBezTo>
                  <a:lnTo>
                    <a:pt x="2918" y="13006"/>
                  </a:lnTo>
                  <a:lnTo>
                    <a:pt x="2915" y="13006"/>
                  </a:lnTo>
                  <a:cubicBezTo>
                    <a:pt x="2793" y="11939"/>
                    <a:pt x="2663" y="10470"/>
                    <a:pt x="2853" y="9619"/>
                  </a:cubicBezTo>
                  <a:cubicBezTo>
                    <a:pt x="2975" y="9076"/>
                    <a:pt x="3160" y="8462"/>
                    <a:pt x="3335" y="7964"/>
                  </a:cubicBezTo>
                  <a:cubicBezTo>
                    <a:pt x="3425" y="7704"/>
                    <a:pt x="3515" y="7473"/>
                    <a:pt x="3595" y="7295"/>
                  </a:cubicBezTo>
                  <a:cubicBezTo>
                    <a:pt x="3595" y="7284"/>
                    <a:pt x="3597" y="7273"/>
                    <a:pt x="3602" y="7265"/>
                  </a:cubicBezTo>
                  <a:cubicBezTo>
                    <a:pt x="3605" y="7254"/>
                    <a:pt x="3610" y="7250"/>
                    <a:pt x="3617" y="7243"/>
                  </a:cubicBezTo>
                  <a:cubicBezTo>
                    <a:pt x="3667" y="7131"/>
                    <a:pt x="3714" y="7046"/>
                    <a:pt x="3749" y="6990"/>
                  </a:cubicBezTo>
                  <a:lnTo>
                    <a:pt x="0" y="1769"/>
                  </a:lnTo>
                  <a:lnTo>
                    <a:pt x="0" y="1580"/>
                  </a:lnTo>
                  <a:lnTo>
                    <a:pt x="3852" y="6938"/>
                  </a:lnTo>
                  <a:cubicBezTo>
                    <a:pt x="3852" y="6938"/>
                    <a:pt x="3854" y="6942"/>
                    <a:pt x="3854" y="6942"/>
                  </a:cubicBezTo>
                  <a:cubicBezTo>
                    <a:pt x="3872" y="6968"/>
                    <a:pt x="3972" y="7135"/>
                    <a:pt x="3909" y="7488"/>
                  </a:cubicBezTo>
                  <a:cubicBezTo>
                    <a:pt x="3962" y="7540"/>
                    <a:pt x="4012" y="7589"/>
                    <a:pt x="4062" y="7633"/>
                  </a:cubicBezTo>
                  <a:cubicBezTo>
                    <a:pt x="4371" y="7931"/>
                    <a:pt x="4574" y="7946"/>
                    <a:pt x="4601" y="7946"/>
                  </a:cubicBezTo>
                  <a:lnTo>
                    <a:pt x="6777" y="7362"/>
                  </a:lnTo>
                  <a:lnTo>
                    <a:pt x="6782" y="7362"/>
                  </a:lnTo>
                  <a:lnTo>
                    <a:pt x="11691" y="6083"/>
                  </a:lnTo>
                  <a:cubicBezTo>
                    <a:pt x="11710" y="5997"/>
                    <a:pt x="11743" y="5930"/>
                    <a:pt x="11775" y="5882"/>
                  </a:cubicBezTo>
                  <a:cubicBezTo>
                    <a:pt x="11828" y="5811"/>
                    <a:pt x="11885" y="5778"/>
                    <a:pt x="11918" y="5767"/>
                  </a:cubicBezTo>
                  <a:cubicBezTo>
                    <a:pt x="12420" y="5566"/>
                    <a:pt x="12942" y="5354"/>
                    <a:pt x="13307" y="5201"/>
                  </a:cubicBezTo>
                  <a:cubicBezTo>
                    <a:pt x="13594" y="5083"/>
                    <a:pt x="13791" y="4997"/>
                    <a:pt x="13811" y="4982"/>
                  </a:cubicBezTo>
                  <a:cubicBezTo>
                    <a:pt x="13819" y="4975"/>
                    <a:pt x="13826" y="4967"/>
                    <a:pt x="13834" y="4956"/>
                  </a:cubicBezTo>
                  <a:cubicBezTo>
                    <a:pt x="13839" y="4934"/>
                    <a:pt x="13851" y="4915"/>
                    <a:pt x="13866" y="4908"/>
                  </a:cubicBezTo>
                  <a:cubicBezTo>
                    <a:pt x="13904" y="4848"/>
                    <a:pt x="13946" y="4759"/>
                    <a:pt x="13991" y="4655"/>
                  </a:cubicBezTo>
                  <a:cubicBezTo>
                    <a:pt x="14076" y="4458"/>
                    <a:pt x="14161" y="4216"/>
                    <a:pt x="14216" y="4030"/>
                  </a:cubicBezTo>
                  <a:cubicBezTo>
                    <a:pt x="14388" y="3428"/>
                    <a:pt x="14761" y="2974"/>
                    <a:pt x="15135" y="2517"/>
                  </a:cubicBezTo>
                  <a:cubicBezTo>
                    <a:pt x="15425" y="2164"/>
                    <a:pt x="15715" y="1814"/>
                    <a:pt x="15905" y="1398"/>
                  </a:cubicBezTo>
                  <a:cubicBezTo>
                    <a:pt x="15992" y="1208"/>
                    <a:pt x="16114" y="925"/>
                    <a:pt x="16214" y="661"/>
                  </a:cubicBezTo>
                  <a:cubicBezTo>
                    <a:pt x="16287" y="468"/>
                    <a:pt x="16347" y="290"/>
                    <a:pt x="16374" y="159"/>
                  </a:cubicBezTo>
                  <a:cubicBezTo>
                    <a:pt x="16377" y="152"/>
                    <a:pt x="16379" y="141"/>
                    <a:pt x="16384" y="133"/>
                  </a:cubicBezTo>
                  <a:cubicBezTo>
                    <a:pt x="16397" y="111"/>
                    <a:pt x="16487" y="-34"/>
                    <a:pt x="16611" y="7"/>
                  </a:cubicBezTo>
                  <a:cubicBezTo>
                    <a:pt x="16686" y="29"/>
                    <a:pt x="16819" y="252"/>
                    <a:pt x="16901" y="587"/>
                  </a:cubicBezTo>
                  <a:cubicBezTo>
                    <a:pt x="16956" y="814"/>
                    <a:pt x="16991" y="1100"/>
                    <a:pt x="16974" y="1412"/>
                  </a:cubicBezTo>
                  <a:cubicBezTo>
                    <a:pt x="16941" y="1955"/>
                    <a:pt x="16549" y="2614"/>
                    <a:pt x="16314" y="3004"/>
                  </a:cubicBezTo>
                  <a:cubicBezTo>
                    <a:pt x="16227" y="3153"/>
                    <a:pt x="16164" y="3261"/>
                    <a:pt x="16159" y="3283"/>
                  </a:cubicBezTo>
                  <a:lnTo>
                    <a:pt x="16159" y="3287"/>
                  </a:lnTo>
                  <a:cubicBezTo>
                    <a:pt x="16157" y="3301"/>
                    <a:pt x="16167" y="3305"/>
                    <a:pt x="16192" y="3313"/>
                  </a:cubicBezTo>
                  <a:cubicBezTo>
                    <a:pt x="16232" y="3327"/>
                    <a:pt x="16294" y="3350"/>
                    <a:pt x="16377" y="3409"/>
                  </a:cubicBezTo>
                  <a:cubicBezTo>
                    <a:pt x="16419" y="3405"/>
                    <a:pt x="16574" y="3402"/>
                    <a:pt x="16721" y="3357"/>
                  </a:cubicBezTo>
                  <a:cubicBezTo>
                    <a:pt x="16826" y="3324"/>
                    <a:pt x="17071" y="3231"/>
                    <a:pt x="17501" y="3011"/>
                  </a:cubicBezTo>
                  <a:cubicBezTo>
                    <a:pt x="17791" y="2866"/>
                    <a:pt x="18160" y="2666"/>
                    <a:pt x="18627" y="2394"/>
                  </a:cubicBezTo>
                  <a:cubicBezTo>
                    <a:pt x="19212" y="2056"/>
                    <a:pt x="19604" y="1862"/>
                    <a:pt x="19881" y="1773"/>
                  </a:cubicBezTo>
                  <a:cubicBezTo>
                    <a:pt x="20166" y="1680"/>
                    <a:pt x="20333" y="1695"/>
                    <a:pt x="20456" y="1766"/>
                  </a:cubicBezTo>
                  <a:cubicBezTo>
                    <a:pt x="20548" y="1822"/>
                    <a:pt x="20626" y="1948"/>
                    <a:pt x="20673" y="2097"/>
                  </a:cubicBezTo>
                  <a:cubicBezTo>
                    <a:pt x="20696" y="2179"/>
                    <a:pt x="20713" y="2264"/>
                    <a:pt x="20716" y="2350"/>
                  </a:cubicBezTo>
                  <a:cubicBezTo>
                    <a:pt x="20721" y="2439"/>
                    <a:pt x="20716" y="2524"/>
                    <a:pt x="20693" y="2606"/>
                  </a:cubicBezTo>
                  <a:cubicBezTo>
                    <a:pt x="20666" y="2714"/>
                    <a:pt x="20613" y="2803"/>
                    <a:pt x="20531" y="2859"/>
                  </a:cubicBezTo>
                  <a:cubicBezTo>
                    <a:pt x="20281" y="3026"/>
                    <a:pt x="18522" y="4175"/>
                    <a:pt x="18240" y="4361"/>
                  </a:cubicBezTo>
                  <a:cubicBezTo>
                    <a:pt x="18250" y="4406"/>
                    <a:pt x="18265" y="4469"/>
                    <a:pt x="18273" y="4480"/>
                  </a:cubicBezTo>
                  <a:cubicBezTo>
                    <a:pt x="18275" y="4484"/>
                    <a:pt x="18283" y="4488"/>
                    <a:pt x="18300" y="4488"/>
                  </a:cubicBezTo>
                  <a:cubicBezTo>
                    <a:pt x="18330" y="4488"/>
                    <a:pt x="18378" y="4473"/>
                    <a:pt x="18450" y="4432"/>
                  </a:cubicBezTo>
                  <a:cubicBezTo>
                    <a:pt x="18550" y="4376"/>
                    <a:pt x="19362" y="4060"/>
                    <a:pt x="20084" y="3815"/>
                  </a:cubicBezTo>
                  <a:cubicBezTo>
                    <a:pt x="20531" y="3662"/>
                    <a:pt x="20943" y="3539"/>
                    <a:pt x="21133" y="3521"/>
                  </a:cubicBezTo>
                  <a:cubicBezTo>
                    <a:pt x="21135" y="3521"/>
                    <a:pt x="21140" y="3521"/>
                    <a:pt x="21143" y="3525"/>
                  </a:cubicBezTo>
                  <a:cubicBezTo>
                    <a:pt x="21173" y="3528"/>
                    <a:pt x="21460" y="3580"/>
                    <a:pt x="21552" y="3926"/>
                  </a:cubicBezTo>
                  <a:cubicBezTo>
                    <a:pt x="21600" y="4112"/>
                    <a:pt x="21595" y="4272"/>
                    <a:pt x="21533" y="4413"/>
                  </a:cubicBezTo>
                  <a:cubicBezTo>
                    <a:pt x="21473" y="4543"/>
                    <a:pt x="21360" y="4647"/>
                    <a:pt x="21190" y="4726"/>
                  </a:cubicBezTo>
                  <a:lnTo>
                    <a:pt x="21040" y="4796"/>
                  </a:lnTo>
                  <a:cubicBezTo>
                    <a:pt x="20601" y="4997"/>
                    <a:pt x="19669" y="5425"/>
                    <a:pt x="19539" y="5492"/>
                  </a:cubicBezTo>
                  <a:cubicBezTo>
                    <a:pt x="19522" y="5503"/>
                    <a:pt x="19492" y="5514"/>
                    <a:pt x="19457" y="5532"/>
                  </a:cubicBezTo>
                  <a:lnTo>
                    <a:pt x="21038" y="5205"/>
                  </a:lnTo>
                  <a:cubicBezTo>
                    <a:pt x="21040" y="5205"/>
                    <a:pt x="21043" y="5205"/>
                    <a:pt x="21045" y="5205"/>
                  </a:cubicBezTo>
                  <a:cubicBezTo>
                    <a:pt x="21073" y="5201"/>
                    <a:pt x="21353" y="5201"/>
                    <a:pt x="21405" y="5629"/>
                  </a:cubicBezTo>
                  <a:cubicBezTo>
                    <a:pt x="21433" y="5845"/>
                    <a:pt x="21413" y="6001"/>
                    <a:pt x="21343" y="6124"/>
                  </a:cubicBezTo>
                  <a:cubicBezTo>
                    <a:pt x="21273" y="6243"/>
                    <a:pt x="21158" y="6324"/>
                    <a:pt x="20990" y="6395"/>
                  </a:cubicBezTo>
                  <a:cubicBezTo>
                    <a:pt x="20851" y="6455"/>
                    <a:pt x="20328" y="6626"/>
                    <a:pt x="19781" y="6804"/>
                  </a:cubicBezTo>
                  <a:cubicBezTo>
                    <a:pt x="19194" y="7001"/>
                    <a:pt x="18575" y="7206"/>
                    <a:pt x="18373" y="7287"/>
                  </a:cubicBezTo>
                  <a:cubicBezTo>
                    <a:pt x="18413" y="7314"/>
                    <a:pt x="18470" y="7336"/>
                    <a:pt x="18557" y="7332"/>
                  </a:cubicBezTo>
                  <a:lnTo>
                    <a:pt x="20276" y="7247"/>
                  </a:lnTo>
                  <a:lnTo>
                    <a:pt x="20279" y="7247"/>
                  </a:lnTo>
                  <a:cubicBezTo>
                    <a:pt x="20441" y="7258"/>
                    <a:pt x="20553" y="7354"/>
                    <a:pt x="20616" y="7481"/>
                  </a:cubicBezTo>
                  <a:cubicBezTo>
                    <a:pt x="20648" y="7548"/>
                    <a:pt x="20668" y="7626"/>
                    <a:pt x="20671" y="7708"/>
                  </a:cubicBezTo>
                  <a:cubicBezTo>
                    <a:pt x="20673" y="7786"/>
                    <a:pt x="20661" y="7868"/>
                    <a:pt x="20633" y="7942"/>
                  </a:cubicBezTo>
                  <a:cubicBezTo>
                    <a:pt x="20581" y="8091"/>
                    <a:pt x="20463" y="8221"/>
                    <a:pt x="20284" y="8277"/>
                  </a:cubicBezTo>
                  <a:cubicBezTo>
                    <a:pt x="20089" y="8332"/>
                    <a:pt x="19774" y="8366"/>
                    <a:pt x="19422" y="8407"/>
                  </a:cubicBezTo>
                  <a:cubicBezTo>
                    <a:pt x="19045" y="8444"/>
                    <a:pt x="18627" y="8492"/>
                    <a:pt x="18270" y="8574"/>
                  </a:cubicBezTo>
                  <a:cubicBezTo>
                    <a:pt x="18270" y="8574"/>
                    <a:pt x="18030" y="8652"/>
                    <a:pt x="17895" y="8712"/>
                  </a:cubicBezTo>
                  <a:cubicBezTo>
                    <a:pt x="17823" y="8745"/>
                    <a:pt x="17226" y="8831"/>
                    <a:pt x="16587" y="8909"/>
                  </a:cubicBezTo>
                  <a:cubicBezTo>
                    <a:pt x="15947" y="8991"/>
                    <a:pt x="15258" y="9069"/>
                    <a:pt x="15005" y="9076"/>
                  </a:cubicBezTo>
                  <a:cubicBezTo>
                    <a:pt x="14885" y="9083"/>
                    <a:pt x="14466" y="9396"/>
                    <a:pt x="13914" y="9861"/>
                  </a:cubicBezTo>
                  <a:cubicBezTo>
                    <a:pt x="13372" y="10318"/>
                    <a:pt x="12695" y="10924"/>
                    <a:pt x="12040" y="11523"/>
                  </a:cubicBezTo>
                  <a:cubicBezTo>
                    <a:pt x="12173" y="11802"/>
                    <a:pt x="12333" y="12173"/>
                    <a:pt x="12335" y="12378"/>
                  </a:cubicBezTo>
                  <a:cubicBezTo>
                    <a:pt x="12337" y="12664"/>
                    <a:pt x="12253" y="13040"/>
                    <a:pt x="12225" y="13155"/>
                  </a:cubicBezTo>
                  <a:cubicBezTo>
                    <a:pt x="12278" y="13270"/>
                    <a:pt x="12455" y="13691"/>
                    <a:pt x="12462" y="13951"/>
                  </a:cubicBezTo>
                  <a:cubicBezTo>
                    <a:pt x="12467" y="14185"/>
                    <a:pt x="12377" y="14583"/>
                    <a:pt x="12340" y="14732"/>
                  </a:cubicBezTo>
                  <a:cubicBezTo>
                    <a:pt x="12410" y="14787"/>
                    <a:pt x="12550" y="14918"/>
                    <a:pt x="12595" y="15111"/>
                  </a:cubicBezTo>
                  <a:cubicBezTo>
                    <a:pt x="12625" y="15226"/>
                    <a:pt x="12655" y="15394"/>
                    <a:pt x="12670" y="15594"/>
                  </a:cubicBezTo>
                  <a:cubicBezTo>
                    <a:pt x="12682" y="15799"/>
                    <a:pt x="12677" y="16033"/>
                    <a:pt x="12637" y="16293"/>
                  </a:cubicBezTo>
                  <a:cubicBezTo>
                    <a:pt x="12560" y="16762"/>
                    <a:pt x="12260" y="17041"/>
                    <a:pt x="11835" y="17435"/>
                  </a:cubicBezTo>
                  <a:cubicBezTo>
                    <a:pt x="11785" y="17483"/>
                    <a:pt x="11730" y="17532"/>
                    <a:pt x="11668" y="17591"/>
                  </a:cubicBezTo>
                  <a:cubicBezTo>
                    <a:pt x="11413" y="17833"/>
                    <a:pt x="10861" y="18260"/>
                    <a:pt x="10342" y="18629"/>
                  </a:cubicBezTo>
                  <a:cubicBezTo>
                    <a:pt x="9837" y="18993"/>
                    <a:pt x="9362" y="19302"/>
                    <a:pt x="9218" y="19342"/>
                  </a:cubicBezTo>
                  <a:cubicBezTo>
                    <a:pt x="8958" y="19417"/>
                    <a:pt x="8521" y="19216"/>
                    <a:pt x="8416" y="19164"/>
                  </a:cubicBezTo>
                  <a:cubicBezTo>
                    <a:pt x="8356" y="19223"/>
                    <a:pt x="8186" y="19365"/>
                    <a:pt x="8009" y="19201"/>
                  </a:cubicBezTo>
                  <a:cubicBezTo>
                    <a:pt x="7911" y="19350"/>
                    <a:pt x="7581" y="19833"/>
                    <a:pt x="7282" y="19982"/>
                  </a:cubicBezTo>
                  <a:cubicBezTo>
                    <a:pt x="7139" y="20056"/>
                    <a:pt x="6670" y="20227"/>
                    <a:pt x="6160" y="20406"/>
                  </a:cubicBezTo>
                  <a:cubicBezTo>
                    <a:pt x="5423" y="20666"/>
                    <a:pt x="4594" y="20938"/>
                    <a:pt x="4514" y="20953"/>
                  </a:cubicBezTo>
                  <a:cubicBezTo>
                    <a:pt x="4394" y="20975"/>
                    <a:pt x="4279" y="20882"/>
                    <a:pt x="4234" y="20841"/>
                  </a:cubicBezTo>
                  <a:close/>
                  <a:moveTo>
                    <a:pt x="13926" y="5019"/>
                  </a:moveTo>
                  <a:cubicBezTo>
                    <a:pt x="13971" y="4949"/>
                    <a:pt x="14021" y="4848"/>
                    <a:pt x="14071" y="4729"/>
                  </a:cubicBezTo>
                  <a:cubicBezTo>
                    <a:pt x="14159" y="4529"/>
                    <a:pt x="14246" y="4279"/>
                    <a:pt x="14301" y="4086"/>
                  </a:cubicBezTo>
                  <a:cubicBezTo>
                    <a:pt x="14466" y="3517"/>
                    <a:pt x="14830" y="3071"/>
                    <a:pt x="15195" y="2625"/>
                  </a:cubicBezTo>
                  <a:cubicBezTo>
                    <a:pt x="15490" y="2268"/>
                    <a:pt x="15785" y="1911"/>
                    <a:pt x="15982" y="1476"/>
                  </a:cubicBezTo>
                  <a:cubicBezTo>
                    <a:pt x="16069" y="1286"/>
                    <a:pt x="16194" y="1000"/>
                    <a:pt x="16297" y="728"/>
                  </a:cubicBezTo>
                  <a:cubicBezTo>
                    <a:pt x="16369" y="539"/>
                    <a:pt x="16429" y="353"/>
                    <a:pt x="16459" y="219"/>
                  </a:cubicBezTo>
                  <a:cubicBezTo>
                    <a:pt x="16477" y="193"/>
                    <a:pt x="16527" y="126"/>
                    <a:pt x="16592" y="144"/>
                  </a:cubicBezTo>
                  <a:cubicBezTo>
                    <a:pt x="16644" y="159"/>
                    <a:pt x="16741" y="345"/>
                    <a:pt x="16811" y="635"/>
                  </a:cubicBezTo>
                  <a:cubicBezTo>
                    <a:pt x="16864" y="847"/>
                    <a:pt x="16896" y="1111"/>
                    <a:pt x="16879" y="1401"/>
                  </a:cubicBezTo>
                  <a:cubicBezTo>
                    <a:pt x="16851" y="1900"/>
                    <a:pt x="16469" y="2535"/>
                    <a:pt x="16244" y="2915"/>
                  </a:cubicBezTo>
                  <a:cubicBezTo>
                    <a:pt x="16157" y="3060"/>
                    <a:pt x="16092" y="3168"/>
                    <a:pt x="16072" y="3234"/>
                  </a:cubicBezTo>
                  <a:cubicBezTo>
                    <a:pt x="16022" y="3309"/>
                    <a:pt x="15727" y="3759"/>
                    <a:pt x="15755" y="4108"/>
                  </a:cubicBezTo>
                  <a:cubicBezTo>
                    <a:pt x="15757" y="4149"/>
                    <a:pt x="15780" y="4175"/>
                    <a:pt x="15805" y="4172"/>
                  </a:cubicBezTo>
                  <a:cubicBezTo>
                    <a:pt x="15832" y="4168"/>
                    <a:pt x="15850" y="4134"/>
                    <a:pt x="15847" y="4093"/>
                  </a:cubicBezTo>
                  <a:cubicBezTo>
                    <a:pt x="15830" y="3867"/>
                    <a:pt x="15997" y="3562"/>
                    <a:pt x="16087" y="3413"/>
                  </a:cubicBezTo>
                  <a:cubicBezTo>
                    <a:pt x="16104" y="3428"/>
                    <a:pt x="16132" y="3439"/>
                    <a:pt x="16169" y="3450"/>
                  </a:cubicBezTo>
                  <a:cubicBezTo>
                    <a:pt x="16207" y="3465"/>
                    <a:pt x="16267" y="3484"/>
                    <a:pt x="16344" y="3543"/>
                  </a:cubicBezTo>
                  <a:cubicBezTo>
                    <a:pt x="16352" y="3547"/>
                    <a:pt x="16359" y="3551"/>
                    <a:pt x="16364" y="3551"/>
                  </a:cubicBezTo>
                  <a:cubicBezTo>
                    <a:pt x="16367" y="3551"/>
                    <a:pt x="16557" y="3551"/>
                    <a:pt x="16739" y="3495"/>
                  </a:cubicBezTo>
                  <a:cubicBezTo>
                    <a:pt x="16846" y="3461"/>
                    <a:pt x="17096" y="3365"/>
                    <a:pt x="17531" y="3145"/>
                  </a:cubicBezTo>
                  <a:cubicBezTo>
                    <a:pt x="17821" y="3000"/>
                    <a:pt x="18193" y="2799"/>
                    <a:pt x="18660" y="2528"/>
                  </a:cubicBezTo>
                  <a:cubicBezTo>
                    <a:pt x="19239" y="2190"/>
                    <a:pt x="19629" y="2000"/>
                    <a:pt x="19901" y="1911"/>
                  </a:cubicBezTo>
                  <a:cubicBezTo>
                    <a:pt x="20164" y="1825"/>
                    <a:pt x="20314" y="1836"/>
                    <a:pt x="20421" y="1896"/>
                  </a:cubicBezTo>
                  <a:cubicBezTo>
                    <a:pt x="20491" y="1937"/>
                    <a:pt x="20548" y="2037"/>
                    <a:pt x="20586" y="2156"/>
                  </a:cubicBezTo>
                  <a:cubicBezTo>
                    <a:pt x="20606" y="2223"/>
                    <a:pt x="20618" y="2294"/>
                    <a:pt x="20621" y="2361"/>
                  </a:cubicBezTo>
                  <a:cubicBezTo>
                    <a:pt x="20626" y="2431"/>
                    <a:pt x="20621" y="2494"/>
                    <a:pt x="20606" y="2554"/>
                  </a:cubicBezTo>
                  <a:cubicBezTo>
                    <a:pt x="20586" y="2628"/>
                    <a:pt x="20548" y="2692"/>
                    <a:pt x="20491" y="2729"/>
                  </a:cubicBezTo>
                  <a:cubicBezTo>
                    <a:pt x="20234" y="2904"/>
                    <a:pt x="18467" y="4060"/>
                    <a:pt x="18198" y="4235"/>
                  </a:cubicBezTo>
                  <a:lnTo>
                    <a:pt x="18165" y="4257"/>
                  </a:lnTo>
                  <a:cubicBezTo>
                    <a:pt x="18160" y="4261"/>
                    <a:pt x="18158" y="4265"/>
                    <a:pt x="18153" y="4268"/>
                  </a:cubicBezTo>
                  <a:lnTo>
                    <a:pt x="17945" y="4417"/>
                  </a:lnTo>
                  <a:cubicBezTo>
                    <a:pt x="17920" y="4436"/>
                    <a:pt x="17910" y="4476"/>
                    <a:pt x="17923" y="4510"/>
                  </a:cubicBezTo>
                  <a:cubicBezTo>
                    <a:pt x="17933" y="4547"/>
                    <a:pt x="17963" y="4558"/>
                    <a:pt x="17985" y="4543"/>
                  </a:cubicBezTo>
                  <a:lnTo>
                    <a:pt x="18155" y="4421"/>
                  </a:lnTo>
                  <a:cubicBezTo>
                    <a:pt x="18168" y="4476"/>
                    <a:pt x="18185" y="4547"/>
                    <a:pt x="18203" y="4573"/>
                  </a:cubicBezTo>
                  <a:cubicBezTo>
                    <a:pt x="18220" y="4603"/>
                    <a:pt x="18248" y="4629"/>
                    <a:pt x="18300" y="4629"/>
                  </a:cubicBezTo>
                  <a:cubicBezTo>
                    <a:pt x="18340" y="4629"/>
                    <a:pt x="18398" y="4610"/>
                    <a:pt x="18483" y="4566"/>
                  </a:cubicBezTo>
                  <a:cubicBezTo>
                    <a:pt x="18580" y="4510"/>
                    <a:pt x="19387" y="4194"/>
                    <a:pt x="20104" y="3948"/>
                  </a:cubicBezTo>
                  <a:cubicBezTo>
                    <a:pt x="20543" y="3800"/>
                    <a:pt x="20948" y="3681"/>
                    <a:pt x="21135" y="3662"/>
                  </a:cubicBezTo>
                  <a:cubicBezTo>
                    <a:pt x="21165" y="3666"/>
                    <a:pt x="21395" y="3714"/>
                    <a:pt x="21463" y="3978"/>
                  </a:cubicBezTo>
                  <a:cubicBezTo>
                    <a:pt x="21500" y="4119"/>
                    <a:pt x="21498" y="4235"/>
                    <a:pt x="21455" y="4335"/>
                  </a:cubicBezTo>
                  <a:cubicBezTo>
                    <a:pt x="21408" y="4439"/>
                    <a:pt x="21310" y="4525"/>
                    <a:pt x="21163" y="4592"/>
                  </a:cubicBezTo>
                  <a:lnTo>
                    <a:pt x="21013" y="4662"/>
                  </a:lnTo>
                  <a:cubicBezTo>
                    <a:pt x="20571" y="4863"/>
                    <a:pt x="19639" y="5291"/>
                    <a:pt x="19509" y="5361"/>
                  </a:cubicBezTo>
                  <a:cubicBezTo>
                    <a:pt x="19464" y="5384"/>
                    <a:pt x="19352" y="5432"/>
                    <a:pt x="19214" y="5492"/>
                  </a:cubicBezTo>
                  <a:cubicBezTo>
                    <a:pt x="19072" y="5555"/>
                    <a:pt x="18917" y="5618"/>
                    <a:pt x="18790" y="5670"/>
                  </a:cubicBezTo>
                  <a:lnTo>
                    <a:pt x="18408" y="5722"/>
                  </a:lnTo>
                  <a:cubicBezTo>
                    <a:pt x="18383" y="5726"/>
                    <a:pt x="18363" y="5759"/>
                    <a:pt x="18365" y="5800"/>
                  </a:cubicBezTo>
                  <a:cubicBezTo>
                    <a:pt x="18368" y="5837"/>
                    <a:pt x="18390" y="5867"/>
                    <a:pt x="18418" y="5863"/>
                  </a:cubicBezTo>
                  <a:lnTo>
                    <a:pt x="18802" y="5808"/>
                  </a:lnTo>
                  <a:cubicBezTo>
                    <a:pt x="18802" y="5808"/>
                    <a:pt x="18805" y="5808"/>
                    <a:pt x="18807" y="5808"/>
                  </a:cubicBezTo>
                  <a:lnTo>
                    <a:pt x="21048" y="5343"/>
                  </a:lnTo>
                  <a:cubicBezTo>
                    <a:pt x="21073" y="5343"/>
                    <a:pt x="21275" y="5347"/>
                    <a:pt x="21313" y="5655"/>
                  </a:cubicBezTo>
                  <a:cubicBezTo>
                    <a:pt x="21335" y="5826"/>
                    <a:pt x="21320" y="5945"/>
                    <a:pt x="21270" y="6034"/>
                  </a:cubicBezTo>
                  <a:cubicBezTo>
                    <a:pt x="21215" y="6127"/>
                    <a:pt x="21115" y="6198"/>
                    <a:pt x="20965" y="6261"/>
                  </a:cubicBezTo>
                  <a:cubicBezTo>
                    <a:pt x="20823" y="6321"/>
                    <a:pt x="20306" y="6492"/>
                    <a:pt x="19761" y="6670"/>
                  </a:cubicBezTo>
                  <a:cubicBezTo>
                    <a:pt x="19079" y="6893"/>
                    <a:pt x="18358" y="7131"/>
                    <a:pt x="18275" y="7187"/>
                  </a:cubicBezTo>
                  <a:lnTo>
                    <a:pt x="18255" y="7198"/>
                  </a:lnTo>
                  <a:cubicBezTo>
                    <a:pt x="18230" y="7213"/>
                    <a:pt x="18220" y="7254"/>
                    <a:pt x="18230" y="7291"/>
                  </a:cubicBezTo>
                  <a:cubicBezTo>
                    <a:pt x="18233" y="7299"/>
                    <a:pt x="18235" y="7306"/>
                    <a:pt x="18240" y="7314"/>
                  </a:cubicBezTo>
                  <a:cubicBezTo>
                    <a:pt x="18258" y="7343"/>
                    <a:pt x="18350" y="7481"/>
                    <a:pt x="18560" y="7473"/>
                  </a:cubicBezTo>
                  <a:lnTo>
                    <a:pt x="20276" y="7388"/>
                  </a:lnTo>
                  <a:cubicBezTo>
                    <a:pt x="20403" y="7399"/>
                    <a:pt x="20493" y="7470"/>
                    <a:pt x="20538" y="7563"/>
                  </a:cubicBezTo>
                  <a:cubicBezTo>
                    <a:pt x="20561" y="7611"/>
                    <a:pt x="20573" y="7663"/>
                    <a:pt x="20576" y="7715"/>
                  </a:cubicBezTo>
                  <a:cubicBezTo>
                    <a:pt x="20578" y="7767"/>
                    <a:pt x="20568" y="7823"/>
                    <a:pt x="20551" y="7875"/>
                  </a:cubicBezTo>
                  <a:cubicBezTo>
                    <a:pt x="20508" y="7990"/>
                    <a:pt x="20413" y="8094"/>
                    <a:pt x="20266" y="8139"/>
                  </a:cubicBezTo>
                  <a:cubicBezTo>
                    <a:pt x="20074" y="8195"/>
                    <a:pt x="19761" y="8228"/>
                    <a:pt x="19414" y="8265"/>
                  </a:cubicBezTo>
                  <a:cubicBezTo>
                    <a:pt x="19037" y="8306"/>
                    <a:pt x="18615" y="8351"/>
                    <a:pt x="18253" y="8437"/>
                  </a:cubicBezTo>
                  <a:lnTo>
                    <a:pt x="18250" y="8440"/>
                  </a:lnTo>
                  <a:cubicBezTo>
                    <a:pt x="18250" y="8440"/>
                    <a:pt x="18010" y="8518"/>
                    <a:pt x="17868" y="8578"/>
                  </a:cubicBezTo>
                  <a:cubicBezTo>
                    <a:pt x="17803" y="8608"/>
                    <a:pt x="17214" y="8693"/>
                    <a:pt x="16577" y="8771"/>
                  </a:cubicBezTo>
                  <a:cubicBezTo>
                    <a:pt x="15995" y="8846"/>
                    <a:pt x="15375" y="8916"/>
                    <a:pt x="15083" y="8935"/>
                  </a:cubicBezTo>
                  <a:cubicBezTo>
                    <a:pt x="15080" y="8935"/>
                    <a:pt x="15078" y="8931"/>
                    <a:pt x="15073" y="8931"/>
                  </a:cubicBezTo>
                  <a:cubicBezTo>
                    <a:pt x="15073" y="8931"/>
                    <a:pt x="14726" y="8846"/>
                    <a:pt x="14506" y="7834"/>
                  </a:cubicBezTo>
                  <a:cubicBezTo>
                    <a:pt x="14498" y="7797"/>
                    <a:pt x="14471" y="7775"/>
                    <a:pt x="14448" y="7786"/>
                  </a:cubicBezTo>
                  <a:cubicBezTo>
                    <a:pt x="14423" y="7801"/>
                    <a:pt x="14408" y="7838"/>
                    <a:pt x="14418" y="7875"/>
                  </a:cubicBezTo>
                  <a:cubicBezTo>
                    <a:pt x="14561" y="8541"/>
                    <a:pt x="14766" y="8838"/>
                    <a:pt x="14905" y="8968"/>
                  </a:cubicBezTo>
                  <a:cubicBezTo>
                    <a:pt x="14711" y="9061"/>
                    <a:pt x="14333" y="9347"/>
                    <a:pt x="13866" y="9742"/>
                  </a:cubicBezTo>
                  <a:cubicBezTo>
                    <a:pt x="13314" y="10206"/>
                    <a:pt x="12637" y="10812"/>
                    <a:pt x="11985" y="11408"/>
                  </a:cubicBezTo>
                  <a:cubicBezTo>
                    <a:pt x="11935" y="11311"/>
                    <a:pt x="11895" y="11236"/>
                    <a:pt x="11875" y="11196"/>
                  </a:cubicBezTo>
                  <a:cubicBezTo>
                    <a:pt x="11905" y="11032"/>
                    <a:pt x="12030" y="10303"/>
                    <a:pt x="11973" y="9991"/>
                  </a:cubicBezTo>
                  <a:cubicBezTo>
                    <a:pt x="11965" y="9957"/>
                    <a:pt x="11955" y="9928"/>
                    <a:pt x="11945" y="9894"/>
                  </a:cubicBezTo>
                  <a:cubicBezTo>
                    <a:pt x="11883" y="9727"/>
                    <a:pt x="11748" y="9548"/>
                    <a:pt x="11601" y="9418"/>
                  </a:cubicBezTo>
                  <a:cubicBezTo>
                    <a:pt x="11453" y="9288"/>
                    <a:pt x="11288" y="9210"/>
                    <a:pt x="11178" y="9255"/>
                  </a:cubicBezTo>
                  <a:cubicBezTo>
                    <a:pt x="11163" y="9262"/>
                    <a:pt x="11148" y="9269"/>
                    <a:pt x="11136" y="9281"/>
                  </a:cubicBezTo>
                  <a:cubicBezTo>
                    <a:pt x="11001" y="9388"/>
                    <a:pt x="10724" y="9757"/>
                    <a:pt x="10561" y="9983"/>
                  </a:cubicBezTo>
                  <a:cubicBezTo>
                    <a:pt x="10566" y="9946"/>
                    <a:pt x="10574" y="9913"/>
                    <a:pt x="10579" y="9876"/>
                  </a:cubicBezTo>
                  <a:cubicBezTo>
                    <a:pt x="10816" y="9236"/>
                    <a:pt x="11056" y="8574"/>
                    <a:pt x="11266" y="7934"/>
                  </a:cubicBezTo>
                  <a:cubicBezTo>
                    <a:pt x="11478" y="7291"/>
                    <a:pt x="11658" y="6678"/>
                    <a:pt x="11778" y="6135"/>
                  </a:cubicBezTo>
                  <a:cubicBezTo>
                    <a:pt x="11793" y="6068"/>
                    <a:pt x="11818" y="6020"/>
                    <a:pt x="11840" y="5986"/>
                  </a:cubicBezTo>
                  <a:cubicBezTo>
                    <a:pt x="11878" y="5934"/>
                    <a:pt x="11918" y="5912"/>
                    <a:pt x="11940" y="5904"/>
                  </a:cubicBezTo>
                  <a:lnTo>
                    <a:pt x="11943" y="5904"/>
                  </a:lnTo>
                  <a:cubicBezTo>
                    <a:pt x="12435" y="5707"/>
                    <a:pt x="12954" y="5495"/>
                    <a:pt x="13332" y="5339"/>
                  </a:cubicBezTo>
                  <a:cubicBezTo>
                    <a:pt x="13579" y="5235"/>
                    <a:pt x="13764" y="5157"/>
                    <a:pt x="13831" y="5120"/>
                  </a:cubicBezTo>
                  <a:cubicBezTo>
                    <a:pt x="13836" y="5454"/>
                    <a:pt x="13884" y="6280"/>
                    <a:pt x="14266" y="6607"/>
                  </a:cubicBezTo>
                  <a:cubicBezTo>
                    <a:pt x="14288" y="6626"/>
                    <a:pt x="14318" y="6615"/>
                    <a:pt x="14331" y="6581"/>
                  </a:cubicBezTo>
                  <a:cubicBezTo>
                    <a:pt x="14343" y="6548"/>
                    <a:pt x="14336" y="6507"/>
                    <a:pt x="14313" y="6488"/>
                  </a:cubicBezTo>
                  <a:cubicBezTo>
                    <a:pt x="13926" y="6153"/>
                    <a:pt x="13921" y="5220"/>
                    <a:pt x="13926" y="5019"/>
                  </a:cubicBezTo>
                  <a:close/>
                  <a:moveTo>
                    <a:pt x="3824" y="7407"/>
                  </a:moveTo>
                  <a:cubicBezTo>
                    <a:pt x="3784" y="7366"/>
                    <a:pt x="3742" y="7325"/>
                    <a:pt x="3699" y="7280"/>
                  </a:cubicBezTo>
                  <a:cubicBezTo>
                    <a:pt x="3747" y="7169"/>
                    <a:pt x="3784" y="7094"/>
                    <a:pt x="3804" y="7072"/>
                  </a:cubicBezTo>
                  <a:cubicBezTo>
                    <a:pt x="3824" y="7116"/>
                    <a:pt x="3852" y="7217"/>
                    <a:pt x="3824" y="7407"/>
                  </a:cubicBezTo>
                  <a:close/>
                  <a:moveTo>
                    <a:pt x="3330" y="14546"/>
                  </a:moveTo>
                  <a:cubicBezTo>
                    <a:pt x="3227" y="14457"/>
                    <a:pt x="3145" y="14047"/>
                    <a:pt x="3135" y="13995"/>
                  </a:cubicBezTo>
                  <a:cubicBezTo>
                    <a:pt x="3125" y="13910"/>
                    <a:pt x="3110" y="13791"/>
                    <a:pt x="3093" y="13653"/>
                  </a:cubicBezTo>
                  <a:cubicBezTo>
                    <a:pt x="3073" y="13501"/>
                    <a:pt x="3050" y="13326"/>
                    <a:pt x="3028" y="13133"/>
                  </a:cubicBezTo>
                  <a:lnTo>
                    <a:pt x="3142" y="13233"/>
                  </a:lnTo>
                  <a:lnTo>
                    <a:pt x="3352" y="13412"/>
                  </a:lnTo>
                  <a:cubicBezTo>
                    <a:pt x="3490" y="13531"/>
                    <a:pt x="3637" y="13616"/>
                    <a:pt x="3789" y="13676"/>
                  </a:cubicBezTo>
                  <a:cubicBezTo>
                    <a:pt x="3587" y="14628"/>
                    <a:pt x="3360" y="14557"/>
                    <a:pt x="3330" y="14546"/>
                  </a:cubicBezTo>
                  <a:close/>
                  <a:moveTo>
                    <a:pt x="6495" y="14843"/>
                  </a:moveTo>
                  <a:cubicBezTo>
                    <a:pt x="6532" y="14717"/>
                    <a:pt x="6652" y="14427"/>
                    <a:pt x="6887" y="14579"/>
                  </a:cubicBezTo>
                  <a:cubicBezTo>
                    <a:pt x="6914" y="14605"/>
                    <a:pt x="7212" y="14877"/>
                    <a:pt x="7401" y="15297"/>
                  </a:cubicBezTo>
                  <a:cubicBezTo>
                    <a:pt x="7416" y="15330"/>
                    <a:pt x="7444" y="15338"/>
                    <a:pt x="7466" y="15319"/>
                  </a:cubicBezTo>
                  <a:cubicBezTo>
                    <a:pt x="7489" y="15297"/>
                    <a:pt x="7494" y="15252"/>
                    <a:pt x="7479" y="15219"/>
                  </a:cubicBezTo>
                  <a:cubicBezTo>
                    <a:pt x="7314" y="14854"/>
                    <a:pt x="7074" y="14594"/>
                    <a:pt x="6977" y="14497"/>
                  </a:cubicBezTo>
                  <a:cubicBezTo>
                    <a:pt x="7117" y="14230"/>
                    <a:pt x="7684" y="13144"/>
                    <a:pt x="7854" y="12910"/>
                  </a:cubicBezTo>
                  <a:cubicBezTo>
                    <a:pt x="8011" y="12694"/>
                    <a:pt x="8793" y="11958"/>
                    <a:pt x="9180" y="11590"/>
                  </a:cubicBezTo>
                  <a:cubicBezTo>
                    <a:pt x="9262" y="11512"/>
                    <a:pt x="9325" y="11452"/>
                    <a:pt x="9370" y="11408"/>
                  </a:cubicBezTo>
                  <a:cubicBezTo>
                    <a:pt x="9420" y="11363"/>
                    <a:pt x="9480" y="11318"/>
                    <a:pt x="9547" y="11270"/>
                  </a:cubicBezTo>
                  <a:cubicBezTo>
                    <a:pt x="9760" y="11114"/>
                    <a:pt x="10067" y="10887"/>
                    <a:pt x="10494" y="10270"/>
                  </a:cubicBezTo>
                  <a:cubicBezTo>
                    <a:pt x="10497" y="10266"/>
                    <a:pt x="10994" y="9556"/>
                    <a:pt x="11181" y="9403"/>
                  </a:cubicBezTo>
                  <a:cubicBezTo>
                    <a:pt x="11188" y="9400"/>
                    <a:pt x="11196" y="9392"/>
                    <a:pt x="11203" y="9388"/>
                  </a:cubicBezTo>
                  <a:cubicBezTo>
                    <a:pt x="11288" y="9355"/>
                    <a:pt x="11423" y="9426"/>
                    <a:pt x="11553" y="9541"/>
                  </a:cubicBezTo>
                  <a:cubicBezTo>
                    <a:pt x="11688" y="9656"/>
                    <a:pt x="11810" y="9816"/>
                    <a:pt x="11863" y="9957"/>
                  </a:cubicBezTo>
                  <a:cubicBezTo>
                    <a:pt x="11870" y="9983"/>
                    <a:pt x="11878" y="10006"/>
                    <a:pt x="11880" y="10028"/>
                  </a:cubicBezTo>
                  <a:cubicBezTo>
                    <a:pt x="11925" y="10270"/>
                    <a:pt x="11843" y="10824"/>
                    <a:pt x="11800" y="11069"/>
                  </a:cubicBezTo>
                  <a:cubicBezTo>
                    <a:pt x="11746" y="10972"/>
                    <a:pt x="11663" y="10812"/>
                    <a:pt x="11613" y="10638"/>
                  </a:cubicBezTo>
                  <a:cubicBezTo>
                    <a:pt x="11603" y="10601"/>
                    <a:pt x="11576" y="10586"/>
                    <a:pt x="11551" y="10601"/>
                  </a:cubicBezTo>
                  <a:cubicBezTo>
                    <a:pt x="11528" y="10615"/>
                    <a:pt x="11516" y="10656"/>
                    <a:pt x="11526" y="10694"/>
                  </a:cubicBezTo>
                  <a:cubicBezTo>
                    <a:pt x="11608" y="10984"/>
                    <a:pt x="11775" y="11236"/>
                    <a:pt x="11790" y="11259"/>
                  </a:cubicBezTo>
                  <a:cubicBezTo>
                    <a:pt x="11803" y="11281"/>
                    <a:pt x="11860" y="11389"/>
                    <a:pt x="11930" y="11534"/>
                  </a:cubicBezTo>
                  <a:lnTo>
                    <a:pt x="11933" y="11538"/>
                  </a:lnTo>
                  <a:cubicBezTo>
                    <a:pt x="11935" y="11541"/>
                    <a:pt x="11935" y="11545"/>
                    <a:pt x="11938" y="11549"/>
                  </a:cubicBezTo>
                  <a:cubicBezTo>
                    <a:pt x="12070" y="11816"/>
                    <a:pt x="12238" y="12196"/>
                    <a:pt x="12240" y="12382"/>
                  </a:cubicBezTo>
                  <a:cubicBezTo>
                    <a:pt x="12240" y="12597"/>
                    <a:pt x="12188" y="12876"/>
                    <a:pt x="12153" y="13029"/>
                  </a:cubicBezTo>
                  <a:cubicBezTo>
                    <a:pt x="12060" y="12872"/>
                    <a:pt x="11863" y="12549"/>
                    <a:pt x="11778" y="12393"/>
                  </a:cubicBezTo>
                  <a:cubicBezTo>
                    <a:pt x="11760" y="12363"/>
                    <a:pt x="11730" y="12356"/>
                    <a:pt x="11710" y="12382"/>
                  </a:cubicBezTo>
                  <a:cubicBezTo>
                    <a:pt x="11691" y="12404"/>
                    <a:pt x="11688" y="12449"/>
                    <a:pt x="11703" y="12478"/>
                  </a:cubicBezTo>
                  <a:cubicBezTo>
                    <a:pt x="11818" y="12690"/>
                    <a:pt x="12110" y="13166"/>
                    <a:pt x="12135" y="13207"/>
                  </a:cubicBezTo>
                  <a:cubicBezTo>
                    <a:pt x="12158" y="13255"/>
                    <a:pt x="12362" y="13709"/>
                    <a:pt x="12367" y="13955"/>
                  </a:cubicBezTo>
                  <a:cubicBezTo>
                    <a:pt x="12372" y="14159"/>
                    <a:pt x="12293" y="14516"/>
                    <a:pt x="12255" y="14669"/>
                  </a:cubicBezTo>
                  <a:cubicBezTo>
                    <a:pt x="12180" y="14605"/>
                    <a:pt x="12033" y="14479"/>
                    <a:pt x="11963" y="14371"/>
                  </a:cubicBezTo>
                  <a:cubicBezTo>
                    <a:pt x="11945" y="14345"/>
                    <a:pt x="11915" y="14345"/>
                    <a:pt x="11895" y="14371"/>
                  </a:cubicBezTo>
                  <a:cubicBezTo>
                    <a:pt x="11878" y="14397"/>
                    <a:pt x="11878" y="14442"/>
                    <a:pt x="11895" y="14471"/>
                  </a:cubicBezTo>
                  <a:cubicBezTo>
                    <a:pt x="12003" y="14635"/>
                    <a:pt x="12258" y="14828"/>
                    <a:pt x="12260" y="14832"/>
                  </a:cubicBezTo>
                  <a:cubicBezTo>
                    <a:pt x="12260" y="14832"/>
                    <a:pt x="12263" y="14832"/>
                    <a:pt x="12265" y="14832"/>
                  </a:cubicBezTo>
                  <a:cubicBezTo>
                    <a:pt x="12285" y="14847"/>
                    <a:pt x="12460" y="14970"/>
                    <a:pt x="12507" y="15156"/>
                  </a:cubicBezTo>
                  <a:cubicBezTo>
                    <a:pt x="12532" y="15267"/>
                    <a:pt x="12562" y="15423"/>
                    <a:pt x="12575" y="15609"/>
                  </a:cubicBezTo>
                  <a:cubicBezTo>
                    <a:pt x="12587" y="15799"/>
                    <a:pt x="12582" y="16018"/>
                    <a:pt x="12545" y="16260"/>
                  </a:cubicBezTo>
                  <a:cubicBezTo>
                    <a:pt x="12477" y="16673"/>
                    <a:pt x="12190" y="16940"/>
                    <a:pt x="11785" y="17316"/>
                  </a:cubicBezTo>
                  <a:cubicBezTo>
                    <a:pt x="11730" y="17368"/>
                    <a:pt x="11671" y="17424"/>
                    <a:pt x="11618" y="17476"/>
                  </a:cubicBezTo>
                  <a:cubicBezTo>
                    <a:pt x="11363" y="17714"/>
                    <a:pt x="10816" y="18138"/>
                    <a:pt x="10302" y="18506"/>
                  </a:cubicBezTo>
                  <a:cubicBezTo>
                    <a:pt x="9802" y="18863"/>
                    <a:pt x="9335" y="19168"/>
                    <a:pt x="9200" y="19209"/>
                  </a:cubicBezTo>
                  <a:cubicBezTo>
                    <a:pt x="8975" y="19272"/>
                    <a:pt x="8591" y="19104"/>
                    <a:pt x="8463" y="19041"/>
                  </a:cubicBezTo>
                  <a:cubicBezTo>
                    <a:pt x="8531" y="18703"/>
                    <a:pt x="8833" y="17115"/>
                    <a:pt x="8835" y="16483"/>
                  </a:cubicBezTo>
                  <a:cubicBezTo>
                    <a:pt x="8835" y="16442"/>
                    <a:pt x="8815" y="16412"/>
                    <a:pt x="8790" y="16412"/>
                  </a:cubicBezTo>
                  <a:cubicBezTo>
                    <a:pt x="8763" y="16412"/>
                    <a:pt x="8743" y="16442"/>
                    <a:pt x="8743" y="16479"/>
                  </a:cubicBezTo>
                  <a:cubicBezTo>
                    <a:pt x="8740" y="17126"/>
                    <a:pt x="8408" y="18833"/>
                    <a:pt x="8366" y="19045"/>
                  </a:cubicBezTo>
                  <a:cubicBezTo>
                    <a:pt x="8328" y="19090"/>
                    <a:pt x="8191" y="19212"/>
                    <a:pt x="8053" y="19078"/>
                  </a:cubicBezTo>
                  <a:cubicBezTo>
                    <a:pt x="8081" y="18785"/>
                    <a:pt x="8228" y="17004"/>
                    <a:pt x="7906" y="15981"/>
                  </a:cubicBezTo>
                  <a:cubicBezTo>
                    <a:pt x="7896" y="15948"/>
                    <a:pt x="7869" y="15933"/>
                    <a:pt x="7844" y="15948"/>
                  </a:cubicBezTo>
                  <a:cubicBezTo>
                    <a:pt x="7821" y="15962"/>
                    <a:pt x="7811" y="16007"/>
                    <a:pt x="7821" y="16041"/>
                  </a:cubicBezTo>
                  <a:cubicBezTo>
                    <a:pt x="8138" y="17052"/>
                    <a:pt x="7979" y="18863"/>
                    <a:pt x="7959" y="19078"/>
                  </a:cubicBezTo>
                  <a:cubicBezTo>
                    <a:pt x="7896" y="19175"/>
                    <a:pt x="7554" y="19699"/>
                    <a:pt x="7252" y="19852"/>
                  </a:cubicBezTo>
                  <a:cubicBezTo>
                    <a:pt x="7112" y="19923"/>
                    <a:pt x="6647" y="20094"/>
                    <a:pt x="6137" y="20272"/>
                  </a:cubicBezTo>
                  <a:cubicBezTo>
                    <a:pt x="5403" y="20529"/>
                    <a:pt x="4581" y="20804"/>
                    <a:pt x="4501" y="20815"/>
                  </a:cubicBezTo>
                  <a:cubicBezTo>
                    <a:pt x="4434" y="20830"/>
                    <a:pt x="4364" y="20789"/>
                    <a:pt x="4319" y="20755"/>
                  </a:cubicBezTo>
                  <a:cubicBezTo>
                    <a:pt x="4404" y="20625"/>
                    <a:pt x="4586" y="20328"/>
                    <a:pt x="4584" y="20094"/>
                  </a:cubicBezTo>
                  <a:cubicBezTo>
                    <a:pt x="4581" y="19919"/>
                    <a:pt x="4461" y="18357"/>
                    <a:pt x="4339" y="17141"/>
                  </a:cubicBezTo>
                  <a:cubicBezTo>
                    <a:pt x="4267" y="16416"/>
                    <a:pt x="4189" y="15810"/>
                    <a:pt x="4132" y="15680"/>
                  </a:cubicBezTo>
                  <a:cubicBezTo>
                    <a:pt x="4044" y="15490"/>
                    <a:pt x="3969" y="15397"/>
                    <a:pt x="3922" y="15353"/>
                  </a:cubicBezTo>
                  <a:cubicBezTo>
                    <a:pt x="3952" y="15293"/>
                    <a:pt x="4009" y="15204"/>
                    <a:pt x="4109" y="15185"/>
                  </a:cubicBezTo>
                  <a:cubicBezTo>
                    <a:pt x="4282" y="15156"/>
                    <a:pt x="6247" y="14962"/>
                    <a:pt x="6425" y="14947"/>
                  </a:cubicBezTo>
                  <a:cubicBezTo>
                    <a:pt x="6525" y="15025"/>
                    <a:pt x="7252" y="15684"/>
                    <a:pt x="7404" y="17695"/>
                  </a:cubicBezTo>
                  <a:cubicBezTo>
                    <a:pt x="7406" y="17732"/>
                    <a:pt x="7429" y="17762"/>
                    <a:pt x="7456" y="17755"/>
                  </a:cubicBezTo>
                  <a:cubicBezTo>
                    <a:pt x="7481" y="17751"/>
                    <a:pt x="7501" y="17718"/>
                    <a:pt x="7496" y="17680"/>
                  </a:cubicBezTo>
                  <a:cubicBezTo>
                    <a:pt x="7349" y="15728"/>
                    <a:pt x="6665" y="14996"/>
                    <a:pt x="6495" y="14843"/>
                  </a:cubicBezTo>
                  <a:close/>
                  <a:moveTo>
                    <a:pt x="10422" y="10180"/>
                  </a:moveTo>
                  <a:cubicBezTo>
                    <a:pt x="10009" y="10775"/>
                    <a:pt x="9712" y="10991"/>
                    <a:pt x="9507" y="11144"/>
                  </a:cubicBezTo>
                  <a:cubicBezTo>
                    <a:pt x="9432" y="11196"/>
                    <a:pt x="9372" y="11240"/>
                    <a:pt x="9320" y="11292"/>
                  </a:cubicBezTo>
                  <a:cubicBezTo>
                    <a:pt x="9292" y="11318"/>
                    <a:pt x="9220" y="11385"/>
                    <a:pt x="9130" y="11471"/>
                  </a:cubicBezTo>
                  <a:cubicBezTo>
                    <a:pt x="8983" y="11612"/>
                    <a:pt x="8778" y="11802"/>
                    <a:pt x="8573" y="11999"/>
                  </a:cubicBezTo>
                  <a:lnTo>
                    <a:pt x="8576" y="11995"/>
                  </a:lnTo>
                  <a:lnTo>
                    <a:pt x="8698" y="11675"/>
                  </a:lnTo>
                  <a:cubicBezTo>
                    <a:pt x="8700" y="11672"/>
                    <a:pt x="9405" y="9868"/>
                    <a:pt x="9535" y="9478"/>
                  </a:cubicBezTo>
                  <a:cubicBezTo>
                    <a:pt x="9565" y="9388"/>
                    <a:pt x="9605" y="9262"/>
                    <a:pt x="9650" y="9113"/>
                  </a:cubicBezTo>
                  <a:cubicBezTo>
                    <a:pt x="9797" y="8630"/>
                    <a:pt x="10007" y="7942"/>
                    <a:pt x="10109" y="7901"/>
                  </a:cubicBezTo>
                  <a:cubicBezTo>
                    <a:pt x="10114" y="7897"/>
                    <a:pt x="10122" y="7901"/>
                    <a:pt x="10134" y="7905"/>
                  </a:cubicBezTo>
                  <a:cubicBezTo>
                    <a:pt x="10182" y="7931"/>
                    <a:pt x="10247" y="8013"/>
                    <a:pt x="10309" y="8139"/>
                  </a:cubicBezTo>
                  <a:cubicBezTo>
                    <a:pt x="10377" y="8273"/>
                    <a:pt x="10439" y="8455"/>
                    <a:pt x="10481" y="8686"/>
                  </a:cubicBezTo>
                  <a:cubicBezTo>
                    <a:pt x="10539" y="8991"/>
                    <a:pt x="10559" y="9381"/>
                    <a:pt x="10489" y="9831"/>
                  </a:cubicBezTo>
                  <a:cubicBezTo>
                    <a:pt x="10489" y="9831"/>
                    <a:pt x="10489" y="9835"/>
                    <a:pt x="10489" y="9838"/>
                  </a:cubicBezTo>
                  <a:cubicBezTo>
                    <a:pt x="10472" y="9946"/>
                    <a:pt x="10449" y="10061"/>
                    <a:pt x="10422" y="1018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741;p101"/>
          <p:cNvSpPr txBox="1">
            <a:spLocks noGrp="1"/>
          </p:cNvSpPr>
          <p:nvPr>
            <p:ph type="title"/>
          </p:nvPr>
        </p:nvSpPr>
        <p:spPr>
          <a:xfrm>
            <a:off x="306828" y="268667"/>
            <a:ext cx="3429001" cy="1694400"/>
          </a:xfrm>
          <a:prstGeom prst="rect">
            <a:avLst/>
          </a:prstGeom>
        </p:spPr>
        <p:txBody>
          <a:bodyPr/>
          <a:lstStyle>
            <a:lvl1pPr defTabSz="841247">
              <a:defRPr sz="4416"/>
            </a:lvl1pPr>
          </a:lstStyle>
          <a:p>
            <a:r>
              <a:t>Análisis exploratorio</a:t>
            </a:r>
          </a:p>
        </p:txBody>
      </p:sp>
      <p:pic>
        <p:nvPicPr>
          <p:cNvPr id="1964" name="Imagen 6" descr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28" y="1963066"/>
            <a:ext cx="3008935" cy="15446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5" name="Imagen 12" descr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85" y="624927"/>
            <a:ext cx="3619687" cy="2184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6" name="Imagen 14" descr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933" y="2545664"/>
            <a:ext cx="1688355" cy="2529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7" name="Imagen 16" descr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329" y="3138995"/>
            <a:ext cx="696404" cy="755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9" name="Imagen 2" descr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92" y="518321"/>
            <a:ext cx="5950258" cy="4286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1" name="Imagen 5" descr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79" y="263474"/>
            <a:ext cx="4292821" cy="1987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2" name="Imagen 7" descr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185" y="2085881"/>
            <a:ext cx="5829600" cy="2794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4" name="Imagen 4" descr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0" y="229605"/>
            <a:ext cx="5348969" cy="1897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5" name="Imagen 7" descr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92" y="1581053"/>
            <a:ext cx="4238753" cy="3237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7" name="Imagen 3" descr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550" y="81642"/>
            <a:ext cx="5258406" cy="1804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8" name="Imagen 5" descr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43" y="1970676"/>
            <a:ext cx="6493749" cy="3172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0" name="Imagen 2" descr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9" y="86121"/>
            <a:ext cx="4101803" cy="1529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1" name="Imagen 4" descr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9" y="2347703"/>
            <a:ext cx="4240595" cy="2368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2" name="Imagen 8" descr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206" y="86122"/>
            <a:ext cx="4489453" cy="1662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3" name="Imagen 10" descr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634" y="2347703"/>
            <a:ext cx="4240595" cy="2344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5" name="Table Image.png" descr="Table 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8" y="749768"/>
            <a:ext cx="8514804" cy="12678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6" name="Image Pie.png" descr="Image Pie.png"/>
          <p:cNvPicPr>
            <a:picLocks noChangeAspect="1"/>
          </p:cNvPicPr>
          <p:nvPr/>
        </p:nvPicPr>
        <p:blipFill>
          <a:blip r:embed="rId3"/>
          <a:srcRect r="6126" b="3064"/>
          <a:stretch>
            <a:fillRect/>
          </a:stretch>
        </p:blipFill>
        <p:spPr>
          <a:xfrm>
            <a:off x="2904860" y="2139090"/>
            <a:ext cx="3567083" cy="2863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9" name="Table Center Id.png" descr="Table Center 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293507"/>
            <a:ext cx="8089900" cy="120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0" name="Center Pie.png" descr="Center P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68" y="1646931"/>
            <a:ext cx="4364264" cy="3378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2" name="Table Label.png" descr="Table Lab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276785"/>
            <a:ext cx="8089900" cy="120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3" name="Label Pie.png" descr="Label Pie.png"/>
          <p:cNvPicPr>
            <a:picLocks noChangeAspect="1"/>
          </p:cNvPicPr>
          <p:nvPr/>
        </p:nvPicPr>
        <p:blipFill>
          <a:blip r:embed="rId3"/>
          <a:srcRect l="3055"/>
          <a:stretch>
            <a:fillRect/>
          </a:stretch>
        </p:blipFill>
        <p:spPr>
          <a:xfrm>
            <a:off x="2593716" y="1651085"/>
            <a:ext cx="4085343" cy="3269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Prop Image.png" descr="Prop 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247466"/>
            <a:ext cx="8089900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6" name="Prop Center Id.png" descr="Prop Center 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91" y="1729981"/>
            <a:ext cx="7798618" cy="1576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7" name="Prop Label.png" descr="Prop Label.png"/>
          <p:cNvPicPr>
            <a:picLocks noChangeAspect="1"/>
          </p:cNvPicPr>
          <p:nvPr/>
        </p:nvPicPr>
        <p:blipFill>
          <a:blip r:embed="rId4"/>
          <a:srcRect r="1200"/>
          <a:stretch>
            <a:fillRect/>
          </a:stretch>
        </p:blipFill>
        <p:spPr>
          <a:xfrm>
            <a:off x="615662" y="3623514"/>
            <a:ext cx="7817714" cy="1165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582;p96"/>
          <p:cNvSpPr txBox="1">
            <a:spLocks noGrp="1"/>
          </p:cNvSpPr>
          <p:nvPr>
            <p:ph type="title"/>
          </p:nvPr>
        </p:nvSpPr>
        <p:spPr>
          <a:xfrm>
            <a:off x="721423" y="545125"/>
            <a:ext cx="7262644" cy="6381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11479">
              <a:defRPr sz="1079"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rPr sz="2800" dirty="0"/>
              <a:t>¿</a:t>
            </a:r>
            <a:r>
              <a:rPr sz="2800" dirty="0" err="1"/>
              <a:t>Qué</a:t>
            </a:r>
            <a:r>
              <a:rPr sz="2800" dirty="0"/>
              <a:t> es un </a:t>
            </a:r>
            <a:r>
              <a:rPr sz="2800" dirty="0" err="1"/>
              <a:t>accidente</a:t>
            </a:r>
            <a:r>
              <a:rPr sz="2800" dirty="0"/>
              <a:t> cerebrovascular </a:t>
            </a:r>
            <a:r>
              <a:rPr sz="2800" dirty="0" err="1"/>
              <a:t>isquémico</a:t>
            </a:r>
            <a:r>
              <a:rPr lang="es-GT" sz="2800" dirty="0"/>
              <a:t>?</a:t>
            </a:r>
            <a:endParaRPr sz="2800" dirty="0"/>
          </a:p>
        </p:txBody>
      </p:sp>
      <p:sp>
        <p:nvSpPr>
          <p:cNvPr id="1929" name="Google Shape;1583;p96"/>
          <p:cNvSpPr txBox="1">
            <a:spLocks noGrp="1"/>
          </p:cNvSpPr>
          <p:nvPr>
            <p:ph type="body" sz="quarter" idx="1"/>
          </p:nvPr>
        </p:nvSpPr>
        <p:spPr>
          <a:xfrm>
            <a:off x="721423" y="1658676"/>
            <a:ext cx="6602241" cy="11201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None/>
              <a:defRPr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lvl1pPr>
          </a:lstStyle>
          <a:p>
            <a:r>
              <a:rPr sz="1800" dirty="0"/>
              <a:t>Un </a:t>
            </a:r>
            <a:r>
              <a:rPr sz="1800" dirty="0" err="1"/>
              <a:t>accidente</a:t>
            </a:r>
            <a:r>
              <a:rPr sz="1800" dirty="0"/>
              <a:t> cerebrovascular </a:t>
            </a:r>
            <a:r>
              <a:rPr sz="1800" dirty="0" err="1"/>
              <a:t>isquémico</a:t>
            </a:r>
            <a:r>
              <a:rPr sz="1800" dirty="0"/>
              <a:t> se produce </a:t>
            </a:r>
            <a:r>
              <a:rPr sz="1800" dirty="0" err="1"/>
              <a:t>por</a:t>
            </a:r>
            <a:r>
              <a:rPr sz="1800" dirty="0"/>
              <a:t> la </a:t>
            </a:r>
            <a:r>
              <a:rPr sz="1800" dirty="0" err="1"/>
              <a:t>interrupción</a:t>
            </a:r>
            <a:r>
              <a:rPr sz="1800" dirty="0"/>
              <a:t> del </a:t>
            </a:r>
            <a:r>
              <a:rPr sz="1800" dirty="0" err="1"/>
              <a:t>flujo</a:t>
            </a:r>
            <a:r>
              <a:rPr sz="1800" dirty="0"/>
              <a:t> </a:t>
            </a:r>
            <a:r>
              <a:rPr sz="1800" dirty="0" err="1"/>
              <a:t>sanguíneo</a:t>
            </a:r>
            <a:r>
              <a:rPr sz="1800" dirty="0"/>
              <a:t> al </a:t>
            </a:r>
            <a:r>
              <a:rPr sz="1800" dirty="0" err="1"/>
              <a:t>cerebro</a:t>
            </a:r>
            <a:r>
              <a:rPr sz="1800" dirty="0"/>
              <a:t>, </a:t>
            </a:r>
            <a:r>
              <a:rPr sz="1800" dirty="0" err="1"/>
              <a:t>usualmente</a:t>
            </a:r>
            <a:r>
              <a:rPr sz="1800" dirty="0"/>
              <a:t> </a:t>
            </a:r>
            <a:r>
              <a:rPr sz="1800" dirty="0" err="1"/>
              <a:t>debido</a:t>
            </a:r>
            <a:r>
              <a:rPr sz="1800" dirty="0"/>
              <a:t> a un </a:t>
            </a:r>
            <a:r>
              <a:rPr sz="1800" dirty="0" err="1"/>
              <a:t>coágulo</a:t>
            </a:r>
            <a:r>
              <a:rPr sz="1800" dirty="0"/>
              <a:t> o </a:t>
            </a:r>
            <a:r>
              <a:rPr sz="1800" dirty="0" err="1"/>
              <a:t>aterosclerosis</a:t>
            </a:r>
            <a:r>
              <a:rPr sz="1800" dirty="0"/>
              <a:t>.</a:t>
            </a:r>
          </a:p>
        </p:txBody>
      </p:sp>
      <p:sp>
        <p:nvSpPr>
          <p:cNvPr id="2" name="AutoShape 2" descr="Sistema cardiovascular: funciones, órganos y enfermedades">
            <a:extLst>
              <a:ext uri="{FF2B5EF4-FFF2-40B4-BE49-F238E27FC236}">
                <a16:creationId xmlns:a16="http://schemas.microsoft.com/office/drawing/2014/main" id="{3F0C89D8-FD1A-74E9-9D86-CD4599A11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pic>
        <p:nvPicPr>
          <p:cNvPr id="1028" name="Picture 4" descr="Sistema cardiovascular: funciones, órganos y enfermedades">
            <a:extLst>
              <a:ext uri="{FF2B5EF4-FFF2-40B4-BE49-F238E27FC236}">
                <a16:creationId xmlns:a16="http://schemas.microsoft.com/office/drawing/2014/main" id="{B3C9D602-4B23-18B5-A79B-885F03AD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09" y="2571750"/>
            <a:ext cx="3521257" cy="234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02;p103"/>
          <p:cNvSpPr txBox="1">
            <a:spLocks noGrp="1"/>
          </p:cNvSpPr>
          <p:nvPr>
            <p:ph type="title"/>
          </p:nvPr>
        </p:nvSpPr>
        <p:spPr>
          <a:xfrm>
            <a:off x="1504260" y="2032601"/>
            <a:ext cx="6135479" cy="1210132"/>
          </a:xfrm>
          <a:prstGeom prst="rect">
            <a:avLst/>
          </a:prstGeom>
        </p:spPr>
        <p:txBody>
          <a:bodyPr>
            <a:normAutofit/>
          </a:bodyPr>
          <a:lstStyle>
            <a:lvl1pPr defTabSz="393192">
              <a:defRPr sz="1720"/>
            </a:lvl1pPr>
          </a:lstStyle>
          <a:p>
            <a:r>
              <a:rPr lang="es-GT" sz="3200" dirty="0"/>
              <a:t>Hallazgos y conclusiones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582;p96"/>
          <p:cNvSpPr txBox="1"/>
          <p:nvPr/>
        </p:nvSpPr>
        <p:spPr>
          <a:xfrm>
            <a:off x="714139" y="585557"/>
            <a:ext cx="4171128" cy="984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>
              <a:defRPr sz="2400" b="1">
                <a:solidFill>
                  <a:schemeClr val="accent4">
                    <a:lumOff val="44000"/>
                  </a:schemeClr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rPr sz="2800" dirty="0" err="1"/>
              <a:t>Situación</a:t>
            </a:r>
            <a:r>
              <a:rPr sz="2800" dirty="0"/>
              <a:t> </a:t>
            </a:r>
            <a:r>
              <a:rPr sz="2800" dirty="0" err="1"/>
              <a:t>Problemática</a:t>
            </a:r>
            <a:br>
              <a:rPr dirty="0"/>
            </a:br>
            <a:endParaRPr dirty="0"/>
          </a:p>
        </p:txBody>
      </p:sp>
      <p:sp>
        <p:nvSpPr>
          <p:cNvPr id="1932" name="Google Shape;1583;p96"/>
          <p:cNvSpPr txBox="1"/>
          <p:nvPr/>
        </p:nvSpPr>
        <p:spPr>
          <a:xfrm>
            <a:off x="728100" y="1371042"/>
            <a:ext cx="5757367" cy="1181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90000"/>
              </a:lnSpc>
              <a:defRPr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lvl1pPr>
          </a:lstStyle>
          <a:p>
            <a:r>
              <a:rPr sz="1800" dirty="0"/>
              <a:t>En </a:t>
            </a:r>
            <a:r>
              <a:rPr sz="1800" dirty="0" err="1"/>
              <a:t>medicina</a:t>
            </a:r>
            <a:r>
              <a:rPr sz="1800" dirty="0"/>
              <a:t>, la </a:t>
            </a:r>
            <a:r>
              <a:rPr sz="1800" dirty="0" err="1"/>
              <a:t>detección</a:t>
            </a:r>
            <a:r>
              <a:rPr sz="1800" dirty="0"/>
              <a:t> </a:t>
            </a:r>
            <a:r>
              <a:rPr sz="1800" dirty="0" err="1"/>
              <a:t>rápida</a:t>
            </a:r>
            <a:r>
              <a:rPr sz="1800" dirty="0"/>
              <a:t> y </a:t>
            </a:r>
            <a:r>
              <a:rPr sz="1800" dirty="0" err="1"/>
              <a:t>precisa</a:t>
            </a:r>
            <a:r>
              <a:rPr sz="1800" dirty="0"/>
              <a:t> de un </a:t>
            </a:r>
            <a:r>
              <a:rPr sz="1800" dirty="0" err="1"/>
              <a:t>accidente</a:t>
            </a:r>
            <a:r>
              <a:rPr sz="1800" dirty="0"/>
              <a:t> cerebrovascular </a:t>
            </a:r>
            <a:r>
              <a:rPr sz="1800" dirty="0" err="1"/>
              <a:t>isquémico</a:t>
            </a:r>
            <a:r>
              <a:rPr sz="1800" dirty="0"/>
              <a:t> es </a:t>
            </a:r>
            <a:r>
              <a:rPr sz="1800" dirty="0" err="1"/>
              <a:t>crítica</a:t>
            </a:r>
            <a:r>
              <a:rPr sz="1800" dirty="0"/>
              <a:t>. Un </a:t>
            </a:r>
            <a:r>
              <a:rPr sz="1800" dirty="0" err="1"/>
              <a:t>diagnóstico</a:t>
            </a:r>
            <a:r>
              <a:rPr sz="1800" dirty="0"/>
              <a:t> </a:t>
            </a:r>
            <a:r>
              <a:rPr sz="1800" dirty="0" err="1"/>
              <a:t>oportuno</a:t>
            </a:r>
            <a:r>
              <a:rPr sz="1800" dirty="0"/>
              <a:t> es </a:t>
            </a:r>
            <a:r>
              <a:rPr sz="1800" dirty="0" err="1"/>
              <a:t>esencial</a:t>
            </a:r>
            <a:r>
              <a:rPr sz="1800" dirty="0"/>
              <a:t> para </a:t>
            </a:r>
            <a:r>
              <a:rPr sz="1800" dirty="0" err="1"/>
              <a:t>reducir</a:t>
            </a:r>
            <a:r>
              <a:rPr sz="1800" dirty="0"/>
              <a:t> </a:t>
            </a:r>
            <a:r>
              <a:rPr sz="1800" dirty="0" err="1"/>
              <a:t>el</a:t>
            </a:r>
            <a:r>
              <a:rPr sz="1800" dirty="0"/>
              <a:t> </a:t>
            </a:r>
            <a:r>
              <a:rPr sz="1800" dirty="0" err="1"/>
              <a:t>daño</a:t>
            </a:r>
            <a:r>
              <a:rPr sz="1800" dirty="0"/>
              <a:t> cerebral y </a:t>
            </a:r>
            <a:r>
              <a:rPr sz="1800" dirty="0" err="1"/>
              <a:t>mejorar</a:t>
            </a:r>
            <a:r>
              <a:rPr sz="1800" dirty="0"/>
              <a:t> la </a:t>
            </a:r>
            <a:r>
              <a:rPr sz="1800" dirty="0" err="1"/>
              <a:t>recuperación</a:t>
            </a:r>
            <a:r>
              <a:rPr sz="1800" dirty="0"/>
              <a:t> del </a:t>
            </a:r>
            <a:r>
              <a:rPr sz="1800" dirty="0" err="1"/>
              <a:t>paciente</a:t>
            </a:r>
            <a:r>
              <a:rPr sz="1800" dirty="0"/>
              <a:t>.</a:t>
            </a:r>
          </a:p>
        </p:txBody>
      </p:sp>
      <p:pic>
        <p:nvPicPr>
          <p:cNvPr id="2050" name="Picture 2" descr="Daño cerebral adquirido: lo que hay que saber Dacer centro de  neurorrehabilitación y daño cerebral">
            <a:extLst>
              <a:ext uri="{FF2B5EF4-FFF2-40B4-BE49-F238E27FC236}">
                <a16:creationId xmlns:a16="http://schemas.microsoft.com/office/drawing/2014/main" id="{6DB6F078-1129-E6C3-D2DA-886BE42D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133" y="2741084"/>
            <a:ext cx="4885267" cy="20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1449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582;p96"/>
          <p:cNvSpPr txBox="1"/>
          <p:nvPr/>
        </p:nvSpPr>
        <p:spPr>
          <a:xfrm>
            <a:off x="483445" y="584820"/>
            <a:ext cx="3511910" cy="1354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 b="1">
                <a:solidFill>
                  <a:schemeClr val="accent4">
                    <a:lumOff val="44000"/>
                  </a:schemeClr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rPr sz="2800" dirty="0" err="1"/>
              <a:t>Problema</a:t>
            </a:r>
            <a:r>
              <a:rPr sz="2800" dirty="0"/>
              <a:t> </a:t>
            </a:r>
            <a:r>
              <a:rPr sz="2800" dirty="0" err="1"/>
              <a:t>Científico</a:t>
            </a:r>
            <a:endParaRPr sz="2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>
              <a:defRPr sz="2400" b="1">
                <a:solidFill>
                  <a:schemeClr val="accent4">
                    <a:lumOff val="44000"/>
                  </a:schemeClr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br>
              <a:rPr dirty="0"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33" name="Google Shape;1583;p96"/>
          <p:cNvSpPr txBox="1"/>
          <p:nvPr/>
        </p:nvSpPr>
        <p:spPr>
          <a:xfrm>
            <a:off x="445312" y="1191674"/>
            <a:ext cx="7687799" cy="1181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90000"/>
              </a:lnSpc>
              <a:defRPr>
                <a:solidFill>
                  <a:srgbClr val="D1D5DB"/>
                </a:solidFill>
                <a:latin typeface="Söhne"/>
                <a:ea typeface="Söhne"/>
                <a:cs typeface="Söhne"/>
                <a:sym typeface="Söhne"/>
              </a:defRPr>
            </a:lvl1pPr>
          </a:lstStyle>
          <a:p>
            <a:r>
              <a:rPr sz="1800" dirty="0"/>
              <a:t>El </a:t>
            </a:r>
            <a:r>
              <a:rPr sz="1800" dirty="0" err="1"/>
              <a:t>desafío</a:t>
            </a:r>
            <a:r>
              <a:rPr sz="1800" dirty="0"/>
              <a:t> </a:t>
            </a:r>
            <a:r>
              <a:rPr sz="1800" dirty="0" err="1"/>
              <a:t>científico</a:t>
            </a:r>
            <a:r>
              <a:rPr sz="1800" dirty="0"/>
              <a:t> es </a:t>
            </a:r>
            <a:r>
              <a:rPr sz="1800" dirty="0" err="1"/>
              <a:t>crear</a:t>
            </a:r>
            <a:r>
              <a:rPr sz="1800" dirty="0"/>
              <a:t> un </a:t>
            </a:r>
            <a:r>
              <a:rPr sz="1800" dirty="0" err="1"/>
              <a:t>sistema</a:t>
            </a:r>
            <a:r>
              <a:rPr sz="1800" dirty="0"/>
              <a:t> de IA que </a:t>
            </a:r>
            <a:r>
              <a:rPr sz="1800" dirty="0" err="1"/>
              <a:t>analice</a:t>
            </a:r>
            <a:r>
              <a:rPr sz="1800" dirty="0"/>
              <a:t> </a:t>
            </a:r>
            <a:r>
              <a:rPr sz="1800" dirty="0" err="1"/>
              <a:t>imágenes</a:t>
            </a:r>
            <a:r>
              <a:rPr sz="1800" dirty="0"/>
              <a:t> </a:t>
            </a:r>
            <a:r>
              <a:rPr sz="1800" dirty="0" err="1"/>
              <a:t>médicas</a:t>
            </a:r>
            <a:r>
              <a:rPr sz="1800" dirty="0"/>
              <a:t> para </a:t>
            </a:r>
            <a:r>
              <a:rPr sz="1800" dirty="0" err="1"/>
              <a:t>detectar</a:t>
            </a:r>
            <a:r>
              <a:rPr sz="1800" dirty="0"/>
              <a:t> </a:t>
            </a:r>
            <a:r>
              <a:rPr sz="1800" dirty="0" err="1"/>
              <a:t>signos</a:t>
            </a:r>
            <a:r>
              <a:rPr sz="1800" dirty="0"/>
              <a:t> de </a:t>
            </a:r>
            <a:r>
              <a:rPr sz="1800" dirty="0" err="1"/>
              <a:t>accidente</a:t>
            </a:r>
            <a:r>
              <a:rPr sz="1800" dirty="0"/>
              <a:t> cerebrovascular </a:t>
            </a:r>
            <a:r>
              <a:rPr sz="1800" dirty="0" err="1"/>
              <a:t>isquémico</a:t>
            </a:r>
            <a:r>
              <a:rPr sz="1800" dirty="0"/>
              <a:t>, </a:t>
            </a:r>
            <a:r>
              <a:rPr sz="1800" dirty="0" err="1"/>
              <a:t>identificando</a:t>
            </a:r>
            <a:r>
              <a:rPr sz="1800" dirty="0"/>
              <a:t> </a:t>
            </a:r>
            <a:r>
              <a:rPr sz="1800" dirty="0" err="1"/>
              <a:t>específicamente</a:t>
            </a:r>
            <a:r>
              <a:rPr sz="1800" dirty="0"/>
              <a:t> </a:t>
            </a:r>
            <a:r>
              <a:rPr sz="1800" dirty="0" err="1"/>
              <a:t>coágulos</a:t>
            </a:r>
            <a:r>
              <a:rPr sz="1800" dirty="0"/>
              <a:t> </a:t>
            </a:r>
            <a:r>
              <a:rPr sz="1800" dirty="0" err="1"/>
              <a:t>en</a:t>
            </a:r>
            <a:r>
              <a:rPr sz="1800" dirty="0"/>
              <a:t> </a:t>
            </a:r>
            <a:r>
              <a:rPr sz="1800" dirty="0" err="1"/>
              <a:t>arterias</a:t>
            </a:r>
            <a:r>
              <a:rPr sz="1800" dirty="0"/>
              <a:t> </a:t>
            </a:r>
            <a:r>
              <a:rPr sz="1800" dirty="0" err="1"/>
              <a:t>cerebrales</a:t>
            </a:r>
            <a:r>
              <a:rPr sz="1800" dirty="0"/>
              <a:t>. </a:t>
            </a:r>
            <a:r>
              <a:rPr sz="1800" dirty="0" err="1"/>
              <a:t>Esto</a:t>
            </a:r>
            <a:r>
              <a:rPr sz="1800" dirty="0"/>
              <a:t> </a:t>
            </a:r>
            <a:r>
              <a:rPr sz="1800" dirty="0" err="1"/>
              <a:t>requiere</a:t>
            </a:r>
            <a:r>
              <a:rPr sz="1800" dirty="0"/>
              <a:t> </a:t>
            </a:r>
            <a:r>
              <a:rPr sz="1800" dirty="0" err="1"/>
              <a:t>superar</a:t>
            </a:r>
            <a:r>
              <a:rPr sz="1800" dirty="0"/>
              <a:t> </a:t>
            </a:r>
            <a:r>
              <a:rPr sz="1800" dirty="0" err="1"/>
              <a:t>retos</a:t>
            </a:r>
            <a:r>
              <a:rPr sz="1800" dirty="0"/>
              <a:t> </a:t>
            </a:r>
            <a:r>
              <a:rPr sz="1800" dirty="0" err="1"/>
              <a:t>técnicos</a:t>
            </a:r>
            <a:r>
              <a:rPr sz="1800" dirty="0"/>
              <a:t> para </a:t>
            </a:r>
            <a:r>
              <a:rPr sz="1800" dirty="0" err="1"/>
              <a:t>lograr</a:t>
            </a:r>
            <a:r>
              <a:rPr sz="1800" dirty="0"/>
              <a:t> </a:t>
            </a:r>
            <a:r>
              <a:rPr sz="1800" dirty="0" err="1"/>
              <a:t>precisión</a:t>
            </a:r>
            <a:r>
              <a:rPr sz="1800" dirty="0"/>
              <a:t> y </a:t>
            </a:r>
            <a:r>
              <a:rPr sz="1800" dirty="0" err="1"/>
              <a:t>rapidez</a:t>
            </a:r>
            <a:r>
              <a:rPr sz="1800" dirty="0"/>
              <a:t> </a:t>
            </a:r>
            <a:r>
              <a:rPr sz="1800" dirty="0" err="1"/>
              <a:t>en</a:t>
            </a:r>
            <a:r>
              <a:rPr sz="1800" dirty="0"/>
              <a:t> la </a:t>
            </a:r>
            <a:r>
              <a:rPr sz="1800" dirty="0" err="1"/>
              <a:t>detección</a:t>
            </a:r>
            <a:r>
              <a:rPr sz="1800" dirty="0"/>
              <a:t>.</a:t>
            </a:r>
          </a:p>
        </p:txBody>
      </p:sp>
      <p:pic>
        <p:nvPicPr>
          <p:cNvPr id="3074" name="Picture 2" descr="Inteligencia artificial y Medicina">
            <a:extLst>
              <a:ext uri="{FF2B5EF4-FFF2-40B4-BE49-F238E27FC236}">
                <a16:creationId xmlns:a16="http://schemas.microsoft.com/office/drawing/2014/main" id="{4629420E-09EC-455F-2977-1707005E5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34" y="2545859"/>
            <a:ext cx="4214813" cy="237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7592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591;p97"/>
          <p:cNvSpPr txBox="1">
            <a:spLocks noGrp="1"/>
          </p:cNvSpPr>
          <p:nvPr>
            <p:ph type="title"/>
          </p:nvPr>
        </p:nvSpPr>
        <p:spPr>
          <a:xfrm>
            <a:off x="723190" y="310931"/>
            <a:ext cx="2877602" cy="512101"/>
          </a:xfrm>
          <a:prstGeom prst="rect">
            <a:avLst/>
          </a:prstGeom>
        </p:spPr>
        <p:txBody>
          <a:bodyPr anchor="t"/>
          <a:lstStyle>
            <a:lvl1pPr defTabSz="813816">
              <a:defRPr sz="2136">
                <a:solidFill>
                  <a:schemeClr val="accent1"/>
                </a:solidFill>
              </a:defRPr>
            </a:lvl1pPr>
          </a:lstStyle>
          <a:p>
            <a:r>
              <a:rPr dirty="0" err="1"/>
              <a:t>Objetivos</a:t>
            </a:r>
            <a:endParaRPr dirty="0"/>
          </a:p>
        </p:txBody>
      </p:sp>
      <p:sp>
        <p:nvSpPr>
          <p:cNvPr id="1936" name="Google Shape;1592;p97"/>
          <p:cNvSpPr txBox="1">
            <a:spLocks noGrp="1"/>
          </p:cNvSpPr>
          <p:nvPr>
            <p:ph type="body" sz="quarter" idx="1"/>
          </p:nvPr>
        </p:nvSpPr>
        <p:spPr>
          <a:xfrm>
            <a:off x="733156" y="1530505"/>
            <a:ext cx="3125134" cy="9076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defTabSz="548640">
              <a:defRPr sz="960">
                <a:latin typeface="-apple-system"/>
                <a:ea typeface="-apple-system"/>
                <a:cs typeface="-apple-system"/>
                <a:sym typeface="-apple-system"/>
              </a:defRPr>
            </a:lvl1pPr>
          </a:lstStyle>
          <a:p>
            <a:r>
              <a:rPr lang="es-GT" sz="1800" dirty="0"/>
              <a:t>Realizar un análisis exploratorio de calidad donde podamos conocer a profundidad la base de datos.</a:t>
            </a:r>
            <a:endParaRPr sz="1800" dirty="0"/>
          </a:p>
        </p:txBody>
      </p:sp>
      <p:sp>
        <p:nvSpPr>
          <p:cNvPr id="1937" name="Google Shape;1597;p97"/>
          <p:cNvSpPr txBox="1"/>
          <p:nvPr/>
        </p:nvSpPr>
        <p:spPr>
          <a:xfrm>
            <a:off x="723190" y="961258"/>
            <a:ext cx="1808344" cy="51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/>
          </a:bodyPr>
          <a:lstStyle>
            <a:lvl1pPr defTabSz="621791">
              <a:defRPr sz="1224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r>
              <a:rPr sz="2000" dirty="0"/>
              <a:t>General </a:t>
            </a:r>
          </a:p>
        </p:txBody>
      </p:sp>
      <p:sp>
        <p:nvSpPr>
          <p:cNvPr id="1938" name="Google Shape;1602;p97"/>
          <p:cNvSpPr txBox="1"/>
          <p:nvPr/>
        </p:nvSpPr>
        <p:spPr>
          <a:xfrm>
            <a:off x="5832469" y="931333"/>
            <a:ext cx="1745197" cy="599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/>
          </a:bodyPr>
          <a:lstStyle>
            <a:lvl1pPr defTabSz="621791">
              <a:defRPr sz="1224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r>
              <a:rPr sz="2000" dirty="0" err="1"/>
              <a:t>Especifico</a:t>
            </a:r>
            <a:endParaRPr sz="2000" dirty="0"/>
          </a:p>
        </p:txBody>
      </p:sp>
      <p:sp>
        <p:nvSpPr>
          <p:cNvPr id="1939" name="Google Shape;1592;p97"/>
          <p:cNvSpPr txBox="1"/>
          <p:nvPr/>
        </p:nvSpPr>
        <p:spPr>
          <a:xfrm>
            <a:off x="4981465" y="1473358"/>
            <a:ext cx="3801533" cy="378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>
              <a:buClr>
                <a:schemeClr val="accent1"/>
              </a:buClr>
              <a:buSzPts val="1600"/>
              <a:buAutoNum type="arabicPeriod"/>
              <a:defRPr sz="1600">
                <a:solidFill>
                  <a:schemeClr val="accent2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rPr sz="1800" dirty="0" err="1"/>
              <a:t>Emplear</a:t>
            </a:r>
            <a:r>
              <a:rPr sz="1800" dirty="0"/>
              <a:t> </a:t>
            </a:r>
            <a:r>
              <a:rPr sz="1800" dirty="0" err="1"/>
              <a:t>diversas</a:t>
            </a:r>
            <a:r>
              <a:rPr sz="1800" dirty="0"/>
              <a:t> </a:t>
            </a:r>
            <a:r>
              <a:rPr sz="1800" dirty="0" err="1"/>
              <a:t>librerías</a:t>
            </a:r>
            <a:r>
              <a:rPr sz="1800" dirty="0"/>
              <a:t> de Python con </a:t>
            </a:r>
            <a:r>
              <a:rPr sz="1800" dirty="0" err="1"/>
              <a:t>el</a:t>
            </a:r>
            <a:r>
              <a:rPr sz="1800" dirty="0"/>
              <a:t> </a:t>
            </a:r>
            <a:r>
              <a:rPr sz="1800" dirty="0" err="1"/>
              <a:t>propósito</a:t>
            </a:r>
            <a:r>
              <a:rPr sz="1800" dirty="0"/>
              <a:t> de </a:t>
            </a:r>
            <a:r>
              <a:rPr sz="1800" dirty="0" err="1"/>
              <a:t>cargar</a:t>
            </a:r>
            <a:r>
              <a:rPr sz="1800" dirty="0"/>
              <a:t>, </a:t>
            </a:r>
            <a:r>
              <a:rPr sz="1800" dirty="0" err="1"/>
              <a:t>examinar</a:t>
            </a:r>
            <a:r>
              <a:rPr sz="1800" dirty="0"/>
              <a:t> y </a:t>
            </a:r>
            <a:r>
              <a:rPr sz="1800" dirty="0" err="1"/>
              <a:t>operar</a:t>
            </a:r>
            <a:r>
              <a:rPr sz="1800" dirty="0"/>
              <a:t> con </a:t>
            </a:r>
            <a:r>
              <a:rPr sz="1800" dirty="0" err="1"/>
              <a:t>imágenes</a:t>
            </a:r>
            <a:r>
              <a:rPr sz="1800" dirty="0"/>
              <a:t> de </a:t>
            </a:r>
            <a:r>
              <a:rPr sz="1800" dirty="0" err="1"/>
              <a:t>accidentes</a:t>
            </a:r>
            <a:r>
              <a:rPr sz="1800" dirty="0"/>
              <a:t> </a:t>
            </a:r>
            <a:r>
              <a:rPr sz="1800" dirty="0" err="1"/>
              <a:t>cerebrovasculares</a:t>
            </a:r>
            <a:r>
              <a:rPr sz="1800" dirty="0"/>
              <a:t> </a:t>
            </a:r>
            <a:r>
              <a:rPr sz="1800" dirty="0" err="1"/>
              <a:t>en</a:t>
            </a:r>
            <a:r>
              <a:rPr sz="1800" dirty="0"/>
              <a:t> </a:t>
            </a:r>
            <a:r>
              <a:rPr sz="1800" dirty="0" err="1"/>
              <a:t>el</a:t>
            </a:r>
            <a:r>
              <a:rPr sz="1800" dirty="0"/>
              <a:t> </a:t>
            </a:r>
            <a:r>
              <a:rPr sz="1800" dirty="0" err="1"/>
              <a:t>formato</a:t>
            </a:r>
            <a:r>
              <a:rPr sz="1800" dirty="0"/>
              <a:t> .TIF.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indent="-317500">
              <a:buClr>
                <a:schemeClr val="accent1"/>
              </a:buClr>
              <a:buSzPts val="1600"/>
              <a:buAutoNum type="arabicPeriod"/>
              <a:defRPr sz="1600">
                <a:solidFill>
                  <a:schemeClr val="accent2"/>
                </a:solidFill>
                <a:latin typeface="-apple-system"/>
                <a:ea typeface="-apple-system"/>
                <a:cs typeface="-apple-system"/>
                <a:sym typeface="-apple-system"/>
              </a:defRPr>
            </a:pPr>
            <a:r>
              <a:rPr sz="1800" dirty="0" err="1"/>
              <a:t>Desarrollar</a:t>
            </a:r>
            <a:r>
              <a:rPr sz="1800" dirty="0"/>
              <a:t> un </a:t>
            </a:r>
            <a:r>
              <a:rPr sz="1800" dirty="0" err="1"/>
              <a:t>modelo</a:t>
            </a:r>
            <a:r>
              <a:rPr sz="1800" dirty="0"/>
              <a:t> de </a:t>
            </a:r>
            <a:r>
              <a:rPr sz="1800" dirty="0" err="1"/>
              <a:t>clasificación</a:t>
            </a:r>
            <a:r>
              <a:rPr sz="1800" dirty="0"/>
              <a:t> </a:t>
            </a:r>
            <a:r>
              <a:rPr sz="1800" dirty="0" err="1"/>
              <a:t>basado</a:t>
            </a:r>
            <a:r>
              <a:rPr sz="1800" dirty="0"/>
              <a:t> </a:t>
            </a:r>
            <a:r>
              <a:rPr sz="1800" dirty="0" err="1"/>
              <a:t>en</a:t>
            </a:r>
            <a:r>
              <a:rPr sz="1800" dirty="0"/>
              <a:t> </a:t>
            </a:r>
            <a:r>
              <a:rPr sz="1800" dirty="0" err="1"/>
              <a:t>algoritmos</a:t>
            </a:r>
            <a:r>
              <a:rPr sz="1800" dirty="0"/>
              <a:t> de </a:t>
            </a:r>
            <a:r>
              <a:rPr sz="1800" dirty="0" err="1"/>
              <a:t>aprendizaje</a:t>
            </a:r>
            <a:r>
              <a:rPr sz="1800" dirty="0"/>
              <a:t> profundo (deep learning) que </a:t>
            </a:r>
            <a:r>
              <a:rPr sz="1800" dirty="0" err="1"/>
              <a:t>pueda</a:t>
            </a:r>
            <a:r>
              <a:rPr sz="1800" dirty="0"/>
              <a:t> </a:t>
            </a:r>
            <a:r>
              <a:rPr sz="1800" dirty="0" err="1"/>
              <a:t>identificar</a:t>
            </a:r>
            <a:r>
              <a:rPr sz="1800" dirty="0"/>
              <a:t> </a:t>
            </a:r>
            <a:r>
              <a:rPr sz="1800" dirty="0" err="1"/>
              <a:t>patrones</a:t>
            </a:r>
            <a:r>
              <a:rPr sz="1800" dirty="0"/>
              <a:t> </a:t>
            </a:r>
            <a:r>
              <a:rPr sz="1800" dirty="0" err="1"/>
              <a:t>asociados</a:t>
            </a:r>
            <a:r>
              <a:rPr sz="1800" dirty="0"/>
              <a:t> con </a:t>
            </a:r>
            <a:r>
              <a:rPr sz="1800" dirty="0" err="1"/>
              <a:t>los</a:t>
            </a:r>
            <a:r>
              <a:rPr sz="1800" dirty="0"/>
              <a:t> </a:t>
            </a:r>
            <a:r>
              <a:rPr sz="1800" dirty="0" err="1"/>
              <a:t>coágulos</a:t>
            </a:r>
            <a:r>
              <a:rPr sz="1800" dirty="0"/>
              <a:t> </a:t>
            </a:r>
            <a:r>
              <a:rPr sz="1800" dirty="0" err="1"/>
              <a:t>sanguíneos</a:t>
            </a:r>
            <a:r>
              <a:rPr sz="1800" dirty="0"/>
              <a:t> </a:t>
            </a:r>
            <a:r>
              <a:rPr sz="1800" dirty="0" err="1"/>
              <a:t>en</a:t>
            </a:r>
            <a:r>
              <a:rPr sz="1800" dirty="0"/>
              <a:t> las </a:t>
            </a:r>
            <a:r>
              <a:rPr sz="1800" dirty="0" err="1"/>
              <a:t>imágenes</a:t>
            </a:r>
            <a:r>
              <a:rPr sz="1800" dirty="0"/>
              <a:t>.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608;p98"/>
          <p:cNvSpPr txBox="1">
            <a:spLocks noGrp="1"/>
          </p:cNvSpPr>
          <p:nvPr>
            <p:ph type="title"/>
          </p:nvPr>
        </p:nvSpPr>
        <p:spPr>
          <a:xfrm>
            <a:off x="713227" y="545125"/>
            <a:ext cx="2877602" cy="512101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l" defTabSz="411479">
              <a:defRPr sz="1079"/>
            </a:pPr>
            <a:r>
              <a:rPr sz="2400" dirty="0" err="1"/>
              <a:t>Descripción</a:t>
            </a:r>
            <a:r>
              <a:rPr sz="2400" dirty="0"/>
              <a:t> de </a:t>
            </a:r>
            <a:r>
              <a:rPr sz="2400" dirty="0" err="1"/>
              <a:t>los</a:t>
            </a:r>
            <a:r>
              <a:rPr sz="2400" dirty="0"/>
              <a:t> </a:t>
            </a:r>
            <a:r>
              <a:rPr sz="2400" dirty="0" err="1"/>
              <a:t>datos</a:t>
            </a:r>
            <a:br>
              <a:rPr sz="2400" dirty="0"/>
            </a:br>
            <a:endParaRPr sz="2400" dirty="0"/>
          </a:p>
        </p:txBody>
      </p:sp>
      <p:sp>
        <p:nvSpPr>
          <p:cNvPr id="1942" name="Google Shape;1614;p98"/>
          <p:cNvSpPr txBox="1"/>
          <p:nvPr/>
        </p:nvSpPr>
        <p:spPr>
          <a:xfrm>
            <a:off x="139671" y="1664749"/>
            <a:ext cx="2455200" cy="36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Autofit/>
          </a:bodyPr>
          <a:lstStyle>
            <a:lvl1pPr algn="ctr" defTabSz="621791">
              <a:defRPr sz="1224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r>
              <a:rPr sz="2000"/>
              <a:t>Librerías</a:t>
            </a:r>
          </a:p>
        </p:txBody>
      </p:sp>
      <p:sp>
        <p:nvSpPr>
          <p:cNvPr id="1943" name="Google Shape;1619;p98"/>
          <p:cNvSpPr txBox="1"/>
          <p:nvPr/>
        </p:nvSpPr>
        <p:spPr>
          <a:xfrm>
            <a:off x="5301296" y="178231"/>
            <a:ext cx="2455201" cy="365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Autofit/>
          </a:bodyPr>
          <a:lstStyle>
            <a:lvl1pPr algn="ctr" defTabSz="621791">
              <a:defRPr sz="1224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r>
              <a:rPr sz="2000" dirty="0" err="1"/>
              <a:t>Importando</a:t>
            </a:r>
            <a:endParaRPr sz="2000" dirty="0"/>
          </a:p>
        </p:txBody>
      </p:sp>
      <p:pic>
        <p:nvPicPr>
          <p:cNvPr id="1944" name="Imagen 28" descr="Imagen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68" y="2101371"/>
            <a:ext cx="3257719" cy="1073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5" name="Imagen 30" descr="Imagen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640" y="692232"/>
            <a:ext cx="3537133" cy="1765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6" name="Imagen 34" descr="Imagen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867" y="2685876"/>
            <a:ext cx="869996" cy="387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7" name="Imagen 36" descr="Imagen 36"/>
          <p:cNvPicPr>
            <a:picLocks noChangeAspect="1"/>
          </p:cNvPicPr>
          <p:nvPr/>
        </p:nvPicPr>
        <p:blipFill>
          <a:blip r:embed="rId5"/>
          <a:srcRect t="51930"/>
          <a:stretch>
            <a:fillRect/>
          </a:stretch>
        </p:blipFill>
        <p:spPr>
          <a:xfrm>
            <a:off x="5433231" y="3301500"/>
            <a:ext cx="2457949" cy="1535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1" grpId="1" animBg="1" advAuto="0"/>
      <p:bldP spid="1942" grpId="2" animBg="1" advAuto="0"/>
      <p:bldP spid="1943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629;p99"/>
          <p:cNvSpPr txBox="1"/>
          <p:nvPr/>
        </p:nvSpPr>
        <p:spPr>
          <a:xfrm>
            <a:off x="2623182" y="2013079"/>
            <a:ext cx="3728303" cy="67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 algn="ctr">
              <a:defRPr sz="32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pPr>
            <a:r>
              <a:rPr lang="es-GT" sz="3200" dirty="0"/>
              <a:t>Limpieza</a:t>
            </a:r>
            <a:r>
              <a:rPr sz="3200" dirty="0"/>
              <a:t>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629;p99"/>
          <p:cNvSpPr txBox="1"/>
          <p:nvPr/>
        </p:nvSpPr>
        <p:spPr>
          <a:xfrm>
            <a:off x="2707848" y="606554"/>
            <a:ext cx="3728303" cy="67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 algn="ctr">
              <a:defRPr sz="32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pPr>
            <a:r>
              <a:rPr sz="3200" dirty="0" err="1"/>
              <a:t>Porcentaje</a:t>
            </a:r>
            <a:r>
              <a:rPr sz="3200" dirty="0"/>
              <a:t> </a:t>
            </a:r>
            <a:r>
              <a:rPr sz="3200" dirty="0" err="1"/>
              <a:t>por</a:t>
            </a:r>
            <a:r>
              <a:rPr sz="3200" dirty="0"/>
              <a:t> </a:t>
            </a:r>
            <a:r>
              <a:rPr sz="3200" dirty="0" err="1"/>
              <a:t>tipo</a:t>
            </a:r>
            <a:r>
              <a:rPr sz="3200" dirty="0"/>
              <a:t> </a:t>
            </a:r>
          </a:p>
        </p:txBody>
      </p:sp>
      <p:pic>
        <p:nvPicPr>
          <p:cNvPr id="1952" name="Imagen 5" descr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729" y="1522731"/>
            <a:ext cx="4686542" cy="1739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3" name="Imagen 7" descr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937" y="3639095"/>
            <a:ext cx="1416124" cy="7747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769718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735;p100"/>
          <p:cNvSpPr txBox="1">
            <a:spLocks noGrp="1"/>
          </p:cNvSpPr>
          <p:nvPr>
            <p:ph type="title"/>
          </p:nvPr>
        </p:nvSpPr>
        <p:spPr>
          <a:xfrm>
            <a:off x="2356586" y="-140080"/>
            <a:ext cx="4300200" cy="121410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Imagenes</a:t>
            </a:r>
          </a:p>
        </p:txBody>
      </p:sp>
      <p:pic>
        <p:nvPicPr>
          <p:cNvPr id="1957" name="Imagen 6" descr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04" y="1360237"/>
            <a:ext cx="3549215" cy="3224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8" name="Imagen 8" descr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550" y="1074022"/>
            <a:ext cx="2903703" cy="3437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" grpId="1" animBg="1" advAuto="0"/>
    </p:bldLst>
  </p:timing>
</p:sld>
</file>

<file path=ppt/theme/theme1.xml><?xml version="1.0" encoding="utf-8"?>
<a:theme xmlns:a="http://schemas.openxmlformats.org/drawingml/2006/main" name="Brain Surgery XL by Slidesgo">
  <a:themeElements>
    <a:clrScheme name="Brain Surgery XL by Slidesgo">
      <a:dk1>
        <a:srgbClr val="344372"/>
      </a:dk1>
      <a:lt1>
        <a:srgbClr val="FFFFFF"/>
      </a:lt1>
      <a:dk2>
        <a:srgbClr val="A7A7A7"/>
      </a:dk2>
      <a:lt2>
        <a:srgbClr val="535353"/>
      </a:lt2>
      <a:accent1>
        <a:srgbClr val="344372"/>
      </a:accent1>
      <a:accent2>
        <a:srgbClr val="5379A7"/>
      </a:accent2>
      <a:accent3>
        <a:srgbClr val="9EC5F3"/>
      </a:accent3>
      <a:accent4>
        <a:srgbClr val="8F8F8F"/>
      </a:accent4>
      <a:accent5>
        <a:srgbClr val="1D2640"/>
      </a:accent5>
      <a:accent6>
        <a:srgbClr val="2E445E"/>
      </a:accent6>
      <a:hlink>
        <a:srgbClr val="0000FF"/>
      </a:hlink>
      <a:folHlink>
        <a:srgbClr val="FF00FF"/>
      </a:folHlink>
    </a:clrScheme>
    <a:fontScheme name="Brain Surgery XL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Brain Surgery XL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rain Surgery XL by Slidesgo">
  <a:themeElements>
    <a:clrScheme name="Brain Surgery XL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4372"/>
      </a:accent1>
      <a:accent2>
        <a:srgbClr val="5379A7"/>
      </a:accent2>
      <a:accent3>
        <a:srgbClr val="9EC5F3"/>
      </a:accent3>
      <a:accent4>
        <a:srgbClr val="8F8F8F"/>
      </a:accent4>
      <a:accent5>
        <a:srgbClr val="1D2640"/>
      </a:accent5>
      <a:accent6>
        <a:srgbClr val="2E445E"/>
      </a:accent6>
      <a:hlink>
        <a:srgbClr val="0000FF"/>
      </a:hlink>
      <a:folHlink>
        <a:srgbClr val="FF00FF"/>
      </a:folHlink>
    </a:clrScheme>
    <a:fontScheme name="Brain Surgery XL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Brain Surgery XL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229</Words>
  <Application>Microsoft Office PowerPoint</Application>
  <PresentationFormat>Presentación en pantalla (16:9)</PresentationFormat>
  <Paragraphs>25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-apple-system</vt:lpstr>
      <vt:lpstr>Arial</vt:lpstr>
      <vt:lpstr>Barlow Semi Condensed</vt:lpstr>
      <vt:lpstr>Bebas Neue</vt:lpstr>
      <vt:lpstr>Helvetica</vt:lpstr>
      <vt:lpstr>Montserrat</vt:lpstr>
      <vt:lpstr>Roboto</vt:lpstr>
      <vt:lpstr>Söhne</vt:lpstr>
      <vt:lpstr>Brain Surgery XL by Slidesgo</vt:lpstr>
      <vt:lpstr>Mayo Clinic - STRIP AI Image Classification of Stroke Blood Clot Origin</vt:lpstr>
      <vt:lpstr>¿Qué es un accidente cerebrovascular isquémico?</vt:lpstr>
      <vt:lpstr>Presentación de PowerPoint</vt:lpstr>
      <vt:lpstr>Presentación de PowerPoint</vt:lpstr>
      <vt:lpstr>Objetivos</vt:lpstr>
      <vt:lpstr>Descripción de los datos </vt:lpstr>
      <vt:lpstr>Presentación de PowerPoint</vt:lpstr>
      <vt:lpstr>Presentación de PowerPoint</vt:lpstr>
      <vt:lpstr>Imagenes</vt:lpstr>
      <vt:lpstr>Análisis exploratorio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Hallazgos y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Mayo Clinic - STRIP AI Image Classification of Stroke Blood Clot Origin</dc:title>
  <dc:creator>Diego Andre Castellanos Castro</dc:creator>
  <cp:lastModifiedBy>CASTELLANOS CASTRO, DIEGO ANDRE</cp:lastModifiedBy>
  <cp:revision>3</cp:revision>
  <dcterms:modified xsi:type="dcterms:W3CDTF">2023-09-18T20:25:00Z</dcterms:modified>
</cp:coreProperties>
</file>