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00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9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9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2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94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7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49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9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6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5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2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inta y acuarela líquida">
            <a:extLst>
              <a:ext uri="{FF2B5EF4-FFF2-40B4-BE49-F238E27FC236}">
                <a16:creationId xmlns:a16="http://schemas.microsoft.com/office/drawing/2014/main" id="{613E59E0-FE94-23FB-13F3-BF3D838E35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877" b="6680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D0A0432-F95F-6441-CC5D-B6BB755FA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42985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8490C6-6EC6-4A02-B2B7-5668CFEED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161" y="2211978"/>
            <a:ext cx="3535679" cy="142572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s-MX"/>
              <a:t>ESTE ES UN ARCHIVO DE PRUEBA PARA GITHUB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714727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Trade Gothic Next Cond</vt:lpstr>
      <vt:lpstr>Trade Gothic Next Light</vt:lpstr>
      <vt:lpstr>AfterglowVTI</vt:lpstr>
      <vt:lpstr>ESTE ES UN ARCHIVO DE PRUEBA PARA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ES UN ARCHIVO DE PRUEBA PARA GITHUB</dc:title>
  <dc:creator>Cris Guerrero</dc:creator>
  <cp:lastModifiedBy>Cris Guerrero</cp:lastModifiedBy>
  <cp:revision>1</cp:revision>
  <dcterms:created xsi:type="dcterms:W3CDTF">2024-10-07T22:30:51Z</dcterms:created>
  <dcterms:modified xsi:type="dcterms:W3CDTF">2024-10-07T22:32:04Z</dcterms:modified>
</cp:coreProperties>
</file>