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61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5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82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67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16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74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88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2036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17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67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838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8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57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33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60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92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1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54806A-FD19-4D27-8662-34B51A723430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96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Game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document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“</a:t>
            </a:r>
            <a:r>
              <a:rPr lang="es-MX" dirty="0" err="1" smtClean="0"/>
              <a:t>FarmGochi</a:t>
            </a:r>
            <a:r>
              <a:rPr lang="es-MX" dirty="0" smtClean="0"/>
              <a:t>”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Integrantes: </a:t>
            </a:r>
          </a:p>
          <a:p>
            <a:r>
              <a:rPr lang="es-MX" dirty="0" smtClean="0"/>
              <a:t>-Cristopher </a:t>
            </a:r>
            <a:r>
              <a:rPr lang="es-MX" dirty="0" err="1" smtClean="0"/>
              <a:t>Faundez</a:t>
            </a:r>
            <a:endParaRPr lang="es-MX" dirty="0" smtClean="0"/>
          </a:p>
          <a:p>
            <a:r>
              <a:rPr lang="es-MX" dirty="0" smtClean="0"/>
              <a:t>-Luca </a:t>
            </a:r>
            <a:r>
              <a:rPr lang="es-MX" dirty="0" err="1" smtClean="0"/>
              <a:t>Paradisi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2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Temática : animales tiernos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192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Publico objetivo de este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Niños, principalmente por la estética “</a:t>
            </a:r>
            <a:r>
              <a:rPr lang="es-MX" dirty="0" err="1" smtClean="0"/>
              <a:t>Kawaii</a:t>
            </a:r>
            <a:r>
              <a:rPr lang="es-MX" dirty="0" smtClean="0"/>
              <a:t>”.</a:t>
            </a:r>
          </a:p>
          <a:p>
            <a:r>
              <a:rPr lang="es-MX" dirty="0" smtClean="0"/>
              <a:t>Jugadores que gusten de la gestión de recursos a un nivel casual, sencillo.</a:t>
            </a:r>
          </a:p>
        </p:txBody>
      </p:sp>
    </p:spTree>
    <p:extLst>
      <p:ext uri="{BB962C8B-B14F-4D97-AF65-F5344CB8AC3E}">
        <p14:creationId xmlns:p14="http://schemas.microsoft.com/office/powerpoint/2010/main" val="183874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Soporte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Creado para pc.</a:t>
            </a:r>
          </a:p>
          <a:p>
            <a:r>
              <a:rPr lang="es-MX" dirty="0" smtClean="0"/>
              <a:t>Creado con </a:t>
            </a:r>
            <a:r>
              <a:rPr lang="es-MX" dirty="0" err="1" smtClean="0"/>
              <a:t>Unity</a:t>
            </a:r>
            <a:r>
              <a:rPr lang="es-MX" dirty="0" smtClean="0"/>
              <a:t> 2020 </a:t>
            </a:r>
            <a:r>
              <a:rPr lang="es-MX" dirty="0" err="1" smtClean="0"/>
              <a:t>lts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170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 de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 </a:t>
            </a:r>
            <a:r>
              <a:rPr lang="es-MX" dirty="0" err="1" smtClean="0"/>
              <a:t>Tamagochi</a:t>
            </a:r>
            <a:r>
              <a:rPr lang="es-MX" dirty="0" smtClean="0"/>
              <a:t> (mascota virtual, permite ganar oro por cuidarlo)</a:t>
            </a:r>
          </a:p>
          <a:p>
            <a:pPr>
              <a:buFontTx/>
              <a:buChar char="-"/>
            </a:pPr>
            <a:r>
              <a:rPr lang="es-MX" dirty="0" smtClean="0"/>
              <a:t>El objetivo del modo </a:t>
            </a:r>
            <a:r>
              <a:rPr lang="es-MX" dirty="0" err="1" smtClean="0"/>
              <a:t>tamagochi</a:t>
            </a:r>
            <a:r>
              <a:rPr lang="es-MX" dirty="0" smtClean="0"/>
              <a:t> es mantener al usuario bajo una interacción constante entre mini eventos con el animal y el jugador.</a:t>
            </a:r>
          </a:p>
          <a:p>
            <a:pPr>
              <a:buFontTx/>
              <a:buChar char="-"/>
            </a:pPr>
            <a:r>
              <a:rPr lang="es-MX" dirty="0" smtClean="0"/>
              <a:t>Estos eventos se generan de forma dinámica con objetos como la peineta, </a:t>
            </a:r>
          </a:p>
          <a:p>
            <a:pPr>
              <a:buFontTx/>
              <a:buChar char="-"/>
            </a:pPr>
            <a:endParaRPr lang="es-MX" dirty="0" smtClean="0"/>
          </a:p>
          <a:p>
            <a:r>
              <a:rPr lang="es-MX" dirty="0" smtClean="0"/>
              <a:t>2 Granja  (permite obtener animales y  oro en la tienda, además de poder obtener </a:t>
            </a:r>
            <a:r>
              <a:rPr lang="es-MX" dirty="0" err="1" smtClean="0"/>
              <a:t>clicks</a:t>
            </a:r>
            <a:r>
              <a:rPr lang="es-MX" dirty="0"/>
              <a:t> </a:t>
            </a:r>
            <a:r>
              <a:rPr lang="es-MX" dirty="0" smtClean="0"/>
              <a:t>para el modo </a:t>
            </a:r>
            <a:r>
              <a:rPr lang="es-MX" dirty="0" err="1" smtClean="0"/>
              <a:t>tamagochi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513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Mecánicas y dinámicas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76849"/>
          </a:xfrm>
        </p:spPr>
        <p:txBody>
          <a:bodyPr>
            <a:normAutofit lnSpcReduction="10000"/>
          </a:bodyPr>
          <a:lstStyle/>
          <a:p>
            <a:r>
              <a:rPr lang="es-MX" sz="1800" dirty="0" smtClean="0"/>
              <a:t>Mecánicas:</a:t>
            </a:r>
          </a:p>
          <a:p>
            <a:pPr marL="0" indent="0">
              <a:buNone/>
            </a:pPr>
            <a:r>
              <a:rPr lang="es-MX" sz="1800" dirty="0" smtClean="0"/>
              <a:t>-Hacer </a:t>
            </a:r>
            <a:r>
              <a:rPr lang="es-MX" sz="1800" dirty="0" err="1" smtClean="0"/>
              <a:t>click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-hacer </a:t>
            </a:r>
            <a:r>
              <a:rPr lang="es-MX" sz="1800" dirty="0" err="1" smtClean="0"/>
              <a:t>scroll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Dinámicas:</a:t>
            </a:r>
          </a:p>
          <a:p>
            <a:pPr marL="0" indent="0">
              <a:buNone/>
            </a:pPr>
            <a:r>
              <a:rPr lang="es-MX" sz="1800" dirty="0" smtClean="0"/>
              <a:t>1-Hacer doble </a:t>
            </a:r>
            <a:r>
              <a:rPr lang="es-MX" sz="1800" dirty="0" err="1" smtClean="0"/>
              <a:t>click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2-Variar la velocidad entre </a:t>
            </a:r>
            <a:r>
              <a:rPr lang="es-MX" sz="1800" dirty="0" err="1" smtClean="0"/>
              <a:t>clicks</a:t>
            </a:r>
            <a:r>
              <a:rPr lang="es-MX" sz="1800" dirty="0" smtClean="0"/>
              <a:t> para potenciar efectos al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de forma mas precisa</a:t>
            </a:r>
          </a:p>
          <a:p>
            <a:pPr marL="0" indent="0">
              <a:buNone/>
            </a:pPr>
            <a:r>
              <a:rPr lang="es-MX" sz="1800" dirty="0" smtClean="0"/>
              <a:t>3-hacer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, luego arrastrar y soltar( similar al movimiento para cambiar imágenes en la galería)</a:t>
            </a:r>
          </a:p>
          <a:p>
            <a:pPr marL="0" indent="0">
              <a:buNone/>
            </a:pPr>
            <a:r>
              <a:rPr lang="es-MX" sz="1800" dirty="0" smtClean="0"/>
              <a:t>4-Tienes una capacidad limitada para hacer </a:t>
            </a:r>
            <a:r>
              <a:rPr lang="es-MX" sz="1800" dirty="0" err="1" smtClean="0"/>
              <a:t>clicks</a:t>
            </a:r>
            <a:r>
              <a:rPr lang="es-MX" sz="1800" dirty="0" smtClean="0"/>
              <a:t>, al llegar a 0 debes ganar más en la granja.</a:t>
            </a:r>
          </a:p>
          <a:p>
            <a:pPr marL="0" indent="0">
              <a:buNone/>
            </a:pPr>
            <a:r>
              <a:rPr lang="es-MX" sz="1800" dirty="0" smtClean="0"/>
              <a:t>5- el </a:t>
            </a:r>
            <a:r>
              <a:rPr lang="es-MX" sz="1800" dirty="0" err="1" smtClean="0"/>
              <a:t>click</a:t>
            </a:r>
            <a:r>
              <a:rPr lang="es-MX" sz="1800" dirty="0" smtClean="0"/>
              <a:t> derecho también puede ser usado en eventos  </a:t>
            </a:r>
          </a:p>
          <a:p>
            <a:pPr marL="0" indent="0">
              <a:buNone/>
            </a:pPr>
            <a:r>
              <a:rPr lang="es-MX" sz="1800" dirty="0" smtClean="0"/>
              <a:t>6-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+ </a:t>
            </a:r>
            <a:r>
              <a:rPr lang="es-MX" sz="1800" dirty="0" err="1" smtClean="0"/>
              <a:t>scroll</a:t>
            </a:r>
            <a:r>
              <a:rPr lang="es-MX" sz="1800" dirty="0" smtClean="0"/>
              <a:t> </a:t>
            </a:r>
          </a:p>
          <a:p>
            <a:pPr marL="0" indent="0">
              <a:buNone/>
            </a:pPr>
            <a:r>
              <a:rPr lang="es-MX" sz="1800" dirty="0" smtClean="0"/>
              <a:t>7- hacer </a:t>
            </a:r>
            <a:r>
              <a:rPr lang="es-MX" sz="1800" dirty="0" err="1" smtClean="0"/>
              <a:t>scroll</a:t>
            </a:r>
            <a:r>
              <a:rPr lang="es-MX" sz="1800" dirty="0" smtClean="0"/>
              <a:t> tras un </a:t>
            </a:r>
            <a:r>
              <a:rPr lang="es-MX" sz="1800" dirty="0" err="1" smtClean="0"/>
              <a:t>click</a:t>
            </a:r>
            <a:r>
              <a:rPr lang="es-MX" sz="1800" dirty="0" smtClean="0"/>
              <a:t> para ajustar valores en eventos.</a:t>
            </a:r>
          </a:p>
          <a:p>
            <a:pPr marL="0" indent="0">
              <a:buNone/>
            </a:pPr>
            <a:r>
              <a:rPr lang="es-MX" sz="1800" dirty="0" smtClean="0"/>
              <a:t>8-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con </a:t>
            </a:r>
            <a:r>
              <a:rPr lang="es-MX" sz="1800" dirty="0" err="1" smtClean="0"/>
              <a:t>scroll</a:t>
            </a:r>
            <a:r>
              <a:rPr lang="es-MX" sz="1800" dirty="0" smtClean="0"/>
              <a:t>?</a:t>
            </a:r>
          </a:p>
          <a:p>
            <a:pPr marL="0" indent="0">
              <a:buNone/>
            </a:pP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2825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</a:t>
            </a:r>
            <a:r>
              <a:rPr lang="es-MX" dirty="0" err="1" smtClean="0"/>
              <a:t>assets</a:t>
            </a:r>
            <a:r>
              <a:rPr lang="es-MX" dirty="0" smtClean="0"/>
              <a:t>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DoTween</a:t>
            </a:r>
            <a:endParaRPr lang="es-MX" dirty="0" smtClean="0"/>
          </a:p>
          <a:p>
            <a:r>
              <a:rPr lang="es-MX" dirty="0" smtClean="0"/>
              <a:t>Imágenes y diseños, desde un banco sin derechos de autor.</a:t>
            </a:r>
          </a:p>
          <a:p>
            <a:r>
              <a:rPr lang="es-MX" dirty="0" smtClean="0"/>
              <a:t>Sonidos y música sin derechos de autor. 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Fuentes:</a:t>
            </a:r>
            <a:endParaRPr lang="es-MX" dirty="0"/>
          </a:p>
          <a:p>
            <a:r>
              <a:rPr lang="es-MX" dirty="0" smtClean="0"/>
              <a:t>(open </a:t>
            </a:r>
            <a:r>
              <a:rPr lang="es-MX" dirty="0" err="1" smtClean="0"/>
              <a:t>game</a:t>
            </a:r>
            <a:r>
              <a:rPr lang="es-MX" dirty="0" smtClean="0"/>
              <a:t> art </a:t>
            </a:r>
            <a:r>
              <a:rPr lang="es-MX" dirty="0" smtClean="0"/>
              <a:t>).</a:t>
            </a:r>
          </a:p>
          <a:p>
            <a:r>
              <a:rPr lang="es-MX" dirty="0" smtClean="0"/>
              <a:t>()</a:t>
            </a:r>
            <a:endParaRPr lang="es-MX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539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Documentación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50" y="1276350"/>
            <a:ext cx="9535503" cy="521970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0.Global (entre escenas y con </a:t>
            </a:r>
            <a:r>
              <a:rPr lang="es-MX" sz="1600" dirty="0" err="1" smtClean="0"/>
              <a:t>singleton</a:t>
            </a:r>
            <a:r>
              <a:rPr lang="es-MX" sz="1600" dirty="0" smtClean="0"/>
              <a:t>)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GameManager.cs</a:t>
            </a:r>
            <a:r>
              <a:rPr lang="es-MX" sz="1600" dirty="0" smtClean="0"/>
              <a:t> = contiene la partida guardada, además permite cargar y guardar datos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TimeSystem</a:t>
            </a:r>
            <a:r>
              <a:rPr lang="es-MX" sz="1600" dirty="0" smtClean="0"/>
              <a:t> =&gt; obtiene la hora del pc para cambiar el fondo  y la </a:t>
            </a:r>
            <a:r>
              <a:rPr lang="es-MX" sz="1600" dirty="0" err="1" smtClean="0"/>
              <a:t>ui</a:t>
            </a:r>
            <a:endParaRPr lang="es-MX" sz="1600" dirty="0" smtClean="0"/>
          </a:p>
          <a:p>
            <a:r>
              <a:rPr lang="es-MX" sz="1600" dirty="0" smtClean="0"/>
              <a:t>1. </a:t>
            </a:r>
            <a:r>
              <a:rPr lang="es-MX" sz="1600" dirty="0" err="1" smtClean="0"/>
              <a:t>Tamagochi</a:t>
            </a:r>
            <a:endParaRPr lang="es-MX" sz="1600" dirty="0" smtClean="0"/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TamagochiSystem.cs</a:t>
            </a:r>
            <a:r>
              <a:rPr lang="es-MX" sz="1600" dirty="0" smtClean="0"/>
              <a:t>()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Personaje.cs</a:t>
            </a:r>
            <a:r>
              <a:rPr lang="es-MX" sz="1600" dirty="0" smtClean="0"/>
              <a:t> (contiene a la mascota en pantalla)</a:t>
            </a:r>
            <a:endParaRPr lang="es-MX" sz="1600" dirty="0"/>
          </a:p>
          <a:p>
            <a:endParaRPr lang="es-MX" sz="1600" dirty="0" smtClean="0"/>
          </a:p>
          <a:p>
            <a:endParaRPr lang="es-MX" sz="1600" dirty="0" smtClean="0"/>
          </a:p>
          <a:p>
            <a:r>
              <a:rPr lang="es-MX" sz="1600" dirty="0" smtClean="0"/>
              <a:t>2. Granja </a:t>
            </a:r>
            <a:r>
              <a:rPr lang="es-MX" sz="1600" dirty="0" err="1" smtClean="0"/>
              <a:t>farmeo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35152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321</Words>
  <Application>Microsoft Office PowerPoint</Application>
  <PresentationFormat>Panorámica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Game design document “FarmGochi”</vt:lpstr>
      <vt:lpstr>Temática : animales tiernos</vt:lpstr>
      <vt:lpstr>Publico objetivo de este juego</vt:lpstr>
      <vt:lpstr>Soporte </vt:lpstr>
      <vt:lpstr>Flujo de juego</vt:lpstr>
      <vt:lpstr>Mecánicas y dinámicas </vt:lpstr>
      <vt:lpstr>Lista de assets:</vt:lpstr>
      <vt:lpstr>Documentación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document “FarmGochi”</dc:title>
  <dc:creator>Cristopher</dc:creator>
  <cp:lastModifiedBy>Cristopher</cp:lastModifiedBy>
  <cp:revision>11</cp:revision>
  <dcterms:created xsi:type="dcterms:W3CDTF">2022-04-27T20:08:29Z</dcterms:created>
  <dcterms:modified xsi:type="dcterms:W3CDTF">2022-05-21T23:30:05Z</dcterms:modified>
</cp:coreProperties>
</file>