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61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8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7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16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7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88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20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7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67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3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8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7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33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60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92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1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4806A-FD19-4D27-8662-34B51A723430}" type="datetimeFigureOut">
              <a:rPr lang="es-CL" smtClean="0"/>
              <a:t>02-06-2022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6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gameart.org/content/cutie-pi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540476"/>
            <a:ext cx="8825658" cy="1778808"/>
          </a:xfrm>
        </p:spPr>
        <p:txBody>
          <a:bodyPr/>
          <a:lstStyle/>
          <a:p>
            <a:pPr algn="ctr"/>
            <a:r>
              <a:rPr lang="es-MX" sz="4400" dirty="0" smtClean="0"/>
              <a:t>Game design document</a:t>
            </a:r>
            <a:br>
              <a:rPr lang="es-MX" sz="4400" dirty="0" smtClean="0"/>
            </a:br>
            <a:r>
              <a:rPr lang="es-MX" sz="4400" dirty="0" smtClean="0"/>
              <a:t>“FarmGochi”</a:t>
            </a:r>
            <a:endParaRPr lang="es-CL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8837" y="5535262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Integrantes: </a:t>
            </a:r>
          </a:p>
          <a:p>
            <a:r>
              <a:rPr lang="es-MX" dirty="0" smtClean="0"/>
              <a:t>-Cristopher </a:t>
            </a:r>
            <a:r>
              <a:rPr lang="es-MX" dirty="0" err="1" smtClean="0"/>
              <a:t>Faundez</a:t>
            </a:r>
            <a:endParaRPr lang="es-MX" dirty="0" smtClean="0"/>
          </a:p>
          <a:p>
            <a:r>
              <a:rPr lang="es-MX" dirty="0" smtClean="0"/>
              <a:t>-Luca </a:t>
            </a:r>
            <a:r>
              <a:rPr lang="es-MX" dirty="0" err="1" smtClean="0"/>
              <a:t>Paradisi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2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Temática : animales tiernos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 temática del  juego es </a:t>
            </a:r>
            <a:r>
              <a:rPr lang="es-MX" dirty="0" smtClean="0">
                <a:solidFill>
                  <a:schemeClr val="accent1"/>
                </a:solidFill>
              </a:rPr>
              <a:t>animales tiernos</a:t>
            </a:r>
            <a:r>
              <a:rPr lang="es-MX" dirty="0" smtClean="0"/>
              <a:t>, por lo que se construirá el juego sobre esta base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</a:t>
            </a:r>
            <a:r>
              <a:rPr lang="es-MX" dirty="0" smtClean="0">
                <a:solidFill>
                  <a:schemeClr val="accent3"/>
                </a:solidFill>
              </a:rPr>
              <a:t>Mascota virtual + Gestión de recursos sencilla.</a:t>
            </a:r>
          </a:p>
          <a:p>
            <a:pPr marL="0" indent="0">
              <a:buNone/>
            </a:pPr>
            <a:endParaRPr lang="es-MX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accent3"/>
                </a:solidFill>
              </a:rPr>
              <a:t>Por lo cual se mezclan dos sistemas en uno.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19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Publico objetivo de este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Niños, principalmente por la estética “Tierna”.</a:t>
            </a:r>
          </a:p>
          <a:p>
            <a:r>
              <a:rPr lang="es-MX" dirty="0" smtClean="0"/>
              <a:t>Jugadores que disfruten los juegos clickers</a:t>
            </a:r>
            <a:r>
              <a:rPr lang="es-MX" dirty="0"/>
              <a:t>.</a:t>
            </a:r>
            <a:endParaRPr lang="es-MX" dirty="0" smtClean="0"/>
          </a:p>
          <a:p>
            <a:r>
              <a:rPr lang="es-MX" dirty="0" smtClean="0"/>
              <a:t>Jugadores que gusten de la gestión de recursos a un nivel casual, sencillo.</a:t>
            </a:r>
          </a:p>
        </p:txBody>
      </p:sp>
    </p:spTree>
    <p:extLst>
      <p:ext uri="{BB962C8B-B14F-4D97-AF65-F5344CB8AC3E}">
        <p14:creationId xmlns:p14="http://schemas.microsoft.com/office/powerpoint/2010/main" val="183874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Soporte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4074996" cy="3319181"/>
          </a:xfrm>
        </p:spPr>
        <p:txBody>
          <a:bodyPr/>
          <a:lstStyle/>
          <a:p>
            <a:r>
              <a:rPr lang="es-MX" dirty="0" smtClean="0"/>
              <a:t>Creado para </a:t>
            </a:r>
            <a:r>
              <a:rPr lang="es-MX" dirty="0"/>
              <a:t>W</a:t>
            </a:r>
            <a:r>
              <a:rPr lang="es-MX" dirty="0" smtClean="0"/>
              <a:t>indows.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Creado con Unity 2020.30f1.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unity-logo-black_1280.0 - UNI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4121992"/>
            <a:ext cx="3592642" cy="202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Logo windows simples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184373"/>
            <a:ext cx="2187575" cy="1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 Tamagochi (mascota virtual, permite ganar oro por cuidarlo)</a:t>
            </a:r>
          </a:p>
          <a:p>
            <a:pPr>
              <a:buFontTx/>
              <a:buChar char="-"/>
            </a:pPr>
            <a:r>
              <a:rPr lang="es-MX" dirty="0" smtClean="0"/>
              <a:t>El objetivo del modo tamagochi es mantener al usuario bajo una interacción constante entre mini eventos con el animal y el jugador.</a:t>
            </a:r>
          </a:p>
          <a:p>
            <a:pPr>
              <a:buFontTx/>
              <a:buChar char="-"/>
            </a:pPr>
            <a:r>
              <a:rPr lang="es-MX" dirty="0" smtClean="0"/>
              <a:t>Estos eventos se generan de forma dinámica con objetos como la peineta, la galleta o el  agua.</a:t>
            </a:r>
          </a:p>
          <a:p>
            <a:pPr>
              <a:buFontTx/>
              <a:buChar char="-"/>
            </a:pPr>
            <a:endParaRPr lang="es-MX" dirty="0" smtClean="0"/>
          </a:p>
          <a:p>
            <a:r>
              <a:rPr lang="es-MX" dirty="0" smtClean="0"/>
              <a:t>2 Granja  (permite obtener animales y  oro en la tienda, además de poder obtener clicks</a:t>
            </a:r>
            <a:r>
              <a:rPr lang="es-MX" dirty="0"/>
              <a:t> </a:t>
            </a:r>
            <a:r>
              <a:rPr lang="es-MX" dirty="0" smtClean="0"/>
              <a:t>para el modo tamagochi)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51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Mecánicas y dinámicas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76849"/>
          </a:xfrm>
        </p:spPr>
        <p:txBody>
          <a:bodyPr>
            <a:normAutofit/>
          </a:bodyPr>
          <a:lstStyle/>
          <a:p>
            <a:r>
              <a:rPr lang="es-MX" sz="1800" dirty="0" smtClean="0"/>
              <a:t>Mecánicas:</a:t>
            </a:r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smtClean="0"/>
              <a:t>clic</a:t>
            </a:r>
          </a:p>
          <a:p>
            <a:pPr marL="0" indent="0">
              <a:buNone/>
            </a:pPr>
            <a:r>
              <a:rPr lang="es-MX" sz="1800" dirty="0" smtClean="0"/>
              <a:t>-Alimentar animal</a:t>
            </a:r>
          </a:p>
          <a:p>
            <a:pPr marL="0" indent="0">
              <a:buNone/>
            </a:pPr>
            <a:r>
              <a:rPr lang="es-MX" sz="1800" dirty="0" smtClean="0"/>
              <a:t>-Peinar animal</a:t>
            </a:r>
          </a:p>
          <a:p>
            <a:pPr marL="0" indent="0">
              <a:buNone/>
            </a:pPr>
            <a:r>
              <a:rPr lang="es-MX" sz="1800" dirty="0" smtClean="0"/>
              <a:t>-Dar agua animal</a:t>
            </a:r>
          </a:p>
          <a:p>
            <a:pPr marL="0" indent="0">
              <a:buNone/>
            </a:pPr>
            <a:r>
              <a:rPr lang="es-MX" sz="1800" dirty="0" smtClean="0"/>
              <a:t>-Comprar animal</a:t>
            </a:r>
          </a:p>
          <a:p>
            <a:pPr marL="0" indent="0">
              <a:buNone/>
            </a:pPr>
            <a:r>
              <a:rPr lang="es-MX" sz="1800" dirty="0" smtClean="0"/>
              <a:t>-vender animal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Dinámicas</a:t>
            </a:r>
            <a:r>
              <a:rPr lang="es-MX" sz="1800" dirty="0" smtClean="0"/>
              <a:t>:</a:t>
            </a:r>
          </a:p>
          <a:p>
            <a:pPr marL="0" indent="0">
              <a:buNone/>
            </a:pPr>
            <a:r>
              <a:rPr lang="es-MX" sz="1800" dirty="0" smtClean="0"/>
              <a:t>1-Hacer </a:t>
            </a:r>
            <a:r>
              <a:rPr lang="es-MX" sz="1800" dirty="0" smtClean="0"/>
              <a:t>clic varias veces seguidas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2- Cada mecánica desencadena un mini juego clicker</a:t>
            </a:r>
          </a:p>
          <a:p>
            <a:pPr marL="0" indent="0">
              <a:buNone/>
            </a:pPr>
            <a:r>
              <a:rPr lang="es-MX" sz="1800" dirty="0" smtClean="0"/>
              <a:t>3- a su vez el mini juego aumenta tus estadísticas base.</a:t>
            </a:r>
          </a:p>
          <a:p>
            <a:pPr marL="0" indent="0">
              <a:buNone/>
            </a:pPr>
            <a:r>
              <a:rPr lang="es-MX" sz="1800" dirty="0" smtClean="0"/>
              <a:t>4- 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12825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</a:t>
            </a:r>
            <a:r>
              <a:rPr lang="es-MX" dirty="0" err="1" smtClean="0"/>
              <a:t>assets</a:t>
            </a:r>
            <a:r>
              <a:rPr lang="es-MX" dirty="0" smtClean="0"/>
              <a:t>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Iconos de menú tamagochi creados desde 0</a:t>
            </a:r>
            <a:endParaRPr lang="es-MX" dirty="0" smtClean="0"/>
          </a:p>
          <a:p>
            <a:r>
              <a:rPr lang="es-MX" dirty="0" smtClean="0"/>
              <a:t>DoTween</a:t>
            </a:r>
          </a:p>
          <a:p>
            <a:r>
              <a:rPr lang="es-MX" dirty="0" smtClean="0"/>
              <a:t>PostProcessing</a:t>
            </a:r>
            <a:r>
              <a:rPr lang="es-MX" dirty="0"/>
              <a:t>.</a:t>
            </a:r>
            <a:endParaRPr lang="es-MX" dirty="0" smtClean="0"/>
          </a:p>
          <a:p>
            <a:r>
              <a:rPr lang="es-MX" dirty="0" smtClean="0"/>
              <a:t>Imágenes y diseños, desde un banco sin derechos de autor.</a:t>
            </a:r>
          </a:p>
          <a:p>
            <a:r>
              <a:rPr lang="es-MX" dirty="0" smtClean="0"/>
              <a:t>Sonidos y música sin derechos de </a:t>
            </a:r>
            <a:r>
              <a:rPr lang="es-MX" dirty="0" smtClean="0"/>
              <a:t>autor desde </a:t>
            </a:r>
            <a:r>
              <a:rPr lang="es-MX" dirty="0" err="1" smtClean="0"/>
              <a:t>OpenGameArt</a:t>
            </a:r>
            <a:r>
              <a:rPr lang="es-MX" dirty="0" smtClean="0"/>
              <a:t>. </a:t>
            </a:r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Fuentes:</a:t>
            </a:r>
            <a:endParaRPr lang="es-MX" dirty="0"/>
          </a:p>
          <a:p>
            <a:r>
              <a:rPr lang="es-MX" dirty="0" smtClean="0"/>
              <a:t>(http://www.Freepick.com , pixabay.com).</a:t>
            </a:r>
          </a:p>
          <a:p>
            <a:r>
              <a:rPr lang="es-MX" dirty="0"/>
              <a:t>(</a:t>
            </a:r>
            <a:r>
              <a:rPr lang="es-MX" dirty="0">
                <a:hlinkClick r:id="rId2"/>
              </a:rPr>
              <a:t>https://opengameart.org/content/cutie-pie</a:t>
            </a:r>
            <a:r>
              <a:rPr lang="es-MX" dirty="0" smtClean="0"/>
              <a:t>).</a:t>
            </a:r>
          </a:p>
          <a:p>
            <a:endParaRPr lang="es-MX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3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50" y="1276350"/>
            <a:ext cx="9535503" cy="521970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 Escenas:</a:t>
            </a:r>
          </a:p>
          <a:p>
            <a:r>
              <a:rPr lang="es-MX" sz="1600" dirty="0" smtClean="0"/>
              <a:t>0. Escena introducción</a:t>
            </a:r>
          </a:p>
          <a:p>
            <a:r>
              <a:rPr lang="es-MX" sz="1600" dirty="0" smtClean="0"/>
              <a:t>1. Escena Tamagochi</a:t>
            </a:r>
            <a:endParaRPr lang="es-MX" sz="1600" dirty="0" smtClean="0"/>
          </a:p>
          <a:p>
            <a:r>
              <a:rPr lang="es-MX" sz="1600" dirty="0" smtClean="0"/>
              <a:t>2</a:t>
            </a:r>
            <a:r>
              <a:rPr lang="es-MX" sz="1600" dirty="0" smtClean="0"/>
              <a:t>. </a:t>
            </a:r>
            <a:r>
              <a:rPr lang="es-MX" sz="1600" dirty="0" smtClean="0"/>
              <a:t>Granja </a:t>
            </a:r>
            <a:r>
              <a:rPr lang="es-MX" sz="1600" dirty="0" smtClean="0"/>
              <a:t>farmeo</a:t>
            </a:r>
          </a:p>
          <a:p>
            <a:endParaRPr lang="es-MX" sz="1600" dirty="0"/>
          </a:p>
          <a:p>
            <a:endParaRPr lang="es-MX" sz="1600" dirty="0" smtClean="0"/>
          </a:p>
          <a:p>
            <a:r>
              <a:rPr lang="es-MX" sz="1600" dirty="0" smtClean="0"/>
              <a:t>La carpeta del proyecto pesa </a:t>
            </a:r>
            <a:r>
              <a:rPr lang="es-MX" sz="1600" smtClean="0"/>
              <a:t>860 megabytes.</a:t>
            </a:r>
          </a:p>
          <a:p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5152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305</Words>
  <Application>Microsoft Office PowerPoint</Application>
  <PresentationFormat>Panorámica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Game design document “FarmGochi”</vt:lpstr>
      <vt:lpstr>Temática : animales tiernos</vt:lpstr>
      <vt:lpstr>Publico objetivo de este juego</vt:lpstr>
      <vt:lpstr>Soporte </vt:lpstr>
      <vt:lpstr>Flujo de juego</vt:lpstr>
      <vt:lpstr>Mecánicas y dinámicas </vt:lpstr>
      <vt:lpstr>Lista de assets:</vt:lpstr>
      <vt:lpstr>Documentación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 “FarmGochi”</dc:title>
  <dc:creator>Cristopher</dc:creator>
  <cp:lastModifiedBy>Cristopher</cp:lastModifiedBy>
  <cp:revision>15</cp:revision>
  <dcterms:created xsi:type="dcterms:W3CDTF">2022-04-27T20:08:29Z</dcterms:created>
  <dcterms:modified xsi:type="dcterms:W3CDTF">2022-06-02T05:41:35Z</dcterms:modified>
</cp:coreProperties>
</file>