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3" r:id="rId2"/>
    <p:sldId id="355" r:id="rId3"/>
    <p:sldId id="354" r:id="rId4"/>
    <p:sldId id="356" r:id="rId5"/>
    <p:sldId id="357" r:id="rId6"/>
    <p:sldId id="31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11/4/2023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20" y="221447"/>
            <a:ext cx="5954080" cy="2246592"/>
          </a:xfrm>
        </p:spPr>
        <p:txBody>
          <a:bodyPr/>
          <a:lstStyle/>
          <a:p>
            <a:r>
              <a:rPr lang="es-EC" b="1" dirty="0"/>
              <a:t>CASSANDRA</a:t>
            </a:r>
            <a:br>
              <a:rPr lang="es-EC" b="1" dirty="0"/>
            </a:br>
            <a:r>
              <a:rPr lang="es-EC" b="1" dirty="0" err="1"/>
              <a:t>Backup</a:t>
            </a:r>
            <a:endParaRPr lang="es-EC" b="1" dirty="0"/>
          </a:p>
        </p:txBody>
      </p:sp>
      <p:pic>
        <p:nvPicPr>
          <p:cNvPr id="6" name="Picture 2" descr="Apache Cassandra - Wikipedia, la enciclopedia libre">
            <a:extLst>
              <a:ext uri="{FF2B5EF4-FFF2-40B4-BE49-F238E27FC236}">
                <a16:creationId xmlns:a16="http://schemas.microsoft.com/office/drawing/2014/main" id="{AF0C94FE-DC0D-4467-B62D-2789C67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63" y="1853984"/>
            <a:ext cx="5512484" cy="3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3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4ABBF-2146-4518-B328-59485458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 </a:t>
            </a:r>
            <a:r>
              <a:rPr lang="es-MX" dirty="0" err="1"/>
              <a:t>nodetool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E544C3-F852-4046-8EBA-582154D2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416"/>
            <a:ext cx="890711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4ABBF-2146-4518-B328-59485458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72" y="230214"/>
            <a:ext cx="5472659" cy="861389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Hacer un </a:t>
            </a:r>
            <a:r>
              <a:rPr lang="es-MX" sz="4000" b="1" dirty="0" err="1"/>
              <a:t>snapshot</a:t>
            </a:r>
            <a:r>
              <a:rPr lang="es-MX" sz="4000" b="1" dirty="0"/>
              <a:t> y verificar</a:t>
            </a:r>
            <a:endParaRPr lang="es-EC" sz="40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A05156-0D16-4C5B-8C96-56DF51A8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268602"/>
            <a:ext cx="10724285" cy="8613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3109E0-1DCA-45D1-9CD8-0B7602F0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2294430"/>
            <a:ext cx="10826998" cy="19439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F3C0C9-4852-4790-9F09-B6CAF1C3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8" y="4013489"/>
            <a:ext cx="923101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7F160-086E-4CD2-9A77-F7A81146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07964" cy="639216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Restauración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05F9C-DD2C-40D3-AA79-26AC2939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755"/>
            <a:ext cx="10515600" cy="639216"/>
          </a:xfrm>
        </p:spPr>
        <p:txBody>
          <a:bodyPr/>
          <a:lstStyle/>
          <a:p>
            <a:r>
              <a:rPr lang="es-MX" dirty="0"/>
              <a:t>Primero eliminamos el contenido de una tabla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94B57C-514F-4E16-B999-ED362DB9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60" y="4375624"/>
            <a:ext cx="6496957" cy="2953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1D244F-ED59-49F0-B13F-A4124CBA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42" y="1763627"/>
            <a:ext cx="4939492" cy="718749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DE309DA-17FA-490A-840F-71EDC56C754F}"/>
              </a:ext>
            </a:extLst>
          </p:cNvPr>
          <p:cNvSpPr txBox="1">
            <a:spLocks/>
          </p:cNvSpPr>
          <p:nvPr/>
        </p:nvSpPr>
        <p:spPr>
          <a:xfrm>
            <a:off x="588364" y="2864561"/>
            <a:ext cx="10515600" cy="63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Copiamos en la ruta la copia</a:t>
            </a:r>
            <a:endParaRPr lang="es-EC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FF4D579-09E4-4042-BC3F-4C503ECEB99C}"/>
              </a:ext>
            </a:extLst>
          </p:cNvPr>
          <p:cNvSpPr txBox="1">
            <a:spLocks/>
          </p:cNvSpPr>
          <p:nvPr/>
        </p:nvSpPr>
        <p:spPr>
          <a:xfrm>
            <a:off x="588364" y="3566354"/>
            <a:ext cx="10515600" cy="63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Hacemos la restauración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0974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3001-0C7B-4A4E-B684-9BEF049B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Verificamos nuevamente el estado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67E2ED-4F4D-4465-86AC-2AD1C04F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7290"/>
            <a:ext cx="895475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33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Harlow Solid Italic</vt:lpstr>
      <vt:lpstr>Tema de Office</vt:lpstr>
      <vt:lpstr>CASSANDRA Backup</vt:lpstr>
      <vt:lpstr>Estado de nodetool</vt:lpstr>
      <vt:lpstr>Hacer un snapshot y verificar</vt:lpstr>
      <vt:lpstr>Restauración</vt:lpstr>
      <vt:lpstr>Verificamos nuevamente el estado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124</cp:revision>
  <dcterms:created xsi:type="dcterms:W3CDTF">2017-09-19T19:51:38Z</dcterms:created>
  <dcterms:modified xsi:type="dcterms:W3CDTF">2023-04-12T04:51:58Z</dcterms:modified>
</cp:coreProperties>
</file>