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53" r:id="rId2"/>
    <p:sldId id="358" r:id="rId3"/>
    <p:sldId id="355" r:id="rId4"/>
    <p:sldId id="354" r:id="rId5"/>
    <p:sldId id="359" r:id="rId6"/>
    <p:sldId id="314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AE14D-2956-44D5-815D-85642950E493}" v="39" dt="2021-04-30T15:49:06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98864-2AC1-4044-864C-0627D082DADF}" type="datetimeFigureOut">
              <a:rPr lang="es-EC" smtClean="0"/>
              <a:t>12/4/2023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1DA66-EA64-4F20-B115-63CB9FEC0D0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632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1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47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36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31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4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40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941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94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85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496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09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2BF99-E167-41B2-A719-FC833AB27651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78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stra.datastax.com/org/b0d41c2c-db74-4855-b587-872973f0cd3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920" y="221447"/>
            <a:ext cx="5954080" cy="2246592"/>
          </a:xfrm>
        </p:spPr>
        <p:txBody>
          <a:bodyPr/>
          <a:lstStyle/>
          <a:p>
            <a:r>
              <a:rPr lang="es-EC" b="1" dirty="0"/>
              <a:t>CASSANDRA</a:t>
            </a:r>
            <a:br>
              <a:rPr lang="es-EC" b="1" dirty="0"/>
            </a:br>
            <a:r>
              <a:rPr lang="es-EC" b="1" dirty="0" err="1"/>
              <a:t>Indices</a:t>
            </a:r>
            <a:endParaRPr lang="es-EC" b="1" dirty="0"/>
          </a:p>
        </p:txBody>
      </p:sp>
      <p:pic>
        <p:nvPicPr>
          <p:cNvPr id="6" name="Picture 2" descr="Apache Cassandra - Wikipedia, la enciclopedia libre">
            <a:extLst>
              <a:ext uri="{FF2B5EF4-FFF2-40B4-BE49-F238E27FC236}">
                <a16:creationId xmlns:a16="http://schemas.microsoft.com/office/drawing/2014/main" id="{AF0C94FE-DC0D-4467-B62D-2789C675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963" y="1853984"/>
            <a:ext cx="5512484" cy="369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43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742F9-B57C-41AF-A2CB-E31D7994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177"/>
          </a:xfrm>
        </p:spPr>
        <p:txBody>
          <a:bodyPr/>
          <a:lstStyle/>
          <a:p>
            <a:r>
              <a:rPr lang="es-MX" dirty="0" err="1"/>
              <a:t>Cassandra</a:t>
            </a:r>
            <a:r>
              <a:rPr lang="es-MX" dirty="0"/>
              <a:t> online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7D7C5D-CD47-490C-8763-867E8B5DE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2" y="1874154"/>
            <a:ext cx="5780032" cy="414777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9EA1C8F-4179-4028-BF76-BBAD074CEB23}"/>
              </a:ext>
            </a:extLst>
          </p:cNvPr>
          <p:cNvSpPr txBox="1"/>
          <p:nvPr/>
        </p:nvSpPr>
        <p:spPr>
          <a:xfrm>
            <a:off x="838200" y="1431057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dirty="0" err="1">
                <a:hlinkClick r:id="rId3"/>
              </a:rPr>
              <a:t>DataStax</a:t>
            </a:r>
            <a:r>
              <a:rPr lang="es-EC" dirty="0">
                <a:hlinkClick r:id="rId3"/>
              </a:rPr>
              <a:t> Astra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0058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4ABBF-2146-4518-B328-59485458F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331"/>
          </a:xfrm>
        </p:spPr>
        <p:txBody>
          <a:bodyPr>
            <a:normAutofit fontScale="90000"/>
          </a:bodyPr>
          <a:lstStyle/>
          <a:p>
            <a:r>
              <a:rPr lang="es-MX" b="1" dirty="0" err="1"/>
              <a:t>Indices</a:t>
            </a:r>
            <a:endParaRPr lang="es-EC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273915A-43C3-4BED-AB0C-94A66C24AD42}"/>
              </a:ext>
            </a:extLst>
          </p:cNvPr>
          <p:cNvSpPr txBox="1"/>
          <p:nvPr/>
        </p:nvSpPr>
        <p:spPr>
          <a:xfrm>
            <a:off x="838200" y="1451569"/>
            <a:ext cx="8275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 intentamos filtrar una tabla por una columna que no es parte de la clave primaria, no tendremos éxito</a:t>
            </a:r>
            <a:endParaRPr lang="es-EC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ADDA8F-4DAE-4343-A22B-D7F63934C303}"/>
              </a:ext>
            </a:extLst>
          </p:cNvPr>
          <p:cNvSpPr txBox="1"/>
          <p:nvPr/>
        </p:nvSpPr>
        <p:spPr>
          <a:xfrm>
            <a:off x="838200" y="2212181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KEYSPACE 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sampleks</a:t>
            </a:r>
            <a:r>
              <a:rPr lang="en-US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 REPLICATION = {'class' : '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SimpleStrategy</a:t>
            </a:r>
            <a:r>
              <a:rPr lang="en-US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r>
              <a:rPr lang="en-US" dirty="0">
                <a:solidFill>
                  <a:srgbClr val="1616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replication_factor</a:t>
            </a:r>
            <a:r>
              <a:rPr lang="en-US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1};</a:t>
            </a:r>
            <a:endParaRPr lang="es-EC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9C5A1C2-8B4A-4678-869E-F96919031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49792"/>
            <a:ext cx="909864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TABLE sampleks.t1(</a:t>
            </a:r>
            <a:r>
              <a:rPr kumimoji="0" lang="es-EC" altLang="es-EC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C" altLang="es-EC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PRIMARY KEY, </a:t>
            </a:r>
            <a:r>
              <a:rPr kumimoji="0" lang="es-EC" altLang="es-EC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C" altLang="es-EC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br>
              <a:rPr kumimoji="0" lang="es-EC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EC" altLang="es-EC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62A6D32-31B4-41F6-91AD-4D6D75E3F061}"/>
              </a:ext>
            </a:extLst>
          </p:cNvPr>
          <p:cNvSpPr txBox="1"/>
          <p:nvPr/>
        </p:nvSpPr>
        <p:spPr>
          <a:xfrm>
            <a:off x="2255155" y="3803790"/>
            <a:ext cx="90986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sampleks.t1(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user_id,lastname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(1, '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nishu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sampleks.t1(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user_id,lastname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(2, '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vinod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sampleks.t1(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user_id,lastname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(3, 'bat'); 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sampleks.t1(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user_id,lastname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(5, '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vivek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sampleks.t1(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user_id,lastname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(6, '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siddhesh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sampleks.t1(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user_id,lastname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(7, '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akash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sampleks.t1(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user_id,lastname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(8, 'Theo'); 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sampleks.t1(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user_id,lastname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(9, '</a:t>
            </a:r>
            <a:r>
              <a:rPr lang="es-EC" b="0" i="0" dirty="0" err="1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jagan</a:t>
            </a:r>
            <a:r>
              <a:rPr lang="es-EC" b="0" i="0" dirty="0"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s-EC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29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4ABBF-2146-4518-B328-59485458F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72" y="230214"/>
            <a:ext cx="5472659" cy="861389"/>
          </a:xfrm>
        </p:spPr>
        <p:txBody>
          <a:bodyPr>
            <a:normAutofit fontScale="90000"/>
          </a:bodyPr>
          <a:lstStyle/>
          <a:p>
            <a:r>
              <a:rPr lang="es-MX" sz="4000" b="1" dirty="0"/>
              <a:t>Sale error en la siguiente </a:t>
            </a:r>
            <a:r>
              <a:rPr lang="es-MX" sz="4000" b="1" dirty="0" err="1"/>
              <a:t>consuta</a:t>
            </a:r>
            <a:endParaRPr lang="es-EC" sz="40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CDB8C2A-2EF8-4980-A236-F9F1668C2E10}"/>
              </a:ext>
            </a:extLst>
          </p:cNvPr>
          <p:cNvSpPr txBox="1"/>
          <p:nvPr/>
        </p:nvSpPr>
        <p:spPr>
          <a:xfrm>
            <a:off x="587388" y="1369851"/>
            <a:ext cx="9650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C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C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C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 sampleks.t1 </a:t>
            </a:r>
            <a:r>
              <a:rPr lang="es-EC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C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s-EC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nishu</a:t>
            </a: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6262B1B-FAD3-4743-B4C0-8F261BE3E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88" y="2017431"/>
            <a:ext cx="10421804" cy="552527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E3F8BF68-BF86-4648-9B75-56FD5B27E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498" y="3675028"/>
            <a:ext cx="84244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INDEX ON sampleks.t1 (</a:t>
            </a:r>
            <a:r>
              <a:rPr kumimoji="0" lang="es-EC" altLang="es-EC" sz="2400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s-EC" altLang="es-EC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4C0CA60-DBA3-47E1-B54B-8A4E6ACB7FE0}"/>
              </a:ext>
            </a:extLst>
          </p:cNvPr>
          <p:cNvSpPr txBox="1">
            <a:spLocks/>
          </p:cNvSpPr>
          <p:nvPr/>
        </p:nvSpPr>
        <p:spPr>
          <a:xfrm>
            <a:off x="476871" y="2998305"/>
            <a:ext cx="9476598" cy="861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/>
              <a:t>La correcta forma es crear el índice </a:t>
            </a:r>
            <a:r>
              <a:rPr lang="es-MX" sz="4000" b="1" dirty="0" err="1"/>
              <a:t>sencundario</a:t>
            </a:r>
            <a:endParaRPr lang="es-EC" sz="4000" b="1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47C537C-F85E-4BDC-8284-A8049102A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97" y="4288040"/>
            <a:ext cx="10635543" cy="14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3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4D09C-DF26-4A2F-B9FC-F102C7E4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Ver el nombre del </a:t>
            </a:r>
            <a:r>
              <a:rPr lang="es-MX" dirty="0" err="1"/>
              <a:t>indice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6ACE39-1FB6-4827-A892-4E5DBC83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914" y="1799574"/>
            <a:ext cx="10515600" cy="557811"/>
          </a:xfrm>
        </p:spPr>
        <p:txBody>
          <a:bodyPr/>
          <a:lstStyle/>
          <a:p>
            <a:pPr marL="0" indent="0">
              <a:buNone/>
            </a:pP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keyspace</a:t>
            </a:r>
            <a:endParaRPr lang="es-EC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1455A9F-6EE8-444F-91D2-D17AB5E91C99}"/>
              </a:ext>
            </a:extLst>
          </p:cNvPr>
          <p:cNvSpPr txBox="1">
            <a:spLocks/>
          </p:cNvSpPr>
          <p:nvPr/>
        </p:nvSpPr>
        <p:spPr>
          <a:xfrm>
            <a:off x="838200" y="24662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Eliminar el </a:t>
            </a:r>
            <a:r>
              <a:rPr lang="es-MX" dirty="0" err="1"/>
              <a:t>indice</a:t>
            </a:r>
            <a:endParaRPr lang="es-EC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31F04BD-D7E9-4032-ABAA-1D48856E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914" y="3814034"/>
            <a:ext cx="68207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400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C" altLang="es-EC" sz="2400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sampleks.t1_lastname_idx; </a:t>
            </a:r>
            <a:endParaRPr kumimoji="0" lang="es-EC" altLang="es-EC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53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63DE0D0-C5F6-40FF-9D46-7DBCED022812}"/>
              </a:ext>
            </a:extLst>
          </p:cNvPr>
          <p:cNvSpPr txBox="1">
            <a:spLocks/>
          </p:cNvSpPr>
          <p:nvPr/>
        </p:nvSpPr>
        <p:spPr>
          <a:xfrm>
            <a:off x="1426883" y="2893807"/>
            <a:ext cx="7073154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C" altLang="es-EC" sz="6600" dirty="0">
                <a:latin typeface="Harlow Solid Italic" panose="04030604020F02020D02" pitchFamily="82" charset="0"/>
              </a:rPr>
              <a:t>Gracias </a:t>
            </a:r>
            <a:endParaRPr lang="es-EC" sz="6600" dirty="0">
              <a:latin typeface="Harlow Solid Italic" panose="04030604020F02020D02" pitchFamily="8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AB83D7-B151-4949-A0BD-3D00CA6EA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151" y="2893807"/>
            <a:ext cx="2362692" cy="94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36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267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Harlow Solid Italic</vt:lpstr>
      <vt:lpstr>Tema de Office</vt:lpstr>
      <vt:lpstr>CASSANDRA Indices</vt:lpstr>
      <vt:lpstr>Cassandra online</vt:lpstr>
      <vt:lpstr>Indices</vt:lpstr>
      <vt:lpstr>Sale error en la siguiente consuta</vt:lpstr>
      <vt:lpstr>Ver el nombre del indice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Pasante</dc:creator>
  <cp:lastModifiedBy>Daniel Humberto Plua Moran</cp:lastModifiedBy>
  <cp:revision>128</cp:revision>
  <dcterms:created xsi:type="dcterms:W3CDTF">2017-09-19T19:51:38Z</dcterms:created>
  <dcterms:modified xsi:type="dcterms:W3CDTF">2023-04-13T03:02:31Z</dcterms:modified>
</cp:coreProperties>
</file>