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3" r:id="rId2"/>
    <p:sldId id="358" r:id="rId3"/>
    <p:sldId id="360" r:id="rId4"/>
    <p:sldId id="361" r:id="rId5"/>
    <p:sldId id="362" r:id="rId6"/>
    <p:sldId id="363" r:id="rId7"/>
    <p:sldId id="364" r:id="rId8"/>
    <p:sldId id="31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16/4/2023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20" y="221447"/>
            <a:ext cx="5954080" cy="2246592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CASSANDRA</a:t>
            </a:r>
            <a:br>
              <a:rPr lang="es-EC" b="1" dirty="0"/>
            </a:br>
            <a:r>
              <a:rPr lang="es-EC" b="1" dirty="0"/>
              <a:t>modelo conceptual</a:t>
            </a:r>
          </a:p>
        </p:txBody>
      </p:sp>
      <p:pic>
        <p:nvPicPr>
          <p:cNvPr id="6" name="Picture 2" descr="Apache Cassandra - Wikipedia, la enciclopedia libre">
            <a:extLst>
              <a:ext uri="{FF2B5EF4-FFF2-40B4-BE49-F238E27FC236}">
                <a16:creationId xmlns:a16="http://schemas.microsoft.com/office/drawing/2014/main" id="{AF0C94FE-DC0D-4467-B62D-2789C67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63" y="1853984"/>
            <a:ext cx="5512484" cy="3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3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742F9-B57C-41AF-A2CB-E31D7994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s-MX" b="1" dirty="0" err="1"/>
              <a:t>Cassandra</a:t>
            </a:r>
            <a:endParaRPr lang="es-EC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EA1C8F-4179-4028-BF76-BBAD074CEB23}"/>
              </a:ext>
            </a:extLst>
          </p:cNvPr>
          <p:cNvSpPr txBox="1"/>
          <p:nvPr/>
        </p:nvSpPr>
        <p:spPr>
          <a:xfrm>
            <a:off x="838200" y="1431057"/>
            <a:ext cx="9385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Un modelo entidad-relación se utiliza para describir las relaciones entre entidades. Hay dos componentes principales del modelo de relación de entidad:</a:t>
            </a:r>
            <a:endParaRPr lang="es-EC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C87B09-1FD9-4DB0-9ECE-46508C77FB5F}"/>
              </a:ext>
            </a:extLst>
          </p:cNvPr>
          <p:cNvSpPr txBox="1"/>
          <p:nvPr/>
        </p:nvSpPr>
        <p:spPr>
          <a:xfrm>
            <a:off x="1487774" y="2998141"/>
            <a:ext cx="6093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400" b="1" dirty="0"/>
              <a:t>Entidad: </a:t>
            </a:r>
            <a:r>
              <a:rPr lang="es-EC" sz="2400" dirty="0"/>
              <a:t>Una entidad es una cosa u objeto involucrado en un sistema de información. </a:t>
            </a:r>
          </a:p>
          <a:p>
            <a:r>
              <a:rPr lang="es-EC" sz="2400" b="1" dirty="0"/>
              <a:t>Atributo</a:t>
            </a:r>
            <a:r>
              <a:rPr lang="es-EC" sz="2400" dirty="0"/>
              <a:t>: Las entidades están representadas por propiedades conocidas como atributos </a:t>
            </a:r>
          </a:p>
          <a:p>
            <a:r>
              <a:rPr lang="es-EC" sz="2400" b="1" dirty="0"/>
              <a:t>Relación</a:t>
            </a:r>
            <a:r>
              <a:rPr lang="es-EC" sz="2400" dirty="0"/>
              <a:t>: Una relación es una asociación o interacción entre entidades.</a:t>
            </a:r>
          </a:p>
        </p:txBody>
      </p:sp>
    </p:spTree>
    <p:extLst>
      <p:ext uri="{BB962C8B-B14F-4D97-AF65-F5344CB8AC3E}">
        <p14:creationId xmlns:p14="http://schemas.microsoft.com/office/powerpoint/2010/main" val="30005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B9432-AB68-4567-AE7F-6ACB4601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3505" cy="594245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Entidad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AF439-C432-467B-8D6C-102E689A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Una entidad se puede representar de las siguientes maneras: </a:t>
            </a:r>
          </a:p>
          <a:p>
            <a:pPr marL="0" indent="0">
              <a:buNone/>
            </a:pPr>
            <a:r>
              <a:rPr lang="es-MX" b="1" dirty="0"/>
              <a:t>Nombre</a:t>
            </a:r>
            <a:r>
              <a:rPr lang="es-MX" dirty="0"/>
              <a:t> : indica el nombre de la entidad </a:t>
            </a:r>
          </a:p>
          <a:p>
            <a:pPr marL="0" indent="0">
              <a:buNone/>
            </a:pPr>
            <a:r>
              <a:rPr lang="es-MX" b="1" dirty="0"/>
              <a:t>Atributos</a:t>
            </a:r>
            <a:r>
              <a:rPr lang="es-MX" dirty="0"/>
              <a:t>: pueden ser atómicos, de valor establecido o compuestos. </a:t>
            </a:r>
          </a:p>
          <a:p>
            <a:pPr marL="0" indent="0">
              <a:buNone/>
            </a:pPr>
            <a:r>
              <a:rPr lang="es-MX" b="1" dirty="0"/>
              <a:t>Clave</a:t>
            </a:r>
            <a:r>
              <a:rPr lang="es-MX" dirty="0"/>
              <a:t>: denota el conjunto mínimo de atributos que identifican de forma única a una entidad.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6E7601-238E-42A5-B25A-604B0A31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2" y="3074943"/>
            <a:ext cx="6984361" cy="35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8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B9432-AB68-4567-AE7F-6ACB4601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3505" cy="594245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Entidad - ejemplo</a:t>
            </a:r>
            <a:endParaRPr lang="es-EC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A1F6E1-CF68-4E00-BC62-92C420AF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61" y="1326973"/>
            <a:ext cx="9328878" cy="42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9B719-6A31-435A-AA01-C47D9912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</a:t>
            </a: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E2016B-625B-48B4-B1C1-DAD19E8E480E}"/>
              </a:ext>
            </a:extLst>
          </p:cNvPr>
          <p:cNvSpPr txBox="1"/>
          <p:nvPr/>
        </p:nvSpPr>
        <p:spPr>
          <a:xfrm>
            <a:off x="1142999" y="1457635"/>
            <a:ext cx="84956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900" dirty="0"/>
              <a:t>Una relación se puede representar de la siguiente manera: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Restricciones de cardinalidad: </a:t>
            </a:r>
            <a:r>
              <a:rPr lang="es-EC" dirty="0"/>
              <a:t>Esto denota el número de veces que una entidad puede aparecer en una relación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CCEDF8-F992-4857-8EB0-12F69572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96" y="3441641"/>
            <a:ext cx="7350127" cy="25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35E4F-B353-41DE-B609-4340BDA1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137"/>
          </a:xfrm>
        </p:spPr>
        <p:txBody>
          <a:bodyPr/>
          <a:lstStyle/>
          <a:p>
            <a:r>
              <a:rPr lang="es-MX" b="1" dirty="0"/>
              <a:t>Relación uno a uno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731445-2350-41C9-B6B0-B3BF07EE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MX" dirty="0"/>
              <a:t>En esta relación, cada entidad aparece sólo una vez. Por ejemplo, consideremos a una persona y un pasaporte como dos entidades separadas. Deseamos almacenar la información del pasaporte de diferentes personas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87A101-4817-4B62-BAA3-1673A8E2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94" y="3121892"/>
            <a:ext cx="8189626" cy="30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98707-D6ED-4957-B4A1-924B2C8D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 de uno a muchos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9706C-749C-42BF-922E-4E656261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relación, una de las entidades aparece sólo una vez, mientras que la cardinalidad de las otras entidades es más de una.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A13FC4-1C4B-4A79-A2AA-2AD0D7A9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10" y="2731059"/>
            <a:ext cx="7455652" cy="35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3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221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Harlow Solid Italic</vt:lpstr>
      <vt:lpstr>Tema de Office</vt:lpstr>
      <vt:lpstr>CASSANDRA modelo conceptual</vt:lpstr>
      <vt:lpstr>Cassandra</vt:lpstr>
      <vt:lpstr>Entidad</vt:lpstr>
      <vt:lpstr>Entidad - ejemplo</vt:lpstr>
      <vt:lpstr>Relación</vt:lpstr>
      <vt:lpstr>Relación uno a uno</vt:lpstr>
      <vt:lpstr>Relación de uno a muchos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132</cp:revision>
  <dcterms:created xsi:type="dcterms:W3CDTF">2017-09-19T19:51:38Z</dcterms:created>
  <dcterms:modified xsi:type="dcterms:W3CDTF">2023-04-17T02:58:28Z</dcterms:modified>
</cp:coreProperties>
</file>