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0" r:id="rId8"/>
    <p:sldId id="261" r:id="rId9"/>
    <p:sldId id="264" r:id="rId10"/>
    <p:sldId id="263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/>
              <a:t>Filtrul</a:t>
            </a:r>
            <a:r>
              <a:rPr lang="en-US" sz="5400" dirty="0"/>
              <a:t> </a:t>
            </a:r>
            <a:r>
              <a:rPr lang="en-US" sz="5400" dirty="0" err="1"/>
              <a:t>trece</a:t>
            </a:r>
            <a:r>
              <a:rPr lang="en-US" sz="5400" dirty="0"/>
              <a:t> sus cu </a:t>
            </a:r>
            <a:r>
              <a:rPr lang="en-US" sz="5400" dirty="0" err="1"/>
              <a:t>rc</a:t>
            </a:r>
            <a:br>
              <a:rPr lang="en-US" sz="5400" dirty="0"/>
            </a:br>
            <a:r>
              <a:rPr lang="en-US" sz="32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Proiect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GAC</a:t>
            </a:r>
            <a:endParaRPr lang="en-US" sz="54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Zudor Crisztina-Veronika</a:t>
            </a:r>
          </a:p>
          <a:p>
            <a:pPr algn="r"/>
            <a:r>
              <a:rPr lang="en-US" dirty="0"/>
              <a:t>ETTI, An 2, </a:t>
            </a:r>
            <a:r>
              <a:rPr lang="en-US" dirty="0" err="1"/>
              <a:t>Grupa</a:t>
            </a:r>
            <a:r>
              <a:rPr lang="en-US" dirty="0"/>
              <a:t> 2124, </a:t>
            </a:r>
            <a:r>
              <a:rPr lang="en-US" dirty="0" err="1"/>
              <a:t>Semigrupa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4C26-82AE-42A7-AB31-A15F93CB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3321-22BF-4B1E-8D75-BC35C18D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38C6A-5AA3-4796-B056-3B5A18DC0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90" y="520282"/>
            <a:ext cx="10307052" cy="53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2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CA74-D359-47F7-9B15-C09B0197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8C02-DE2C-4A77-B469-C75F0D1F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C6183-5A86-45AC-A69A-9BAFE4A8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600"/>
            <a:ext cx="9924327" cy="521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8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652B-1A3A-4499-B5AD-86AC49CF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58" y="2686050"/>
            <a:ext cx="9601200" cy="1485900"/>
          </a:xfrm>
        </p:spPr>
        <p:txBody>
          <a:bodyPr/>
          <a:lstStyle/>
          <a:p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D5DD-C5AD-4A2C-8324-FDED5D53E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937" y="2381250"/>
            <a:ext cx="9601200" cy="3581400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3200" dirty="0"/>
              <a:t>Zudor Crisztina-Veronika</a:t>
            </a:r>
          </a:p>
        </p:txBody>
      </p:sp>
    </p:spTree>
    <p:extLst>
      <p:ext uri="{BB962C8B-B14F-4D97-AF65-F5344CB8AC3E}">
        <p14:creationId xmlns:p14="http://schemas.microsoft.com/office/powerpoint/2010/main" val="166181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D1CF-0EDF-48D9-AB49-09A5989D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8626"/>
            <a:ext cx="9601200" cy="66775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13C247-EB57-4FA4-828E-38D89B973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831" y="1105355"/>
            <a:ext cx="9272337" cy="52171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5BA3E-46DC-4FBA-BFED-302D3147F103}"/>
              </a:ext>
            </a:extLst>
          </p:cNvPr>
          <p:cNvSpPr txBox="1"/>
          <p:nvPr/>
        </p:nvSpPr>
        <p:spPr>
          <a:xfrm>
            <a:off x="1491916" y="441158"/>
            <a:ext cx="924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+mj-lt"/>
              </a:rPr>
              <a:t>Interfata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729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4E96-ACFC-4DD2-B097-DDB8BA6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E3C-32C6-47DA-B63D-17488A8D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7041F-5B8E-4485-A15F-407FED54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89" y="852774"/>
            <a:ext cx="9930063" cy="51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8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2FF7-FCAE-43C6-A423-AA7C1E13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BC12-FD83-4F7B-8F98-DCFE4EDD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D59B4-511A-4814-BAF3-E108041E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96" y="685800"/>
            <a:ext cx="10216973" cy="529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2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6C39-B77A-4A44-9C1D-ADE00907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03F3F-49B7-4BB8-AD87-859159F7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6BAA9-648D-4885-8DCA-09406AB79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52" y="409575"/>
            <a:ext cx="3667125" cy="603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BA4FE-1CE1-4879-91D3-84B83050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77" y="409575"/>
            <a:ext cx="3810000" cy="60388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8D1C783-2873-4029-8C70-0C2B30EB7F30}"/>
              </a:ext>
            </a:extLst>
          </p:cNvPr>
          <p:cNvSpPr/>
          <p:nvPr/>
        </p:nvSpPr>
        <p:spPr>
          <a:xfrm>
            <a:off x="5922798" y="2927684"/>
            <a:ext cx="962527" cy="866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4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2F55-98E9-4162-B284-00B79F10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80" y="685800"/>
            <a:ext cx="10691812" cy="1485900"/>
          </a:xfrm>
        </p:spPr>
        <p:txBody>
          <a:bodyPr>
            <a:normAutofit/>
          </a:bodyPr>
          <a:lstStyle/>
          <a:p>
            <a:r>
              <a:rPr lang="en-US" sz="2800" dirty="0"/>
              <a:t>Daca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introdusa</a:t>
            </a:r>
            <a:r>
              <a:rPr lang="en-US" sz="2800" dirty="0"/>
              <a:t> o </a:t>
            </a:r>
            <a:r>
              <a:rPr lang="en-US" sz="2800" dirty="0" err="1"/>
              <a:t>valoare</a:t>
            </a:r>
            <a:r>
              <a:rPr lang="en-US" sz="2800" dirty="0"/>
              <a:t> negative </a:t>
            </a:r>
            <a:r>
              <a:rPr lang="en-US" sz="2800" dirty="0" err="1"/>
              <a:t>componentelor</a:t>
            </a:r>
            <a:r>
              <a:rPr lang="en-US" sz="2800" dirty="0"/>
              <a:t>,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aparea</a:t>
            </a:r>
            <a:r>
              <a:rPr lang="en-US" sz="2800" dirty="0"/>
              <a:t> un </a:t>
            </a:r>
            <a:r>
              <a:rPr lang="en-US" sz="2800" dirty="0" err="1"/>
              <a:t>mesaj</a:t>
            </a:r>
            <a:r>
              <a:rPr lang="en-US" sz="2800" dirty="0"/>
              <a:t> de </a:t>
            </a:r>
            <a:r>
              <a:rPr lang="en-US" sz="2800" dirty="0" err="1"/>
              <a:t>eroare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9827-7EE9-4347-8ED9-B19D4E0C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35585-EABB-43FC-92FC-47BCF22C0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80" y="1961410"/>
            <a:ext cx="7080833" cy="3729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E3477-4E9E-4F2D-B60E-E6981B849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257" y="2647949"/>
            <a:ext cx="3104405" cy="173761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6AA671C-5020-427F-AA05-CC81C095446E}"/>
              </a:ext>
            </a:extLst>
          </p:cNvPr>
          <p:cNvSpPr/>
          <p:nvPr/>
        </p:nvSpPr>
        <p:spPr>
          <a:xfrm>
            <a:off x="8209499" y="3245989"/>
            <a:ext cx="612559" cy="541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7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652B-1A3A-4499-B5AD-86AC49CF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Graficul</a:t>
            </a:r>
            <a:r>
              <a:rPr lang="en-US" sz="3200" dirty="0"/>
              <a:t> </a:t>
            </a:r>
            <a:r>
              <a:rPr lang="en-US" sz="3200" dirty="0" err="1"/>
              <a:t>tensiunii</a:t>
            </a:r>
            <a:r>
              <a:rPr lang="en-US" sz="3200" dirty="0"/>
              <a:t> de </a:t>
            </a:r>
            <a:r>
              <a:rPr lang="en-US" sz="3200" dirty="0" err="1"/>
              <a:t>intrare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tensiunii</a:t>
            </a:r>
            <a:r>
              <a:rPr lang="en-US" sz="3200" dirty="0"/>
              <a:t> de </a:t>
            </a:r>
            <a:r>
              <a:rPr lang="en-US" sz="3200" dirty="0" err="1"/>
              <a:t>iesire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D5DD-C5AD-4A2C-8324-FDED5D53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99491-3BEC-4AE4-BE3A-0F0EF947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8895347" cy="458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0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652B-1A3A-4499-B5AD-86AC49CF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Graficul</a:t>
            </a:r>
            <a:r>
              <a:rPr lang="en-US" sz="2800" dirty="0"/>
              <a:t> se </a:t>
            </a:r>
            <a:r>
              <a:rPr lang="en-US" sz="2800" dirty="0" err="1"/>
              <a:t>modifica</a:t>
            </a:r>
            <a:r>
              <a:rPr lang="en-US" sz="2800" dirty="0"/>
              <a:t> </a:t>
            </a:r>
            <a:r>
              <a:rPr lang="en-US" sz="2800" dirty="0" err="1"/>
              <a:t>atunci</a:t>
            </a:r>
            <a:r>
              <a:rPr lang="en-US" sz="2800" dirty="0"/>
              <a:t> cand </a:t>
            </a:r>
            <a:r>
              <a:rPr lang="en-US" sz="2800" dirty="0" err="1"/>
              <a:t>modificam</a:t>
            </a:r>
            <a:r>
              <a:rPr lang="en-US" sz="2800" dirty="0"/>
              <a:t> </a:t>
            </a:r>
            <a:r>
              <a:rPr lang="en-US" sz="2800" dirty="0" err="1"/>
              <a:t>parametrii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D5DD-C5AD-4A2C-8324-FDED5D53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C07B9-9E3A-40EA-9A34-F04624B8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44" y="1401680"/>
            <a:ext cx="5011740" cy="2624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46A6C-E09B-4C60-9B77-B1A4E3439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432" y="1372616"/>
            <a:ext cx="5011740" cy="2644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E133C6-637D-438E-96BD-2C7BB126C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944" y="4136287"/>
            <a:ext cx="5059024" cy="2640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16212D-0798-46E0-8E40-573296420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432" y="4131634"/>
            <a:ext cx="5146568" cy="26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6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652B-1A3A-4499-B5AD-86AC49CF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D5DD-C5AD-4A2C-8324-FDED5D53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7CD3C-A34F-4854-83CF-5CDCE5E9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59" y="587321"/>
            <a:ext cx="10009193" cy="52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071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tf00001241_wac</Template>
  <TotalTime>57</TotalTime>
  <Words>66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Filtrul trece sus cu rc Proiect GAC</vt:lpstr>
      <vt:lpstr> </vt:lpstr>
      <vt:lpstr> </vt:lpstr>
      <vt:lpstr> </vt:lpstr>
      <vt:lpstr> </vt:lpstr>
      <vt:lpstr>Daca este introdusa o valoare negative componentelor, va aparea un mesaj de eroare</vt:lpstr>
      <vt:lpstr>Graficul tensiunii de intrare si tensiunii de iesire</vt:lpstr>
      <vt:lpstr>Graficul se modifica atunci cand modificam parametrii</vt:lpstr>
      <vt:lpstr>v</vt:lpstr>
      <vt:lpstr> </vt:lpstr>
      <vt:lpstr> </vt:lpstr>
      <vt:lpstr>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Filtrul trece sus cu rc Proiect GAC</dc:title>
  <dc:creator>Crisztina Veronika Zudor</dc:creator>
  <cp:lastModifiedBy>Crisztina Veronika Zudor</cp:lastModifiedBy>
  <cp:revision>2</cp:revision>
  <dcterms:created xsi:type="dcterms:W3CDTF">2022-01-10T18:52:45Z</dcterms:created>
  <dcterms:modified xsi:type="dcterms:W3CDTF">2022-01-11T12:53:11Z</dcterms:modified>
</cp:coreProperties>
</file>