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7"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32"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RMSE</c:v>
                </c:pt>
              </c:strCache>
            </c:strRef>
          </c:tx>
          <c:spPr>
            <a:solidFill>
              <a:schemeClr val="accent1"/>
            </a:solidFill>
            <a:ln>
              <a:noFill/>
            </a:ln>
            <a:effectLst/>
          </c:spPr>
          <c:invertIfNegative val="0"/>
          <c:cat>
            <c:strRef>
              <c:f>Sheet1!$A$2:$A$5</c:f>
              <c:strCache>
                <c:ptCount val="4"/>
                <c:pt idx="0">
                  <c:v>KNN</c:v>
                </c:pt>
                <c:pt idx="1">
                  <c:v>SVD</c:v>
                </c:pt>
                <c:pt idx="2">
                  <c:v>ALS</c:v>
                </c:pt>
                <c:pt idx="3">
                  <c:v>Ensemble</c:v>
                </c:pt>
              </c:strCache>
            </c:strRef>
          </c:cat>
          <c:val>
            <c:numRef>
              <c:f>Sheet1!$B$2:$B$5</c:f>
              <c:numCache>
                <c:formatCode>General</c:formatCode>
                <c:ptCount val="4"/>
                <c:pt idx="0">
                  <c:v>0.92200000000000004</c:v>
                </c:pt>
                <c:pt idx="1">
                  <c:v>0.623</c:v>
                </c:pt>
                <c:pt idx="2">
                  <c:v>0.997</c:v>
                </c:pt>
                <c:pt idx="3">
                  <c:v>0.71499999999999997</c:v>
                </c:pt>
              </c:numCache>
            </c:numRef>
          </c:val>
          <c:extLst>
            <c:ext xmlns:c16="http://schemas.microsoft.com/office/drawing/2014/chart" uri="{C3380CC4-5D6E-409C-BE32-E72D297353CC}">
              <c16:uniqueId val="{00000000-B93B-4378-A807-2AA2F8990C20}"/>
            </c:ext>
          </c:extLst>
        </c:ser>
        <c:ser>
          <c:idx val="1"/>
          <c:order val="1"/>
          <c:tx>
            <c:strRef>
              <c:f>Sheet1!$C$1</c:f>
              <c:strCache>
                <c:ptCount val="1"/>
                <c:pt idx="0">
                  <c:v>Precision@10</c:v>
                </c:pt>
              </c:strCache>
            </c:strRef>
          </c:tx>
          <c:spPr>
            <a:solidFill>
              <a:schemeClr val="accent2"/>
            </a:solidFill>
            <a:ln>
              <a:noFill/>
            </a:ln>
            <a:effectLst/>
          </c:spPr>
          <c:invertIfNegative val="0"/>
          <c:cat>
            <c:strRef>
              <c:f>Sheet1!$A$2:$A$5</c:f>
              <c:strCache>
                <c:ptCount val="4"/>
                <c:pt idx="0">
                  <c:v>KNN</c:v>
                </c:pt>
                <c:pt idx="1">
                  <c:v>SVD</c:v>
                </c:pt>
                <c:pt idx="2">
                  <c:v>ALS</c:v>
                </c:pt>
                <c:pt idx="3">
                  <c:v>Ensemble</c:v>
                </c:pt>
              </c:strCache>
            </c:strRef>
          </c:cat>
          <c:val>
            <c:numRef>
              <c:f>Sheet1!$C$2:$C$5</c:f>
              <c:numCache>
                <c:formatCode>General</c:formatCode>
                <c:ptCount val="4"/>
                <c:pt idx="0">
                  <c:v>0.20369999999999999</c:v>
                </c:pt>
                <c:pt idx="1">
                  <c:v>0.2054</c:v>
                </c:pt>
                <c:pt idx="2">
                  <c:v>7.3000000000000001E-3</c:v>
                </c:pt>
                <c:pt idx="3">
                  <c:v>0.91069999999999995</c:v>
                </c:pt>
              </c:numCache>
            </c:numRef>
          </c:val>
          <c:extLst>
            <c:ext xmlns:c16="http://schemas.microsoft.com/office/drawing/2014/chart" uri="{C3380CC4-5D6E-409C-BE32-E72D297353CC}">
              <c16:uniqueId val="{00000001-B93B-4378-A807-2AA2F8990C20}"/>
            </c:ext>
          </c:extLst>
        </c:ser>
        <c:ser>
          <c:idx val="2"/>
          <c:order val="2"/>
          <c:tx>
            <c:strRef>
              <c:f>Sheet1!$D$1</c:f>
              <c:strCache>
                <c:ptCount val="1"/>
                <c:pt idx="0">
                  <c:v>Precision@102</c:v>
                </c:pt>
              </c:strCache>
            </c:strRef>
          </c:tx>
          <c:spPr>
            <a:solidFill>
              <a:schemeClr val="accent3"/>
            </a:solidFill>
            <a:ln>
              <a:noFill/>
            </a:ln>
            <a:effectLst/>
          </c:spPr>
          <c:invertIfNegative val="0"/>
          <c:cat>
            <c:strRef>
              <c:f>Sheet1!$A$2:$A$5</c:f>
              <c:strCache>
                <c:ptCount val="4"/>
                <c:pt idx="0">
                  <c:v>KNN</c:v>
                </c:pt>
                <c:pt idx="1">
                  <c:v>SVD</c:v>
                </c:pt>
                <c:pt idx="2">
                  <c:v>ALS</c:v>
                </c:pt>
                <c:pt idx="3">
                  <c:v>Ensemble</c:v>
                </c:pt>
              </c:strCache>
            </c:strRef>
          </c:cat>
          <c:val>
            <c:numRef>
              <c:f>Sheet1!$D$2:$D$5</c:f>
              <c:numCache>
                <c:formatCode>General</c:formatCode>
                <c:ptCount val="4"/>
                <c:pt idx="0">
                  <c:v>0.90939999999999999</c:v>
                </c:pt>
                <c:pt idx="1">
                  <c:v>0.91069999999999995</c:v>
                </c:pt>
                <c:pt idx="2">
                  <c:v>7.3000000000000001E-3</c:v>
                </c:pt>
                <c:pt idx="3">
                  <c:v>0.91069999999999995</c:v>
                </c:pt>
              </c:numCache>
            </c:numRef>
          </c:val>
          <c:extLst>
            <c:ext xmlns:c16="http://schemas.microsoft.com/office/drawing/2014/chart" uri="{C3380CC4-5D6E-409C-BE32-E72D297353CC}">
              <c16:uniqueId val="{00000002-B93B-4378-A807-2AA2F8990C20}"/>
            </c:ext>
          </c:extLst>
        </c:ser>
        <c:ser>
          <c:idx val="3"/>
          <c:order val="3"/>
          <c:tx>
            <c:strRef>
              <c:f>Sheet1!$E$1</c:f>
              <c:strCache>
                <c:ptCount val="1"/>
                <c:pt idx="0">
                  <c:v>F1 Score@10</c:v>
                </c:pt>
              </c:strCache>
            </c:strRef>
          </c:tx>
          <c:spPr>
            <a:solidFill>
              <a:schemeClr val="accent4"/>
            </a:solidFill>
            <a:ln>
              <a:noFill/>
            </a:ln>
            <a:effectLst/>
          </c:spPr>
          <c:invertIfNegative val="0"/>
          <c:cat>
            <c:strRef>
              <c:f>Sheet1!$A$2:$A$5</c:f>
              <c:strCache>
                <c:ptCount val="4"/>
                <c:pt idx="0">
                  <c:v>KNN</c:v>
                </c:pt>
                <c:pt idx="1">
                  <c:v>SVD</c:v>
                </c:pt>
                <c:pt idx="2">
                  <c:v>ALS</c:v>
                </c:pt>
                <c:pt idx="3">
                  <c:v>Ensemble</c:v>
                </c:pt>
              </c:strCache>
            </c:strRef>
          </c:cat>
          <c:val>
            <c:numRef>
              <c:f>Sheet1!$E$2:$E$5</c:f>
              <c:numCache>
                <c:formatCode>General</c:formatCode>
                <c:ptCount val="4"/>
                <c:pt idx="0">
                  <c:v>0.33289999999999997</c:v>
                </c:pt>
                <c:pt idx="1">
                  <c:v>0.3352</c:v>
                </c:pt>
                <c:pt idx="2">
                  <c:v>2.3E-3</c:v>
                </c:pt>
                <c:pt idx="3">
                  <c:v>0.3352</c:v>
                </c:pt>
              </c:numCache>
            </c:numRef>
          </c:val>
          <c:extLst>
            <c:ext xmlns:c16="http://schemas.microsoft.com/office/drawing/2014/chart" uri="{C3380CC4-5D6E-409C-BE32-E72D297353CC}">
              <c16:uniqueId val="{00000003-B93B-4378-A807-2AA2F8990C20}"/>
            </c:ext>
          </c:extLst>
        </c:ser>
        <c:dLbls>
          <c:showLegendKey val="0"/>
          <c:showVal val="0"/>
          <c:showCatName val="0"/>
          <c:showSerName val="0"/>
          <c:showPercent val="0"/>
          <c:showBubbleSize val="0"/>
        </c:dLbls>
        <c:gapWidth val="219"/>
        <c:overlap val="-27"/>
        <c:axId val="1411541984"/>
        <c:axId val="1233774256"/>
      </c:barChart>
      <c:catAx>
        <c:axId val="1411541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774256"/>
        <c:crosses val="autoZero"/>
        <c:auto val="1"/>
        <c:lblAlgn val="ctr"/>
        <c:lblOffset val="100"/>
        <c:noMultiLvlLbl val="0"/>
      </c:catAx>
      <c:valAx>
        <c:axId val="1233774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1541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F30B39-13EA-4712-940B-93C74D37534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45692AE-F12A-4810-9293-C6130442AF39}">
      <dgm:prSet/>
      <dgm:spPr/>
      <dgm:t>
        <a:bodyPr/>
        <a:lstStyle/>
        <a:p>
          <a:r>
            <a:rPr lang="en-US"/>
            <a:t>Challenge: Help customers discover relevant movies and TV shows in Amazons vast catalog</a:t>
          </a:r>
        </a:p>
      </dgm:t>
    </dgm:pt>
    <dgm:pt modelId="{8F2D7473-4A48-45CF-BD42-93CA1302E01F}" type="parTrans" cxnId="{0CD3D6FE-B2E2-42CD-91E7-7DC4F9A2817E}">
      <dgm:prSet/>
      <dgm:spPr/>
      <dgm:t>
        <a:bodyPr/>
        <a:lstStyle/>
        <a:p>
          <a:endParaRPr lang="en-US"/>
        </a:p>
      </dgm:t>
    </dgm:pt>
    <dgm:pt modelId="{A4FA58A2-533F-427B-8A08-6883EA9575F7}" type="sibTrans" cxnId="{0CD3D6FE-B2E2-42CD-91E7-7DC4F9A2817E}">
      <dgm:prSet/>
      <dgm:spPr/>
      <dgm:t>
        <a:bodyPr/>
        <a:lstStyle/>
        <a:p>
          <a:endParaRPr lang="en-US"/>
        </a:p>
      </dgm:t>
    </dgm:pt>
    <dgm:pt modelId="{7CE31891-7AE3-4B1B-A667-F02FC7A68F01}">
      <dgm:prSet/>
      <dgm:spPr/>
      <dgm:t>
        <a:bodyPr/>
        <a:lstStyle/>
        <a:p>
          <a:r>
            <a:rPr lang="en-US"/>
            <a:t>Objective: Develop a recommendation model that can provide personalized suggestions for each customer</a:t>
          </a:r>
        </a:p>
      </dgm:t>
    </dgm:pt>
    <dgm:pt modelId="{9BF903F5-20C5-4DD5-B29C-7FB10B33AC1F}" type="parTrans" cxnId="{C64630C4-DE34-494D-8797-B8C250255AB6}">
      <dgm:prSet/>
      <dgm:spPr/>
      <dgm:t>
        <a:bodyPr/>
        <a:lstStyle/>
        <a:p>
          <a:endParaRPr lang="en-US"/>
        </a:p>
      </dgm:t>
    </dgm:pt>
    <dgm:pt modelId="{23C8665C-0960-43E2-8B4D-1943EC618F4D}" type="sibTrans" cxnId="{C64630C4-DE34-494D-8797-B8C250255AB6}">
      <dgm:prSet/>
      <dgm:spPr/>
      <dgm:t>
        <a:bodyPr/>
        <a:lstStyle/>
        <a:p>
          <a:endParaRPr lang="en-US"/>
        </a:p>
      </dgm:t>
    </dgm:pt>
    <dgm:pt modelId="{665DD684-4813-4943-9EE2-705235619C7D}">
      <dgm:prSet/>
      <dgm:spPr/>
      <dgm:t>
        <a:bodyPr/>
        <a:lstStyle/>
        <a:p>
          <a:r>
            <a:rPr lang="en-US"/>
            <a:t>Goal: Enhance customer experience by recommending them items they will find relevant and have interest in purchasing  </a:t>
          </a:r>
        </a:p>
      </dgm:t>
    </dgm:pt>
    <dgm:pt modelId="{6E2C74F1-ED6E-4F05-8016-B49CC475DFB8}" type="parTrans" cxnId="{6373282C-4431-439F-BC80-6C43B2E1F1B7}">
      <dgm:prSet/>
      <dgm:spPr/>
      <dgm:t>
        <a:bodyPr/>
        <a:lstStyle/>
        <a:p>
          <a:endParaRPr lang="en-US"/>
        </a:p>
      </dgm:t>
    </dgm:pt>
    <dgm:pt modelId="{1A9122B0-1D41-4023-8BDE-7834C7BBCBD3}" type="sibTrans" cxnId="{6373282C-4431-439F-BC80-6C43B2E1F1B7}">
      <dgm:prSet/>
      <dgm:spPr/>
      <dgm:t>
        <a:bodyPr/>
        <a:lstStyle/>
        <a:p>
          <a:endParaRPr lang="en-US"/>
        </a:p>
      </dgm:t>
    </dgm:pt>
    <dgm:pt modelId="{BBD0A168-96A1-4562-AE08-633A6861EEA8}" type="pres">
      <dgm:prSet presAssocID="{BCF30B39-13EA-4712-940B-93C74D375341}" presName="linear" presStyleCnt="0">
        <dgm:presLayoutVars>
          <dgm:animLvl val="lvl"/>
          <dgm:resizeHandles val="exact"/>
        </dgm:presLayoutVars>
      </dgm:prSet>
      <dgm:spPr/>
    </dgm:pt>
    <dgm:pt modelId="{ACB2FCDD-40C8-4736-B893-08DEF5AA5D5B}" type="pres">
      <dgm:prSet presAssocID="{345692AE-F12A-4810-9293-C6130442AF39}" presName="parentText" presStyleLbl="node1" presStyleIdx="0" presStyleCnt="3">
        <dgm:presLayoutVars>
          <dgm:chMax val="0"/>
          <dgm:bulletEnabled val="1"/>
        </dgm:presLayoutVars>
      </dgm:prSet>
      <dgm:spPr/>
    </dgm:pt>
    <dgm:pt modelId="{ADDFB50D-50E7-4A7C-8E16-7FC8E7B94979}" type="pres">
      <dgm:prSet presAssocID="{A4FA58A2-533F-427B-8A08-6883EA9575F7}" presName="spacer" presStyleCnt="0"/>
      <dgm:spPr/>
    </dgm:pt>
    <dgm:pt modelId="{CE381DFA-8F60-4D3C-9D85-4A32647BDA6F}" type="pres">
      <dgm:prSet presAssocID="{7CE31891-7AE3-4B1B-A667-F02FC7A68F01}" presName="parentText" presStyleLbl="node1" presStyleIdx="1" presStyleCnt="3">
        <dgm:presLayoutVars>
          <dgm:chMax val="0"/>
          <dgm:bulletEnabled val="1"/>
        </dgm:presLayoutVars>
      </dgm:prSet>
      <dgm:spPr/>
    </dgm:pt>
    <dgm:pt modelId="{BFD3AE00-F7A9-4901-9846-24295AEC76FF}" type="pres">
      <dgm:prSet presAssocID="{23C8665C-0960-43E2-8B4D-1943EC618F4D}" presName="spacer" presStyleCnt="0"/>
      <dgm:spPr/>
    </dgm:pt>
    <dgm:pt modelId="{58BE882C-D966-40DE-9B1E-D889859B9B95}" type="pres">
      <dgm:prSet presAssocID="{665DD684-4813-4943-9EE2-705235619C7D}" presName="parentText" presStyleLbl="node1" presStyleIdx="2" presStyleCnt="3">
        <dgm:presLayoutVars>
          <dgm:chMax val="0"/>
          <dgm:bulletEnabled val="1"/>
        </dgm:presLayoutVars>
      </dgm:prSet>
      <dgm:spPr/>
    </dgm:pt>
  </dgm:ptLst>
  <dgm:cxnLst>
    <dgm:cxn modelId="{BD6F2B0E-308A-490C-86C1-9BCC965C2765}" type="presOf" srcId="{665DD684-4813-4943-9EE2-705235619C7D}" destId="{58BE882C-D966-40DE-9B1E-D889859B9B95}" srcOrd="0" destOrd="0" presId="urn:microsoft.com/office/officeart/2005/8/layout/vList2"/>
    <dgm:cxn modelId="{6373282C-4431-439F-BC80-6C43B2E1F1B7}" srcId="{BCF30B39-13EA-4712-940B-93C74D375341}" destId="{665DD684-4813-4943-9EE2-705235619C7D}" srcOrd="2" destOrd="0" parTransId="{6E2C74F1-ED6E-4F05-8016-B49CC475DFB8}" sibTransId="{1A9122B0-1D41-4023-8BDE-7834C7BBCBD3}"/>
    <dgm:cxn modelId="{13859E4E-2846-43CC-AD55-4537294D260A}" type="presOf" srcId="{345692AE-F12A-4810-9293-C6130442AF39}" destId="{ACB2FCDD-40C8-4736-B893-08DEF5AA5D5B}" srcOrd="0" destOrd="0" presId="urn:microsoft.com/office/officeart/2005/8/layout/vList2"/>
    <dgm:cxn modelId="{A83FA788-52CF-4C8D-A823-1E662C42AFF5}" type="presOf" srcId="{BCF30B39-13EA-4712-940B-93C74D375341}" destId="{BBD0A168-96A1-4562-AE08-633A6861EEA8}" srcOrd="0" destOrd="0" presId="urn:microsoft.com/office/officeart/2005/8/layout/vList2"/>
    <dgm:cxn modelId="{8C8C99A2-2E7C-462C-AAD2-E19601DE0049}" type="presOf" srcId="{7CE31891-7AE3-4B1B-A667-F02FC7A68F01}" destId="{CE381DFA-8F60-4D3C-9D85-4A32647BDA6F}" srcOrd="0" destOrd="0" presId="urn:microsoft.com/office/officeart/2005/8/layout/vList2"/>
    <dgm:cxn modelId="{C64630C4-DE34-494D-8797-B8C250255AB6}" srcId="{BCF30B39-13EA-4712-940B-93C74D375341}" destId="{7CE31891-7AE3-4B1B-A667-F02FC7A68F01}" srcOrd="1" destOrd="0" parTransId="{9BF903F5-20C5-4DD5-B29C-7FB10B33AC1F}" sibTransId="{23C8665C-0960-43E2-8B4D-1943EC618F4D}"/>
    <dgm:cxn modelId="{0CD3D6FE-B2E2-42CD-91E7-7DC4F9A2817E}" srcId="{BCF30B39-13EA-4712-940B-93C74D375341}" destId="{345692AE-F12A-4810-9293-C6130442AF39}" srcOrd="0" destOrd="0" parTransId="{8F2D7473-4A48-45CF-BD42-93CA1302E01F}" sibTransId="{A4FA58A2-533F-427B-8A08-6883EA9575F7}"/>
    <dgm:cxn modelId="{05536C00-521C-423C-A748-B8096D3019E2}" type="presParOf" srcId="{BBD0A168-96A1-4562-AE08-633A6861EEA8}" destId="{ACB2FCDD-40C8-4736-B893-08DEF5AA5D5B}" srcOrd="0" destOrd="0" presId="urn:microsoft.com/office/officeart/2005/8/layout/vList2"/>
    <dgm:cxn modelId="{3014704F-A110-446E-98E4-5B94D6E3D74B}" type="presParOf" srcId="{BBD0A168-96A1-4562-AE08-633A6861EEA8}" destId="{ADDFB50D-50E7-4A7C-8E16-7FC8E7B94979}" srcOrd="1" destOrd="0" presId="urn:microsoft.com/office/officeart/2005/8/layout/vList2"/>
    <dgm:cxn modelId="{2BAD903C-CAE9-474B-A38D-D58C49ABCE38}" type="presParOf" srcId="{BBD0A168-96A1-4562-AE08-633A6861EEA8}" destId="{CE381DFA-8F60-4D3C-9D85-4A32647BDA6F}" srcOrd="2" destOrd="0" presId="urn:microsoft.com/office/officeart/2005/8/layout/vList2"/>
    <dgm:cxn modelId="{E6BD683A-2F2A-477B-90B2-A940DB32269E}" type="presParOf" srcId="{BBD0A168-96A1-4562-AE08-633A6861EEA8}" destId="{BFD3AE00-F7A9-4901-9846-24295AEC76FF}" srcOrd="3" destOrd="0" presId="urn:microsoft.com/office/officeart/2005/8/layout/vList2"/>
    <dgm:cxn modelId="{C059B35B-864C-47F5-AC0B-5C458DC09B66}" type="presParOf" srcId="{BBD0A168-96A1-4562-AE08-633A6861EEA8}" destId="{58BE882C-D966-40DE-9B1E-D889859B9B9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DEBA2-45C0-4AFC-8CA9-D6949E12B2A5}"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1D0A1F52-A4D2-40D2-A94D-F9A326D9D999}">
      <dgm:prSet/>
      <dgm:spPr/>
      <dgm:t>
        <a:bodyPr/>
        <a:lstStyle/>
        <a:p>
          <a:r>
            <a:rPr lang="en-US"/>
            <a:t>Data Type Conversions:</a:t>
          </a:r>
        </a:p>
      </dgm:t>
    </dgm:pt>
    <dgm:pt modelId="{9B55236D-A922-4592-993B-ADFF86502F99}" type="parTrans" cxnId="{E09EAC5A-867A-41BE-A0E7-AB604A143683}">
      <dgm:prSet/>
      <dgm:spPr/>
      <dgm:t>
        <a:bodyPr/>
        <a:lstStyle/>
        <a:p>
          <a:endParaRPr lang="en-US"/>
        </a:p>
      </dgm:t>
    </dgm:pt>
    <dgm:pt modelId="{41883615-5430-4B7F-9C27-21D6E40D0D36}" type="sibTrans" cxnId="{E09EAC5A-867A-41BE-A0E7-AB604A143683}">
      <dgm:prSet/>
      <dgm:spPr/>
      <dgm:t>
        <a:bodyPr/>
        <a:lstStyle/>
        <a:p>
          <a:endParaRPr lang="en-US"/>
        </a:p>
      </dgm:t>
    </dgm:pt>
    <dgm:pt modelId="{E9AC8EAC-0D34-4755-9E40-26267CD6A420}">
      <dgm:prSet/>
      <dgm:spPr/>
      <dgm:t>
        <a:bodyPr/>
        <a:lstStyle/>
        <a:p>
          <a:r>
            <a:rPr lang="en-US"/>
            <a:t>Converted user_id and asin to strings	</a:t>
          </a:r>
        </a:p>
      </dgm:t>
    </dgm:pt>
    <dgm:pt modelId="{5E354DF2-1BF4-4E12-B11E-326DEA501B70}" type="parTrans" cxnId="{EE64BDE8-98A7-4B31-A3CB-993BF68C8B26}">
      <dgm:prSet/>
      <dgm:spPr/>
      <dgm:t>
        <a:bodyPr/>
        <a:lstStyle/>
        <a:p>
          <a:endParaRPr lang="en-US"/>
        </a:p>
      </dgm:t>
    </dgm:pt>
    <dgm:pt modelId="{339E75A1-CFA4-4EDC-A451-3A4CBC404C92}" type="sibTrans" cxnId="{EE64BDE8-98A7-4B31-A3CB-993BF68C8B26}">
      <dgm:prSet/>
      <dgm:spPr/>
      <dgm:t>
        <a:bodyPr/>
        <a:lstStyle/>
        <a:p>
          <a:endParaRPr lang="en-US"/>
        </a:p>
      </dgm:t>
    </dgm:pt>
    <dgm:pt modelId="{527AA3CE-858F-4763-B9A8-50D8CB913FC1}">
      <dgm:prSet/>
      <dgm:spPr/>
      <dgm:t>
        <a:bodyPr/>
        <a:lstStyle/>
        <a:p>
          <a:r>
            <a:rPr lang="en-US"/>
            <a:t>Ratings converted to float values</a:t>
          </a:r>
        </a:p>
      </dgm:t>
    </dgm:pt>
    <dgm:pt modelId="{C4DE231A-7F94-431A-A0EE-1AD14DFC299A}" type="parTrans" cxnId="{1FBDB60F-272A-431F-A762-295CD8BB5132}">
      <dgm:prSet/>
      <dgm:spPr/>
      <dgm:t>
        <a:bodyPr/>
        <a:lstStyle/>
        <a:p>
          <a:endParaRPr lang="en-US"/>
        </a:p>
      </dgm:t>
    </dgm:pt>
    <dgm:pt modelId="{8EE91C25-1182-4DAC-918E-78A22ACA3155}" type="sibTrans" cxnId="{1FBDB60F-272A-431F-A762-295CD8BB5132}">
      <dgm:prSet/>
      <dgm:spPr/>
      <dgm:t>
        <a:bodyPr/>
        <a:lstStyle/>
        <a:p>
          <a:endParaRPr lang="en-US"/>
        </a:p>
      </dgm:t>
    </dgm:pt>
    <dgm:pt modelId="{74F469C9-9D40-4AEE-A21C-9D17A4F8D542}">
      <dgm:prSet/>
      <dgm:spPr/>
      <dgm:t>
        <a:bodyPr/>
        <a:lstStyle/>
        <a:p>
          <a:r>
            <a:rPr lang="en-US"/>
            <a:t>ID Mapping</a:t>
          </a:r>
        </a:p>
      </dgm:t>
    </dgm:pt>
    <dgm:pt modelId="{627A0FBB-174D-4682-8E2B-5D23F36A7CD6}" type="parTrans" cxnId="{B08AB95B-7516-4161-B101-694B84A33529}">
      <dgm:prSet/>
      <dgm:spPr/>
      <dgm:t>
        <a:bodyPr/>
        <a:lstStyle/>
        <a:p>
          <a:endParaRPr lang="en-US"/>
        </a:p>
      </dgm:t>
    </dgm:pt>
    <dgm:pt modelId="{2CCE3CA6-84AC-4AB0-AA9C-2572C3D13E8C}" type="sibTrans" cxnId="{B08AB95B-7516-4161-B101-694B84A33529}">
      <dgm:prSet/>
      <dgm:spPr/>
      <dgm:t>
        <a:bodyPr/>
        <a:lstStyle/>
        <a:p>
          <a:endParaRPr lang="en-US"/>
        </a:p>
      </dgm:t>
    </dgm:pt>
    <dgm:pt modelId="{5309A79A-F9C4-47DB-9B16-13B6037CC2D2}">
      <dgm:prSet/>
      <dgm:spPr/>
      <dgm:t>
        <a:bodyPr/>
        <a:lstStyle/>
        <a:p>
          <a:r>
            <a:rPr lang="en-US"/>
            <a:t>Assigned unique integer indices to user_id and asin</a:t>
          </a:r>
        </a:p>
      </dgm:t>
    </dgm:pt>
    <dgm:pt modelId="{D7F5E48E-2A66-4BA8-9F18-9ACE5ADA8712}" type="parTrans" cxnId="{8BF0B3D1-CBFF-43F7-9BEF-8C3C2D32575A}">
      <dgm:prSet/>
      <dgm:spPr/>
      <dgm:t>
        <a:bodyPr/>
        <a:lstStyle/>
        <a:p>
          <a:endParaRPr lang="en-US"/>
        </a:p>
      </dgm:t>
    </dgm:pt>
    <dgm:pt modelId="{4E8C733C-7AA5-485F-93BB-4542D2E35E16}" type="sibTrans" cxnId="{8BF0B3D1-CBFF-43F7-9BEF-8C3C2D32575A}">
      <dgm:prSet/>
      <dgm:spPr/>
      <dgm:t>
        <a:bodyPr/>
        <a:lstStyle/>
        <a:p>
          <a:endParaRPr lang="en-US"/>
        </a:p>
      </dgm:t>
    </dgm:pt>
    <dgm:pt modelId="{8662D08F-1B9D-4A9D-B84F-B10F1A50D2DC}">
      <dgm:prSet/>
      <dgm:spPr/>
      <dgm:t>
        <a:bodyPr/>
        <a:lstStyle/>
        <a:p>
          <a:r>
            <a:rPr lang="en-US"/>
            <a:t>Train-Test Split:</a:t>
          </a:r>
        </a:p>
      </dgm:t>
    </dgm:pt>
    <dgm:pt modelId="{B3F7FD30-A75D-42EA-9124-C65DC2011804}" type="parTrans" cxnId="{4D638E43-F901-4230-9016-F439C762E55B}">
      <dgm:prSet/>
      <dgm:spPr/>
      <dgm:t>
        <a:bodyPr/>
        <a:lstStyle/>
        <a:p>
          <a:endParaRPr lang="en-US"/>
        </a:p>
      </dgm:t>
    </dgm:pt>
    <dgm:pt modelId="{D7C66B0A-E1CD-4B89-8B9B-2AE29E0E8544}" type="sibTrans" cxnId="{4D638E43-F901-4230-9016-F439C762E55B}">
      <dgm:prSet/>
      <dgm:spPr/>
      <dgm:t>
        <a:bodyPr/>
        <a:lstStyle/>
        <a:p>
          <a:endParaRPr lang="en-US"/>
        </a:p>
      </dgm:t>
    </dgm:pt>
    <dgm:pt modelId="{2A099FD2-7447-4A86-A2F8-FC859FCE1712}">
      <dgm:prSet/>
      <dgm:spPr/>
      <dgm:t>
        <a:bodyPr/>
        <a:lstStyle/>
        <a:p>
          <a:r>
            <a:rPr lang="en-US"/>
            <a:t>Dataset split in training (80%) and testing (20%) sets</a:t>
          </a:r>
        </a:p>
      </dgm:t>
    </dgm:pt>
    <dgm:pt modelId="{D7A9E9FB-F7AC-4CFA-8110-0266DBA796D3}" type="parTrans" cxnId="{B9AED5B5-489E-4AD1-B0D2-F411545E7400}">
      <dgm:prSet/>
      <dgm:spPr/>
      <dgm:t>
        <a:bodyPr/>
        <a:lstStyle/>
        <a:p>
          <a:endParaRPr lang="en-US"/>
        </a:p>
      </dgm:t>
    </dgm:pt>
    <dgm:pt modelId="{1AB2BA6D-9573-4929-86E8-C5BE67DEF335}" type="sibTrans" cxnId="{B9AED5B5-489E-4AD1-B0D2-F411545E7400}">
      <dgm:prSet/>
      <dgm:spPr/>
      <dgm:t>
        <a:bodyPr/>
        <a:lstStyle/>
        <a:p>
          <a:endParaRPr lang="en-US"/>
        </a:p>
      </dgm:t>
    </dgm:pt>
    <dgm:pt modelId="{C62B0668-7DF7-436C-87D0-15497BE8F996}">
      <dgm:prSet/>
      <dgm:spPr/>
      <dgm:t>
        <a:bodyPr/>
        <a:lstStyle/>
        <a:p>
          <a:r>
            <a:rPr lang="en-US"/>
            <a:t>Guaranteed that all users and items appeared in both sets</a:t>
          </a:r>
        </a:p>
      </dgm:t>
    </dgm:pt>
    <dgm:pt modelId="{38B5C38E-AA57-4BA9-8C3B-55ED70EA8221}" type="parTrans" cxnId="{D82B0B25-3A2E-49D4-AB35-13CE9F60C4F6}">
      <dgm:prSet/>
      <dgm:spPr/>
      <dgm:t>
        <a:bodyPr/>
        <a:lstStyle/>
        <a:p>
          <a:endParaRPr lang="en-US"/>
        </a:p>
      </dgm:t>
    </dgm:pt>
    <dgm:pt modelId="{0014352E-9092-43AA-9F21-3F697B2E85B6}" type="sibTrans" cxnId="{D82B0B25-3A2E-49D4-AB35-13CE9F60C4F6}">
      <dgm:prSet/>
      <dgm:spPr/>
      <dgm:t>
        <a:bodyPr/>
        <a:lstStyle/>
        <a:p>
          <a:endParaRPr lang="en-US"/>
        </a:p>
      </dgm:t>
    </dgm:pt>
    <dgm:pt modelId="{4CDB4110-A7B0-4B64-8EDA-E81F035F92C4}">
      <dgm:prSet/>
      <dgm:spPr/>
      <dgm:t>
        <a:bodyPr/>
        <a:lstStyle/>
        <a:p>
          <a:r>
            <a:rPr lang="en-US"/>
            <a:t>Data Integrity</a:t>
          </a:r>
        </a:p>
      </dgm:t>
    </dgm:pt>
    <dgm:pt modelId="{0E56EC90-B65C-4105-971E-C824D41092A5}" type="parTrans" cxnId="{52B047E3-B9E4-499B-BDD4-DCE23EDCD049}">
      <dgm:prSet/>
      <dgm:spPr/>
      <dgm:t>
        <a:bodyPr/>
        <a:lstStyle/>
        <a:p>
          <a:endParaRPr lang="en-US"/>
        </a:p>
      </dgm:t>
    </dgm:pt>
    <dgm:pt modelId="{9FCD0592-C6B1-4C80-9D8F-A1B4EAB6B4B3}" type="sibTrans" cxnId="{52B047E3-B9E4-499B-BDD4-DCE23EDCD049}">
      <dgm:prSet/>
      <dgm:spPr/>
      <dgm:t>
        <a:bodyPr/>
        <a:lstStyle/>
        <a:p>
          <a:endParaRPr lang="en-US"/>
        </a:p>
      </dgm:t>
    </dgm:pt>
    <dgm:pt modelId="{372BB5DB-7FF7-44C0-8E5B-6222A5A28B95}">
      <dgm:prSet/>
      <dgm:spPr/>
      <dgm:t>
        <a:bodyPr/>
        <a:lstStyle/>
        <a:p>
          <a:r>
            <a:rPr lang="en-US"/>
            <a:t>There were no missing values and no duplicates in the dataset</a:t>
          </a:r>
        </a:p>
      </dgm:t>
    </dgm:pt>
    <dgm:pt modelId="{26D44B1E-471A-4F8C-8BD0-1D741E0BA842}" type="parTrans" cxnId="{57D0B434-6F97-4BBC-94BC-98DA6A83ADBE}">
      <dgm:prSet/>
      <dgm:spPr/>
      <dgm:t>
        <a:bodyPr/>
        <a:lstStyle/>
        <a:p>
          <a:endParaRPr lang="en-US"/>
        </a:p>
      </dgm:t>
    </dgm:pt>
    <dgm:pt modelId="{6C03FD6E-07DC-4B7A-ACF2-054DE63AA641}" type="sibTrans" cxnId="{57D0B434-6F97-4BBC-94BC-98DA6A83ADBE}">
      <dgm:prSet/>
      <dgm:spPr/>
      <dgm:t>
        <a:bodyPr/>
        <a:lstStyle/>
        <a:p>
          <a:endParaRPr lang="en-US"/>
        </a:p>
      </dgm:t>
    </dgm:pt>
    <dgm:pt modelId="{597CC53C-FDA9-421A-B52C-00B4BEEE65E4}" type="pres">
      <dgm:prSet presAssocID="{384DEBA2-45C0-4AFC-8CA9-D6949E12B2A5}" presName="linear" presStyleCnt="0">
        <dgm:presLayoutVars>
          <dgm:dir/>
          <dgm:animLvl val="lvl"/>
          <dgm:resizeHandles val="exact"/>
        </dgm:presLayoutVars>
      </dgm:prSet>
      <dgm:spPr/>
    </dgm:pt>
    <dgm:pt modelId="{9BBBCA08-53D3-4796-A361-14A2C4CA4DC1}" type="pres">
      <dgm:prSet presAssocID="{1D0A1F52-A4D2-40D2-A94D-F9A326D9D999}" presName="parentLin" presStyleCnt="0"/>
      <dgm:spPr/>
    </dgm:pt>
    <dgm:pt modelId="{475B997C-7EE6-4DA5-BED6-FE0827A8A7FA}" type="pres">
      <dgm:prSet presAssocID="{1D0A1F52-A4D2-40D2-A94D-F9A326D9D999}" presName="parentLeftMargin" presStyleLbl="node1" presStyleIdx="0" presStyleCnt="5"/>
      <dgm:spPr/>
    </dgm:pt>
    <dgm:pt modelId="{5FEADA98-A88E-4CAB-8BAF-37267C2311D8}" type="pres">
      <dgm:prSet presAssocID="{1D0A1F52-A4D2-40D2-A94D-F9A326D9D999}" presName="parentText" presStyleLbl="node1" presStyleIdx="0" presStyleCnt="5">
        <dgm:presLayoutVars>
          <dgm:chMax val="0"/>
          <dgm:bulletEnabled val="1"/>
        </dgm:presLayoutVars>
      </dgm:prSet>
      <dgm:spPr/>
    </dgm:pt>
    <dgm:pt modelId="{64D252A9-2E86-4E86-BD98-346B7474FBA1}" type="pres">
      <dgm:prSet presAssocID="{1D0A1F52-A4D2-40D2-A94D-F9A326D9D999}" presName="negativeSpace" presStyleCnt="0"/>
      <dgm:spPr/>
    </dgm:pt>
    <dgm:pt modelId="{FFAA27DD-3509-49A4-9BEF-8C4B3AF64777}" type="pres">
      <dgm:prSet presAssocID="{1D0A1F52-A4D2-40D2-A94D-F9A326D9D999}" presName="childText" presStyleLbl="conFgAcc1" presStyleIdx="0" presStyleCnt="5">
        <dgm:presLayoutVars>
          <dgm:bulletEnabled val="1"/>
        </dgm:presLayoutVars>
      </dgm:prSet>
      <dgm:spPr/>
    </dgm:pt>
    <dgm:pt modelId="{D6049C57-192D-417E-8C28-DFFD307090AB}" type="pres">
      <dgm:prSet presAssocID="{41883615-5430-4B7F-9C27-21D6E40D0D36}" presName="spaceBetweenRectangles" presStyleCnt="0"/>
      <dgm:spPr/>
    </dgm:pt>
    <dgm:pt modelId="{E03B6371-CA59-46C3-BBAF-EED0B5339D67}" type="pres">
      <dgm:prSet presAssocID="{74F469C9-9D40-4AEE-A21C-9D17A4F8D542}" presName="parentLin" presStyleCnt="0"/>
      <dgm:spPr/>
    </dgm:pt>
    <dgm:pt modelId="{0327D141-BEA3-41EA-BF51-E237CEB70A67}" type="pres">
      <dgm:prSet presAssocID="{74F469C9-9D40-4AEE-A21C-9D17A4F8D542}" presName="parentLeftMargin" presStyleLbl="node1" presStyleIdx="0" presStyleCnt="5"/>
      <dgm:spPr/>
    </dgm:pt>
    <dgm:pt modelId="{9A045021-ACBD-4DF8-B10E-E304825C30CB}" type="pres">
      <dgm:prSet presAssocID="{74F469C9-9D40-4AEE-A21C-9D17A4F8D542}" presName="parentText" presStyleLbl="node1" presStyleIdx="1" presStyleCnt="5">
        <dgm:presLayoutVars>
          <dgm:chMax val="0"/>
          <dgm:bulletEnabled val="1"/>
        </dgm:presLayoutVars>
      </dgm:prSet>
      <dgm:spPr/>
    </dgm:pt>
    <dgm:pt modelId="{9A6CA762-F171-4170-9507-0E3125E755BB}" type="pres">
      <dgm:prSet presAssocID="{74F469C9-9D40-4AEE-A21C-9D17A4F8D542}" presName="negativeSpace" presStyleCnt="0"/>
      <dgm:spPr/>
    </dgm:pt>
    <dgm:pt modelId="{611A78CB-0AB7-4C24-911F-FB0EC6C8B022}" type="pres">
      <dgm:prSet presAssocID="{74F469C9-9D40-4AEE-A21C-9D17A4F8D542}" presName="childText" presStyleLbl="conFgAcc1" presStyleIdx="1" presStyleCnt="5">
        <dgm:presLayoutVars>
          <dgm:bulletEnabled val="1"/>
        </dgm:presLayoutVars>
      </dgm:prSet>
      <dgm:spPr/>
    </dgm:pt>
    <dgm:pt modelId="{54B0F946-7114-4F66-8F53-44EA85A53123}" type="pres">
      <dgm:prSet presAssocID="{2CCE3CA6-84AC-4AB0-AA9C-2572C3D13E8C}" presName="spaceBetweenRectangles" presStyleCnt="0"/>
      <dgm:spPr/>
    </dgm:pt>
    <dgm:pt modelId="{988992F5-18DC-416A-ADFC-1EB96657C8CA}" type="pres">
      <dgm:prSet presAssocID="{8662D08F-1B9D-4A9D-B84F-B10F1A50D2DC}" presName="parentLin" presStyleCnt="0"/>
      <dgm:spPr/>
    </dgm:pt>
    <dgm:pt modelId="{4E6F56A8-B2B1-40E3-9367-ED1C3BCC28B9}" type="pres">
      <dgm:prSet presAssocID="{8662D08F-1B9D-4A9D-B84F-B10F1A50D2DC}" presName="parentLeftMargin" presStyleLbl="node1" presStyleIdx="1" presStyleCnt="5"/>
      <dgm:spPr/>
    </dgm:pt>
    <dgm:pt modelId="{54A3F032-AFE2-4829-AA2A-AF85BE00FB17}" type="pres">
      <dgm:prSet presAssocID="{8662D08F-1B9D-4A9D-B84F-B10F1A50D2DC}" presName="parentText" presStyleLbl="node1" presStyleIdx="2" presStyleCnt="5">
        <dgm:presLayoutVars>
          <dgm:chMax val="0"/>
          <dgm:bulletEnabled val="1"/>
        </dgm:presLayoutVars>
      </dgm:prSet>
      <dgm:spPr/>
    </dgm:pt>
    <dgm:pt modelId="{D95C23D9-D35D-42FA-974D-82FAF0F300B0}" type="pres">
      <dgm:prSet presAssocID="{8662D08F-1B9D-4A9D-B84F-B10F1A50D2DC}" presName="negativeSpace" presStyleCnt="0"/>
      <dgm:spPr/>
    </dgm:pt>
    <dgm:pt modelId="{05FCA621-4ED6-41AE-A891-FF091E557CEC}" type="pres">
      <dgm:prSet presAssocID="{8662D08F-1B9D-4A9D-B84F-B10F1A50D2DC}" presName="childText" presStyleLbl="conFgAcc1" presStyleIdx="2" presStyleCnt="5">
        <dgm:presLayoutVars>
          <dgm:bulletEnabled val="1"/>
        </dgm:presLayoutVars>
      </dgm:prSet>
      <dgm:spPr/>
    </dgm:pt>
    <dgm:pt modelId="{35D92973-7431-4FC5-8834-35F7CFF4DA0F}" type="pres">
      <dgm:prSet presAssocID="{D7C66B0A-E1CD-4B89-8B9B-2AE29E0E8544}" presName="spaceBetweenRectangles" presStyleCnt="0"/>
      <dgm:spPr/>
    </dgm:pt>
    <dgm:pt modelId="{5A279123-9C92-4A49-A14E-EC006DDDE935}" type="pres">
      <dgm:prSet presAssocID="{4CDB4110-A7B0-4B64-8EDA-E81F035F92C4}" presName="parentLin" presStyleCnt="0"/>
      <dgm:spPr/>
    </dgm:pt>
    <dgm:pt modelId="{EB8AB27A-3ED0-4EDE-93DB-3316D3BAC8D4}" type="pres">
      <dgm:prSet presAssocID="{4CDB4110-A7B0-4B64-8EDA-E81F035F92C4}" presName="parentLeftMargin" presStyleLbl="node1" presStyleIdx="2" presStyleCnt="5"/>
      <dgm:spPr/>
    </dgm:pt>
    <dgm:pt modelId="{0B18725F-2EF4-4798-AC95-C814EBC0DA03}" type="pres">
      <dgm:prSet presAssocID="{4CDB4110-A7B0-4B64-8EDA-E81F035F92C4}" presName="parentText" presStyleLbl="node1" presStyleIdx="3" presStyleCnt="5">
        <dgm:presLayoutVars>
          <dgm:chMax val="0"/>
          <dgm:bulletEnabled val="1"/>
        </dgm:presLayoutVars>
      </dgm:prSet>
      <dgm:spPr/>
    </dgm:pt>
    <dgm:pt modelId="{F4B394A1-4BB9-4FCF-BBDE-63CF1910241E}" type="pres">
      <dgm:prSet presAssocID="{4CDB4110-A7B0-4B64-8EDA-E81F035F92C4}" presName="negativeSpace" presStyleCnt="0"/>
      <dgm:spPr/>
    </dgm:pt>
    <dgm:pt modelId="{60343755-A769-4223-BDE3-3707F686607C}" type="pres">
      <dgm:prSet presAssocID="{4CDB4110-A7B0-4B64-8EDA-E81F035F92C4}" presName="childText" presStyleLbl="conFgAcc1" presStyleIdx="3" presStyleCnt="5">
        <dgm:presLayoutVars>
          <dgm:bulletEnabled val="1"/>
        </dgm:presLayoutVars>
      </dgm:prSet>
      <dgm:spPr/>
    </dgm:pt>
    <dgm:pt modelId="{A792AAC8-DE0F-49C8-AD74-70181BAF0792}" type="pres">
      <dgm:prSet presAssocID="{9FCD0592-C6B1-4C80-9D8F-A1B4EAB6B4B3}" presName="spaceBetweenRectangles" presStyleCnt="0"/>
      <dgm:spPr/>
    </dgm:pt>
    <dgm:pt modelId="{3954AFA4-32B0-4053-9811-DD07ED01ED59}" type="pres">
      <dgm:prSet presAssocID="{372BB5DB-7FF7-44C0-8E5B-6222A5A28B95}" presName="parentLin" presStyleCnt="0"/>
      <dgm:spPr/>
    </dgm:pt>
    <dgm:pt modelId="{5FB15E8C-1B63-418E-AE5F-25042053A08F}" type="pres">
      <dgm:prSet presAssocID="{372BB5DB-7FF7-44C0-8E5B-6222A5A28B95}" presName="parentLeftMargin" presStyleLbl="node1" presStyleIdx="3" presStyleCnt="5"/>
      <dgm:spPr/>
    </dgm:pt>
    <dgm:pt modelId="{15DC4486-0490-479E-B3F1-CCBC05430C0C}" type="pres">
      <dgm:prSet presAssocID="{372BB5DB-7FF7-44C0-8E5B-6222A5A28B95}" presName="parentText" presStyleLbl="node1" presStyleIdx="4" presStyleCnt="5">
        <dgm:presLayoutVars>
          <dgm:chMax val="0"/>
          <dgm:bulletEnabled val="1"/>
        </dgm:presLayoutVars>
      </dgm:prSet>
      <dgm:spPr/>
    </dgm:pt>
    <dgm:pt modelId="{7145DDC0-F3FB-4E7A-BF56-320906FE964E}" type="pres">
      <dgm:prSet presAssocID="{372BB5DB-7FF7-44C0-8E5B-6222A5A28B95}" presName="negativeSpace" presStyleCnt="0"/>
      <dgm:spPr/>
    </dgm:pt>
    <dgm:pt modelId="{908FAF21-9EE3-4EA1-BA9C-B257D852AC69}" type="pres">
      <dgm:prSet presAssocID="{372BB5DB-7FF7-44C0-8E5B-6222A5A28B95}" presName="childText" presStyleLbl="conFgAcc1" presStyleIdx="4" presStyleCnt="5">
        <dgm:presLayoutVars>
          <dgm:bulletEnabled val="1"/>
        </dgm:presLayoutVars>
      </dgm:prSet>
      <dgm:spPr/>
    </dgm:pt>
  </dgm:ptLst>
  <dgm:cxnLst>
    <dgm:cxn modelId="{C478CD0C-5D8D-4B3F-BA41-30AB72349A06}" type="presOf" srcId="{4CDB4110-A7B0-4B64-8EDA-E81F035F92C4}" destId="{0B18725F-2EF4-4798-AC95-C814EBC0DA03}" srcOrd="1" destOrd="0" presId="urn:microsoft.com/office/officeart/2005/8/layout/list1"/>
    <dgm:cxn modelId="{1FBDB60F-272A-431F-A762-295CD8BB5132}" srcId="{1D0A1F52-A4D2-40D2-A94D-F9A326D9D999}" destId="{527AA3CE-858F-4763-B9A8-50D8CB913FC1}" srcOrd="1" destOrd="0" parTransId="{C4DE231A-7F94-431A-A0EE-1AD14DFC299A}" sibTransId="{8EE91C25-1182-4DAC-918E-78A22ACA3155}"/>
    <dgm:cxn modelId="{D82B0B25-3A2E-49D4-AB35-13CE9F60C4F6}" srcId="{8662D08F-1B9D-4A9D-B84F-B10F1A50D2DC}" destId="{C62B0668-7DF7-436C-87D0-15497BE8F996}" srcOrd="1" destOrd="0" parTransId="{38B5C38E-AA57-4BA9-8C3B-55ED70EA8221}" sibTransId="{0014352E-9092-43AA-9F21-3F697B2E85B6}"/>
    <dgm:cxn modelId="{57D0B434-6F97-4BBC-94BC-98DA6A83ADBE}" srcId="{384DEBA2-45C0-4AFC-8CA9-D6949E12B2A5}" destId="{372BB5DB-7FF7-44C0-8E5B-6222A5A28B95}" srcOrd="4" destOrd="0" parTransId="{26D44B1E-471A-4F8C-8BD0-1D741E0BA842}" sibTransId="{6C03FD6E-07DC-4B7A-ACF2-054DE63AA641}"/>
    <dgm:cxn modelId="{688C3536-D5C6-4436-8CB5-9E110F5566FB}" type="presOf" srcId="{8662D08F-1B9D-4A9D-B84F-B10F1A50D2DC}" destId="{4E6F56A8-B2B1-40E3-9367-ED1C3BCC28B9}" srcOrd="0" destOrd="0" presId="urn:microsoft.com/office/officeart/2005/8/layout/list1"/>
    <dgm:cxn modelId="{B08AB95B-7516-4161-B101-694B84A33529}" srcId="{384DEBA2-45C0-4AFC-8CA9-D6949E12B2A5}" destId="{74F469C9-9D40-4AEE-A21C-9D17A4F8D542}" srcOrd="1" destOrd="0" parTransId="{627A0FBB-174D-4682-8E2B-5D23F36A7CD6}" sibTransId="{2CCE3CA6-84AC-4AB0-AA9C-2572C3D13E8C}"/>
    <dgm:cxn modelId="{4D638E43-F901-4230-9016-F439C762E55B}" srcId="{384DEBA2-45C0-4AFC-8CA9-D6949E12B2A5}" destId="{8662D08F-1B9D-4A9D-B84F-B10F1A50D2DC}" srcOrd="2" destOrd="0" parTransId="{B3F7FD30-A75D-42EA-9124-C65DC2011804}" sibTransId="{D7C66B0A-E1CD-4B89-8B9B-2AE29E0E8544}"/>
    <dgm:cxn modelId="{FE071D45-F127-4F42-B586-C4E7D099306B}" type="presOf" srcId="{E9AC8EAC-0D34-4755-9E40-26267CD6A420}" destId="{FFAA27DD-3509-49A4-9BEF-8C4B3AF64777}" srcOrd="0" destOrd="0" presId="urn:microsoft.com/office/officeart/2005/8/layout/list1"/>
    <dgm:cxn modelId="{E09EAC5A-867A-41BE-A0E7-AB604A143683}" srcId="{384DEBA2-45C0-4AFC-8CA9-D6949E12B2A5}" destId="{1D0A1F52-A4D2-40D2-A94D-F9A326D9D999}" srcOrd="0" destOrd="0" parTransId="{9B55236D-A922-4592-993B-ADFF86502F99}" sibTransId="{41883615-5430-4B7F-9C27-21D6E40D0D36}"/>
    <dgm:cxn modelId="{3E192A85-49D5-4C85-A91B-784A8185B571}" type="presOf" srcId="{5309A79A-F9C4-47DB-9B16-13B6037CC2D2}" destId="{611A78CB-0AB7-4C24-911F-FB0EC6C8B022}" srcOrd="0" destOrd="0" presId="urn:microsoft.com/office/officeart/2005/8/layout/list1"/>
    <dgm:cxn modelId="{C1D0BA9B-A42D-418A-92BA-7AE634963ADF}" type="presOf" srcId="{384DEBA2-45C0-4AFC-8CA9-D6949E12B2A5}" destId="{597CC53C-FDA9-421A-B52C-00B4BEEE65E4}" srcOrd="0" destOrd="0" presId="urn:microsoft.com/office/officeart/2005/8/layout/list1"/>
    <dgm:cxn modelId="{4F2E29AA-B5E3-4387-887D-B99A21BE0C06}" type="presOf" srcId="{372BB5DB-7FF7-44C0-8E5B-6222A5A28B95}" destId="{15DC4486-0490-479E-B3F1-CCBC05430C0C}" srcOrd="1" destOrd="0" presId="urn:microsoft.com/office/officeart/2005/8/layout/list1"/>
    <dgm:cxn modelId="{B9AED5B5-489E-4AD1-B0D2-F411545E7400}" srcId="{8662D08F-1B9D-4A9D-B84F-B10F1A50D2DC}" destId="{2A099FD2-7447-4A86-A2F8-FC859FCE1712}" srcOrd="0" destOrd="0" parTransId="{D7A9E9FB-F7AC-4CFA-8110-0266DBA796D3}" sibTransId="{1AB2BA6D-9573-4929-86E8-C5BE67DEF335}"/>
    <dgm:cxn modelId="{63A26AB8-B247-4D36-B513-EB1B8C0A04F4}" type="presOf" srcId="{527AA3CE-858F-4763-B9A8-50D8CB913FC1}" destId="{FFAA27DD-3509-49A4-9BEF-8C4B3AF64777}" srcOrd="0" destOrd="1" presId="urn:microsoft.com/office/officeart/2005/8/layout/list1"/>
    <dgm:cxn modelId="{85F9D8C4-2588-44A3-BD84-E77C2C1D6160}" type="presOf" srcId="{2A099FD2-7447-4A86-A2F8-FC859FCE1712}" destId="{05FCA621-4ED6-41AE-A891-FF091E557CEC}" srcOrd="0" destOrd="0" presId="urn:microsoft.com/office/officeart/2005/8/layout/list1"/>
    <dgm:cxn modelId="{6663CCC5-EB5E-4831-9DD5-4FE1E5F1380B}" type="presOf" srcId="{C62B0668-7DF7-436C-87D0-15497BE8F996}" destId="{05FCA621-4ED6-41AE-A891-FF091E557CEC}" srcOrd="0" destOrd="1" presId="urn:microsoft.com/office/officeart/2005/8/layout/list1"/>
    <dgm:cxn modelId="{99FC8BCA-6321-4D17-B047-D36E1E4D1CDF}" type="presOf" srcId="{8662D08F-1B9D-4A9D-B84F-B10F1A50D2DC}" destId="{54A3F032-AFE2-4829-AA2A-AF85BE00FB17}" srcOrd="1" destOrd="0" presId="urn:microsoft.com/office/officeart/2005/8/layout/list1"/>
    <dgm:cxn modelId="{8BF0B3D1-CBFF-43F7-9BEF-8C3C2D32575A}" srcId="{74F469C9-9D40-4AEE-A21C-9D17A4F8D542}" destId="{5309A79A-F9C4-47DB-9B16-13B6037CC2D2}" srcOrd="0" destOrd="0" parTransId="{D7F5E48E-2A66-4BA8-9F18-9ACE5ADA8712}" sibTransId="{4E8C733C-7AA5-485F-93BB-4542D2E35E16}"/>
    <dgm:cxn modelId="{C1E685D2-98A5-4C3A-9675-4B3E12865D6B}" type="presOf" srcId="{1D0A1F52-A4D2-40D2-A94D-F9A326D9D999}" destId="{475B997C-7EE6-4DA5-BED6-FE0827A8A7FA}" srcOrd="0" destOrd="0" presId="urn:microsoft.com/office/officeart/2005/8/layout/list1"/>
    <dgm:cxn modelId="{534732D5-6EB3-4639-A301-C6AC796EA11B}" type="presOf" srcId="{372BB5DB-7FF7-44C0-8E5B-6222A5A28B95}" destId="{5FB15E8C-1B63-418E-AE5F-25042053A08F}" srcOrd="0" destOrd="0" presId="urn:microsoft.com/office/officeart/2005/8/layout/list1"/>
    <dgm:cxn modelId="{686CA9DD-D6C4-4048-93C3-C8469D1180EA}" type="presOf" srcId="{4CDB4110-A7B0-4B64-8EDA-E81F035F92C4}" destId="{EB8AB27A-3ED0-4EDE-93DB-3316D3BAC8D4}" srcOrd="0" destOrd="0" presId="urn:microsoft.com/office/officeart/2005/8/layout/list1"/>
    <dgm:cxn modelId="{6A5C8ADF-827A-4359-88EE-E145B25BAE90}" type="presOf" srcId="{74F469C9-9D40-4AEE-A21C-9D17A4F8D542}" destId="{9A045021-ACBD-4DF8-B10E-E304825C30CB}" srcOrd="1" destOrd="0" presId="urn:microsoft.com/office/officeart/2005/8/layout/list1"/>
    <dgm:cxn modelId="{52B047E3-B9E4-499B-BDD4-DCE23EDCD049}" srcId="{384DEBA2-45C0-4AFC-8CA9-D6949E12B2A5}" destId="{4CDB4110-A7B0-4B64-8EDA-E81F035F92C4}" srcOrd="3" destOrd="0" parTransId="{0E56EC90-B65C-4105-971E-C824D41092A5}" sibTransId="{9FCD0592-C6B1-4C80-9D8F-A1B4EAB6B4B3}"/>
    <dgm:cxn modelId="{30E6D3E3-5B60-40AB-AA95-C0E85D54D362}" type="presOf" srcId="{74F469C9-9D40-4AEE-A21C-9D17A4F8D542}" destId="{0327D141-BEA3-41EA-BF51-E237CEB70A67}" srcOrd="0" destOrd="0" presId="urn:microsoft.com/office/officeart/2005/8/layout/list1"/>
    <dgm:cxn modelId="{9A48DBE4-38E1-4D19-B00B-3B63063A009A}" type="presOf" srcId="{1D0A1F52-A4D2-40D2-A94D-F9A326D9D999}" destId="{5FEADA98-A88E-4CAB-8BAF-37267C2311D8}" srcOrd="1" destOrd="0" presId="urn:microsoft.com/office/officeart/2005/8/layout/list1"/>
    <dgm:cxn modelId="{EE64BDE8-98A7-4B31-A3CB-993BF68C8B26}" srcId="{1D0A1F52-A4D2-40D2-A94D-F9A326D9D999}" destId="{E9AC8EAC-0D34-4755-9E40-26267CD6A420}" srcOrd="0" destOrd="0" parTransId="{5E354DF2-1BF4-4E12-B11E-326DEA501B70}" sibTransId="{339E75A1-CFA4-4EDC-A451-3A4CBC404C92}"/>
    <dgm:cxn modelId="{76C3AA96-84C0-420B-835B-0801DE5B1939}" type="presParOf" srcId="{597CC53C-FDA9-421A-B52C-00B4BEEE65E4}" destId="{9BBBCA08-53D3-4796-A361-14A2C4CA4DC1}" srcOrd="0" destOrd="0" presId="urn:microsoft.com/office/officeart/2005/8/layout/list1"/>
    <dgm:cxn modelId="{8F338F2E-A080-448F-B2A4-3F315776F896}" type="presParOf" srcId="{9BBBCA08-53D3-4796-A361-14A2C4CA4DC1}" destId="{475B997C-7EE6-4DA5-BED6-FE0827A8A7FA}" srcOrd="0" destOrd="0" presId="urn:microsoft.com/office/officeart/2005/8/layout/list1"/>
    <dgm:cxn modelId="{1C4CE186-FE49-4C28-A8C3-7DAC7D285A05}" type="presParOf" srcId="{9BBBCA08-53D3-4796-A361-14A2C4CA4DC1}" destId="{5FEADA98-A88E-4CAB-8BAF-37267C2311D8}" srcOrd="1" destOrd="0" presId="urn:microsoft.com/office/officeart/2005/8/layout/list1"/>
    <dgm:cxn modelId="{5527594E-E161-4B36-9727-25E9C24A016D}" type="presParOf" srcId="{597CC53C-FDA9-421A-B52C-00B4BEEE65E4}" destId="{64D252A9-2E86-4E86-BD98-346B7474FBA1}" srcOrd="1" destOrd="0" presId="urn:microsoft.com/office/officeart/2005/8/layout/list1"/>
    <dgm:cxn modelId="{50305948-4947-4FA7-ABDB-F3E07A3AD319}" type="presParOf" srcId="{597CC53C-FDA9-421A-B52C-00B4BEEE65E4}" destId="{FFAA27DD-3509-49A4-9BEF-8C4B3AF64777}" srcOrd="2" destOrd="0" presId="urn:microsoft.com/office/officeart/2005/8/layout/list1"/>
    <dgm:cxn modelId="{1038CD7B-6441-46AE-8116-728BBA1296E1}" type="presParOf" srcId="{597CC53C-FDA9-421A-B52C-00B4BEEE65E4}" destId="{D6049C57-192D-417E-8C28-DFFD307090AB}" srcOrd="3" destOrd="0" presId="urn:microsoft.com/office/officeart/2005/8/layout/list1"/>
    <dgm:cxn modelId="{5285BCD0-5FB1-44BD-892E-8124656553AB}" type="presParOf" srcId="{597CC53C-FDA9-421A-B52C-00B4BEEE65E4}" destId="{E03B6371-CA59-46C3-BBAF-EED0B5339D67}" srcOrd="4" destOrd="0" presId="urn:microsoft.com/office/officeart/2005/8/layout/list1"/>
    <dgm:cxn modelId="{F089B547-A6D3-46C3-B4AE-914D4164257D}" type="presParOf" srcId="{E03B6371-CA59-46C3-BBAF-EED0B5339D67}" destId="{0327D141-BEA3-41EA-BF51-E237CEB70A67}" srcOrd="0" destOrd="0" presId="urn:microsoft.com/office/officeart/2005/8/layout/list1"/>
    <dgm:cxn modelId="{C802EE07-68B7-46B8-8FC3-20F604D942C1}" type="presParOf" srcId="{E03B6371-CA59-46C3-BBAF-EED0B5339D67}" destId="{9A045021-ACBD-4DF8-B10E-E304825C30CB}" srcOrd="1" destOrd="0" presId="urn:microsoft.com/office/officeart/2005/8/layout/list1"/>
    <dgm:cxn modelId="{0155802D-FAAE-4F3C-9A17-9EF132CE5EC8}" type="presParOf" srcId="{597CC53C-FDA9-421A-B52C-00B4BEEE65E4}" destId="{9A6CA762-F171-4170-9507-0E3125E755BB}" srcOrd="5" destOrd="0" presId="urn:microsoft.com/office/officeart/2005/8/layout/list1"/>
    <dgm:cxn modelId="{FD2F69EE-FA1E-482C-9A3E-A221A184FCF8}" type="presParOf" srcId="{597CC53C-FDA9-421A-B52C-00B4BEEE65E4}" destId="{611A78CB-0AB7-4C24-911F-FB0EC6C8B022}" srcOrd="6" destOrd="0" presId="urn:microsoft.com/office/officeart/2005/8/layout/list1"/>
    <dgm:cxn modelId="{FB7DDE84-A594-452A-BCD3-9A935331AFB9}" type="presParOf" srcId="{597CC53C-FDA9-421A-B52C-00B4BEEE65E4}" destId="{54B0F946-7114-4F66-8F53-44EA85A53123}" srcOrd="7" destOrd="0" presId="urn:microsoft.com/office/officeart/2005/8/layout/list1"/>
    <dgm:cxn modelId="{CA403AB5-A3CF-487E-8E8E-EA52987D2D4A}" type="presParOf" srcId="{597CC53C-FDA9-421A-B52C-00B4BEEE65E4}" destId="{988992F5-18DC-416A-ADFC-1EB96657C8CA}" srcOrd="8" destOrd="0" presId="urn:microsoft.com/office/officeart/2005/8/layout/list1"/>
    <dgm:cxn modelId="{7A5B4090-110B-445E-BB9B-0F2F2352BE03}" type="presParOf" srcId="{988992F5-18DC-416A-ADFC-1EB96657C8CA}" destId="{4E6F56A8-B2B1-40E3-9367-ED1C3BCC28B9}" srcOrd="0" destOrd="0" presId="urn:microsoft.com/office/officeart/2005/8/layout/list1"/>
    <dgm:cxn modelId="{EC3011C9-2D65-421E-A458-FB7DE269708A}" type="presParOf" srcId="{988992F5-18DC-416A-ADFC-1EB96657C8CA}" destId="{54A3F032-AFE2-4829-AA2A-AF85BE00FB17}" srcOrd="1" destOrd="0" presId="urn:microsoft.com/office/officeart/2005/8/layout/list1"/>
    <dgm:cxn modelId="{3C8A6640-57EB-413E-9EF6-0D1D16F59D73}" type="presParOf" srcId="{597CC53C-FDA9-421A-B52C-00B4BEEE65E4}" destId="{D95C23D9-D35D-42FA-974D-82FAF0F300B0}" srcOrd="9" destOrd="0" presId="urn:microsoft.com/office/officeart/2005/8/layout/list1"/>
    <dgm:cxn modelId="{4CCA995B-DDCC-445A-9F2F-E1401994CD10}" type="presParOf" srcId="{597CC53C-FDA9-421A-B52C-00B4BEEE65E4}" destId="{05FCA621-4ED6-41AE-A891-FF091E557CEC}" srcOrd="10" destOrd="0" presId="urn:microsoft.com/office/officeart/2005/8/layout/list1"/>
    <dgm:cxn modelId="{9D054FF2-3F8A-4868-88B6-8245E9504EAD}" type="presParOf" srcId="{597CC53C-FDA9-421A-B52C-00B4BEEE65E4}" destId="{35D92973-7431-4FC5-8834-35F7CFF4DA0F}" srcOrd="11" destOrd="0" presId="urn:microsoft.com/office/officeart/2005/8/layout/list1"/>
    <dgm:cxn modelId="{28E428CD-7A31-403E-94C6-6FE24BBDFBAB}" type="presParOf" srcId="{597CC53C-FDA9-421A-B52C-00B4BEEE65E4}" destId="{5A279123-9C92-4A49-A14E-EC006DDDE935}" srcOrd="12" destOrd="0" presId="urn:microsoft.com/office/officeart/2005/8/layout/list1"/>
    <dgm:cxn modelId="{E5594034-F024-4F8A-B937-9AB631D27FDC}" type="presParOf" srcId="{5A279123-9C92-4A49-A14E-EC006DDDE935}" destId="{EB8AB27A-3ED0-4EDE-93DB-3316D3BAC8D4}" srcOrd="0" destOrd="0" presId="urn:microsoft.com/office/officeart/2005/8/layout/list1"/>
    <dgm:cxn modelId="{E1D44ABD-53D6-43FB-B6BE-304C1D013ABA}" type="presParOf" srcId="{5A279123-9C92-4A49-A14E-EC006DDDE935}" destId="{0B18725F-2EF4-4798-AC95-C814EBC0DA03}" srcOrd="1" destOrd="0" presId="urn:microsoft.com/office/officeart/2005/8/layout/list1"/>
    <dgm:cxn modelId="{58F1DCEC-B0CC-499C-A39F-89A122A5D94A}" type="presParOf" srcId="{597CC53C-FDA9-421A-B52C-00B4BEEE65E4}" destId="{F4B394A1-4BB9-4FCF-BBDE-63CF1910241E}" srcOrd="13" destOrd="0" presId="urn:microsoft.com/office/officeart/2005/8/layout/list1"/>
    <dgm:cxn modelId="{C44063AF-A92A-4279-8146-F59DDBF830C5}" type="presParOf" srcId="{597CC53C-FDA9-421A-B52C-00B4BEEE65E4}" destId="{60343755-A769-4223-BDE3-3707F686607C}" srcOrd="14" destOrd="0" presId="urn:microsoft.com/office/officeart/2005/8/layout/list1"/>
    <dgm:cxn modelId="{493DF0A5-04A3-4D02-99F7-1040DAABA00B}" type="presParOf" srcId="{597CC53C-FDA9-421A-B52C-00B4BEEE65E4}" destId="{A792AAC8-DE0F-49C8-AD74-70181BAF0792}" srcOrd="15" destOrd="0" presId="urn:microsoft.com/office/officeart/2005/8/layout/list1"/>
    <dgm:cxn modelId="{E951BDC9-E09F-4EC1-8B24-FA0BBE508D54}" type="presParOf" srcId="{597CC53C-FDA9-421A-B52C-00B4BEEE65E4}" destId="{3954AFA4-32B0-4053-9811-DD07ED01ED59}" srcOrd="16" destOrd="0" presId="urn:microsoft.com/office/officeart/2005/8/layout/list1"/>
    <dgm:cxn modelId="{3220CD5A-60A0-424E-9A5B-99C30A6AD455}" type="presParOf" srcId="{3954AFA4-32B0-4053-9811-DD07ED01ED59}" destId="{5FB15E8C-1B63-418E-AE5F-25042053A08F}" srcOrd="0" destOrd="0" presId="urn:microsoft.com/office/officeart/2005/8/layout/list1"/>
    <dgm:cxn modelId="{C7DE4D9E-2B19-4C47-ABB0-6B85CCC631EE}" type="presParOf" srcId="{3954AFA4-32B0-4053-9811-DD07ED01ED59}" destId="{15DC4486-0490-479E-B3F1-CCBC05430C0C}" srcOrd="1" destOrd="0" presId="urn:microsoft.com/office/officeart/2005/8/layout/list1"/>
    <dgm:cxn modelId="{1C8D07F2-3779-4CE2-BADE-73B79084168D}" type="presParOf" srcId="{597CC53C-FDA9-421A-B52C-00B4BEEE65E4}" destId="{7145DDC0-F3FB-4E7A-BF56-320906FE964E}" srcOrd="17" destOrd="0" presId="urn:microsoft.com/office/officeart/2005/8/layout/list1"/>
    <dgm:cxn modelId="{574D1A2A-C353-41C3-8122-144EE706A38B}" type="presParOf" srcId="{597CC53C-FDA9-421A-B52C-00B4BEEE65E4}" destId="{908FAF21-9EE3-4EA1-BA9C-B257D852AC69}"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02BE5D-0680-42DC-AF8D-078841C85ED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DBCC390-E61B-4C14-BD1C-343D62868EBB}">
      <dgm:prSet/>
      <dgm:spPr/>
      <dgm:t>
        <a:bodyPr/>
        <a:lstStyle/>
        <a:p>
          <a:r>
            <a:rPr lang="en-US"/>
            <a:t>K-Nearest Neighbors (KNN):</a:t>
          </a:r>
        </a:p>
      </dgm:t>
    </dgm:pt>
    <dgm:pt modelId="{D9A9C005-8864-4479-A358-5B3DB526DE15}" type="parTrans" cxnId="{D6327D1B-73D2-4A1D-BD56-C2E68BA451A5}">
      <dgm:prSet/>
      <dgm:spPr/>
      <dgm:t>
        <a:bodyPr/>
        <a:lstStyle/>
        <a:p>
          <a:endParaRPr lang="en-US"/>
        </a:p>
      </dgm:t>
    </dgm:pt>
    <dgm:pt modelId="{D2F6CD0E-8993-40E6-ADCD-BB3069E685DB}" type="sibTrans" cxnId="{D6327D1B-73D2-4A1D-BD56-C2E68BA451A5}">
      <dgm:prSet/>
      <dgm:spPr/>
      <dgm:t>
        <a:bodyPr/>
        <a:lstStyle/>
        <a:p>
          <a:endParaRPr lang="en-US"/>
        </a:p>
      </dgm:t>
    </dgm:pt>
    <dgm:pt modelId="{F523AC09-AD7F-468D-9456-68CA8C148081}">
      <dgm:prSet/>
      <dgm:spPr/>
      <dgm:t>
        <a:bodyPr/>
        <a:lstStyle/>
        <a:p>
          <a:r>
            <a:rPr lang="en-US"/>
            <a:t>Captures item similarities based on user-item interactions</a:t>
          </a:r>
        </a:p>
      </dgm:t>
    </dgm:pt>
    <dgm:pt modelId="{EE9B960E-535D-4182-9763-3381ADE5C2C3}" type="parTrans" cxnId="{6FD5B114-3479-416B-A1F0-88A9D1641BC6}">
      <dgm:prSet/>
      <dgm:spPr/>
      <dgm:t>
        <a:bodyPr/>
        <a:lstStyle/>
        <a:p>
          <a:endParaRPr lang="en-US"/>
        </a:p>
      </dgm:t>
    </dgm:pt>
    <dgm:pt modelId="{1732565A-8B30-4FB2-B2C8-3DC57B046A51}" type="sibTrans" cxnId="{6FD5B114-3479-416B-A1F0-88A9D1641BC6}">
      <dgm:prSet/>
      <dgm:spPr/>
      <dgm:t>
        <a:bodyPr/>
        <a:lstStyle/>
        <a:p>
          <a:endParaRPr lang="en-US"/>
        </a:p>
      </dgm:t>
    </dgm:pt>
    <dgm:pt modelId="{EA47E414-3EDB-4038-9B49-1683DD358ED2}">
      <dgm:prSet/>
      <dgm:spPr/>
      <dgm:t>
        <a:bodyPr/>
        <a:lstStyle/>
        <a:p>
          <a:r>
            <a:rPr lang="en-US"/>
            <a:t>Singular Value Decomposition (SVD):</a:t>
          </a:r>
        </a:p>
      </dgm:t>
    </dgm:pt>
    <dgm:pt modelId="{CEF329FE-A2B2-4F22-83ED-D4260142F9FB}" type="parTrans" cxnId="{8EE5EE68-DC1E-4765-B5E0-F31C029B61FE}">
      <dgm:prSet/>
      <dgm:spPr/>
      <dgm:t>
        <a:bodyPr/>
        <a:lstStyle/>
        <a:p>
          <a:endParaRPr lang="en-US"/>
        </a:p>
      </dgm:t>
    </dgm:pt>
    <dgm:pt modelId="{E9F39362-607F-4AD0-A946-7E1180950F6C}" type="sibTrans" cxnId="{8EE5EE68-DC1E-4765-B5E0-F31C029B61FE}">
      <dgm:prSet/>
      <dgm:spPr/>
      <dgm:t>
        <a:bodyPr/>
        <a:lstStyle/>
        <a:p>
          <a:endParaRPr lang="en-US"/>
        </a:p>
      </dgm:t>
    </dgm:pt>
    <dgm:pt modelId="{0FD0EC3A-6C7C-4A32-938C-2E29DEA03754}">
      <dgm:prSet/>
      <dgm:spPr/>
      <dgm:t>
        <a:bodyPr/>
        <a:lstStyle/>
        <a:p>
          <a:r>
            <a:rPr lang="en-US"/>
            <a:t>Identifies latent factors influencing preferences</a:t>
          </a:r>
        </a:p>
      </dgm:t>
    </dgm:pt>
    <dgm:pt modelId="{43805F40-45C1-4C2A-9222-6935845B433D}" type="parTrans" cxnId="{39B2BEB4-5B8A-4353-92B6-DC9869F809EA}">
      <dgm:prSet/>
      <dgm:spPr/>
      <dgm:t>
        <a:bodyPr/>
        <a:lstStyle/>
        <a:p>
          <a:endParaRPr lang="en-US"/>
        </a:p>
      </dgm:t>
    </dgm:pt>
    <dgm:pt modelId="{A04F192E-DA66-4602-9861-2CBB32333294}" type="sibTrans" cxnId="{39B2BEB4-5B8A-4353-92B6-DC9869F809EA}">
      <dgm:prSet/>
      <dgm:spPr/>
      <dgm:t>
        <a:bodyPr/>
        <a:lstStyle/>
        <a:p>
          <a:endParaRPr lang="en-US"/>
        </a:p>
      </dgm:t>
    </dgm:pt>
    <dgm:pt modelId="{92A63226-CF7A-434D-B29C-2FCEDB927CA8}">
      <dgm:prSet/>
      <dgm:spPr/>
      <dgm:t>
        <a:bodyPr/>
        <a:lstStyle/>
        <a:p>
          <a:r>
            <a:rPr lang="en-US"/>
            <a:t>Alternating Least Squares (ALS):</a:t>
          </a:r>
        </a:p>
      </dgm:t>
    </dgm:pt>
    <dgm:pt modelId="{2D086736-629A-4A21-86A5-D487D1E4E220}" type="parTrans" cxnId="{D86B909E-DE80-40C5-A127-92F9E7EFC396}">
      <dgm:prSet/>
      <dgm:spPr/>
      <dgm:t>
        <a:bodyPr/>
        <a:lstStyle/>
        <a:p>
          <a:endParaRPr lang="en-US"/>
        </a:p>
      </dgm:t>
    </dgm:pt>
    <dgm:pt modelId="{9E4E8499-9ADC-4417-8146-0631D650CA79}" type="sibTrans" cxnId="{D86B909E-DE80-40C5-A127-92F9E7EFC396}">
      <dgm:prSet/>
      <dgm:spPr/>
      <dgm:t>
        <a:bodyPr/>
        <a:lstStyle/>
        <a:p>
          <a:endParaRPr lang="en-US"/>
        </a:p>
      </dgm:t>
    </dgm:pt>
    <dgm:pt modelId="{415F817F-E122-49CF-B3B0-6CA3251EAD50}">
      <dgm:prSet/>
      <dgm:spPr/>
      <dgm:t>
        <a:bodyPr/>
        <a:lstStyle/>
        <a:p>
          <a:r>
            <a:rPr lang="en-US"/>
            <a:t>Scalable for large datasets</a:t>
          </a:r>
        </a:p>
      </dgm:t>
    </dgm:pt>
    <dgm:pt modelId="{FB966789-8031-4FBB-BE54-81012BC0BF70}" type="parTrans" cxnId="{B313BBC9-85C6-447D-985F-B687420997C4}">
      <dgm:prSet/>
      <dgm:spPr/>
      <dgm:t>
        <a:bodyPr/>
        <a:lstStyle/>
        <a:p>
          <a:endParaRPr lang="en-US"/>
        </a:p>
      </dgm:t>
    </dgm:pt>
    <dgm:pt modelId="{0378E641-E04D-4724-8732-BCA7D0F655E2}" type="sibTrans" cxnId="{B313BBC9-85C6-447D-985F-B687420997C4}">
      <dgm:prSet/>
      <dgm:spPr/>
      <dgm:t>
        <a:bodyPr/>
        <a:lstStyle/>
        <a:p>
          <a:endParaRPr lang="en-US"/>
        </a:p>
      </dgm:t>
    </dgm:pt>
    <dgm:pt modelId="{FED61D81-F823-406E-A5AB-C0AFD35D7DB0}">
      <dgm:prSet/>
      <dgm:spPr/>
      <dgm:t>
        <a:bodyPr/>
        <a:lstStyle/>
        <a:p>
          <a:r>
            <a:rPr lang="en-US"/>
            <a:t>Ensemble Model:</a:t>
          </a:r>
        </a:p>
      </dgm:t>
    </dgm:pt>
    <dgm:pt modelId="{AEA0D39B-E2CB-4CFA-BD8E-3FA60CF06C69}" type="parTrans" cxnId="{3D7791ED-5299-4F4B-B1FF-5633BA9CAECD}">
      <dgm:prSet/>
      <dgm:spPr/>
      <dgm:t>
        <a:bodyPr/>
        <a:lstStyle/>
        <a:p>
          <a:endParaRPr lang="en-US"/>
        </a:p>
      </dgm:t>
    </dgm:pt>
    <dgm:pt modelId="{C292B5EA-7F3C-40F5-A46D-9A8CCFE8603C}" type="sibTrans" cxnId="{3D7791ED-5299-4F4B-B1FF-5633BA9CAECD}">
      <dgm:prSet/>
      <dgm:spPr/>
      <dgm:t>
        <a:bodyPr/>
        <a:lstStyle/>
        <a:p>
          <a:endParaRPr lang="en-US"/>
        </a:p>
      </dgm:t>
    </dgm:pt>
    <dgm:pt modelId="{F51B4337-FC87-4C65-A1B7-02F0CE1B9AA9}">
      <dgm:prSet/>
      <dgm:spPr/>
      <dgm:t>
        <a:bodyPr/>
        <a:lstStyle/>
        <a:p>
          <a:r>
            <a:rPr lang="en-US"/>
            <a:t>Combines KNN and SVD models</a:t>
          </a:r>
        </a:p>
      </dgm:t>
    </dgm:pt>
    <dgm:pt modelId="{91E8F7B9-B33B-40AE-9707-4E203C465FAA}" type="parTrans" cxnId="{394EA63E-875F-40BD-9ED7-4D164E2BFC38}">
      <dgm:prSet/>
      <dgm:spPr/>
      <dgm:t>
        <a:bodyPr/>
        <a:lstStyle/>
        <a:p>
          <a:endParaRPr lang="en-US"/>
        </a:p>
      </dgm:t>
    </dgm:pt>
    <dgm:pt modelId="{7A891404-2AB4-40F5-A54F-CDA063314209}" type="sibTrans" cxnId="{394EA63E-875F-40BD-9ED7-4D164E2BFC38}">
      <dgm:prSet/>
      <dgm:spPr/>
      <dgm:t>
        <a:bodyPr/>
        <a:lstStyle/>
        <a:p>
          <a:endParaRPr lang="en-US"/>
        </a:p>
      </dgm:t>
    </dgm:pt>
    <dgm:pt modelId="{646724F9-FCE6-4308-A485-FE4D5E9AE1EC}">
      <dgm:prSet/>
      <dgm:spPr/>
      <dgm:t>
        <a:bodyPr/>
        <a:lstStyle/>
        <a:p>
          <a:r>
            <a:rPr lang="en-US"/>
            <a:t>Weights based on inverse RMSE</a:t>
          </a:r>
        </a:p>
      </dgm:t>
    </dgm:pt>
    <dgm:pt modelId="{F791AA0C-27F1-44EE-AE81-3B16FC134E2D}" type="parTrans" cxnId="{2A9B62EB-9A1E-4180-AABF-DDFBAB659B60}">
      <dgm:prSet/>
      <dgm:spPr/>
      <dgm:t>
        <a:bodyPr/>
        <a:lstStyle/>
        <a:p>
          <a:endParaRPr lang="en-US"/>
        </a:p>
      </dgm:t>
    </dgm:pt>
    <dgm:pt modelId="{E9E9FBEA-2B04-44B9-B490-70F669370C8B}" type="sibTrans" cxnId="{2A9B62EB-9A1E-4180-AABF-DDFBAB659B60}">
      <dgm:prSet/>
      <dgm:spPr/>
      <dgm:t>
        <a:bodyPr/>
        <a:lstStyle/>
        <a:p>
          <a:endParaRPr lang="en-US"/>
        </a:p>
      </dgm:t>
    </dgm:pt>
    <dgm:pt modelId="{2F66B85A-CB4A-424B-976D-30F750C2FECC}" type="pres">
      <dgm:prSet presAssocID="{A302BE5D-0680-42DC-AF8D-078841C85EDD}" presName="linear" presStyleCnt="0">
        <dgm:presLayoutVars>
          <dgm:animLvl val="lvl"/>
          <dgm:resizeHandles val="exact"/>
        </dgm:presLayoutVars>
      </dgm:prSet>
      <dgm:spPr/>
    </dgm:pt>
    <dgm:pt modelId="{90A278B6-96CD-4015-919B-B473FEF96988}" type="pres">
      <dgm:prSet presAssocID="{4DBCC390-E61B-4C14-BD1C-343D62868EBB}" presName="parentText" presStyleLbl="node1" presStyleIdx="0" presStyleCnt="4">
        <dgm:presLayoutVars>
          <dgm:chMax val="0"/>
          <dgm:bulletEnabled val="1"/>
        </dgm:presLayoutVars>
      </dgm:prSet>
      <dgm:spPr/>
    </dgm:pt>
    <dgm:pt modelId="{3EC8975E-86DD-4BC2-A048-F4D60E8BE75B}" type="pres">
      <dgm:prSet presAssocID="{4DBCC390-E61B-4C14-BD1C-343D62868EBB}" presName="childText" presStyleLbl="revTx" presStyleIdx="0" presStyleCnt="4">
        <dgm:presLayoutVars>
          <dgm:bulletEnabled val="1"/>
        </dgm:presLayoutVars>
      </dgm:prSet>
      <dgm:spPr/>
    </dgm:pt>
    <dgm:pt modelId="{8C4331F6-FFC5-43EB-A8F2-FE37CC1EB868}" type="pres">
      <dgm:prSet presAssocID="{EA47E414-3EDB-4038-9B49-1683DD358ED2}" presName="parentText" presStyleLbl="node1" presStyleIdx="1" presStyleCnt="4">
        <dgm:presLayoutVars>
          <dgm:chMax val="0"/>
          <dgm:bulletEnabled val="1"/>
        </dgm:presLayoutVars>
      </dgm:prSet>
      <dgm:spPr/>
    </dgm:pt>
    <dgm:pt modelId="{8DFA1254-8182-4F0F-9AC7-6A7B13FD88D4}" type="pres">
      <dgm:prSet presAssocID="{EA47E414-3EDB-4038-9B49-1683DD358ED2}" presName="childText" presStyleLbl="revTx" presStyleIdx="1" presStyleCnt="4">
        <dgm:presLayoutVars>
          <dgm:bulletEnabled val="1"/>
        </dgm:presLayoutVars>
      </dgm:prSet>
      <dgm:spPr/>
    </dgm:pt>
    <dgm:pt modelId="{5A015413-1ED6-4A56-89A1-E902480EB69A}" type="pres">
      <dgm:prSet presAssocID="{92A63226-CF7A-434D-B29C-2FCEDB927CA8}" presName="parentText" presStyleLbl="node1" presStyleIdx="2" presStyleCnt="4">
        <dgm:presLayoutVars>
          <dgm:chMax val="0"/>
          <dgm:bulletEnabled val="1"/>
        </dgm:presLayoutVars>
      </dgm:prSet>
      <dgm:spPr/>
    </dgm:pt>
    <dgm:pt modelId="{50E873BA-04A0-4AB2-B135-843C79918AF1}" type="pres">
      <dgm:prSet presAssocID="{92A63226-CF7A-434D-B29C-2FCEDB927CA8}" presName="childText" presStyleLbl="revTx" presStyleIdx="2" presStyleCnt="4">
        <dgm:presLayoutVars>
          <dgm:bulletEnabled val="1"/>
        </dgm:presLayoutVars>
      </dgm:prSet>
      <dgm:spPr/>
    </dgm:pt>
    <dgm:pt modelId="{E0CEC773-6A39-4025-9F22-D3CED07D200A}" type="pres">
      <dgm:prSet presAssocID="{FED61D81-F823-406E-A5AB-C0AFD35D7DB0}" presName="parentText" presStyleLbl="node1" presStyleIdx="3" presStyleCnt="4">
        <dgm:presLayoutVars>
          <dgm:chMax val="0"/>
          <dgm:bulletEnabled val="1"/>
        </dgm:presLayoutVars>
      </dgm:prSet>
      <dgm:spPr/>
    </dgm:pt>
    <dgm:pt modelId="{0803236C-18E5-4F3B-A116-189C043EA1F5}" type="pres">
      <dgm:prSet presAssocID="{FED61D81-F823-406E-A5AB-C0AFD35D7DB0}" presName="childText" presStyleLbl="revTx" presStyleIdx="3" presStyleCnt="4">
        <dgm:presLayoutVars>
          <dgm:bulletEnabled val="1"/>
        </dgm:presLayoutVars>
      </dgm:prSet>
      <dgm:spPr/>
    </dgm:pt>
  </dgm:ptLst>
  <dgm:cxnLst>
    <dgm:cxn modelId="{6FD5B114-3479-416B-A1F0-88A9D1641BC6}" srcId="{4DBCC390-E61B-4C14-BD1C-343D62868EBB}" destId="{F523AC09-AD7F-468D-9456-68CA8C148081}" srcOrd="0" destOrd="0" parTransId="{EE9B960E-535D-4182-9763-3381ADE5C2C3}" sibTransId="{1732565A-8B30-4FB2-B2C8-3DC57B046A51}"/>
    <dgm:cxn modelId="{D6327D1B-73D2-4A1D-BD56-C2E68BA451A5}" srcId="{A302BE5D-0680-42DC-AF8D-078841C85EDD}" destId="{4DBCC390-E61B-4C14-BD1C-343D62868EBB}" srcOrd="0" destOrd="0" parTransId="{D9A9C005-8864-4479-A358-5B3DB526DE15}" sibTransId="{D2F6CD0E-8993-40E6-ADCD-BB3069E685DB}"/>
    <dgm:cxn modelId="{394EA63E-875F-40BD-9ED7-4D164E2BFC38}" srcId="{FED61D81-F823-406E-A5AB-C0AFD35D7DB0}" destId="{F51B4337-FC87-4C65-A1B7-02F0CE1B9AA9}" srcOrd="0" destOrd="0" parTransId="{91E8F7B9-B33B-40AE-9707-4E203C465FAA}" sibTransId="{7A891404-2AB4-40F5-A54F-CDA063314209}"/>
    <dgm:cxn modelId="{04596365-C828-40F3-B88E-5D6EB2A86A9A}" type="presOf" srcId="{FED61D81-F823-406E-A5AB-C0AFD35D7DB0}" destId="{E0CEC773-6A39-4025-9F22-D3CED07D200A}" srcOrd="0" destOrd="0" presId="urn:microsoft.com/office/officeart/2005/8/layout/vList2"/>
    <dgm:cxn modelId="{C350BC65-C20B-4258-8BA6-05C4F949496D}" type="presOf" srcId="{A302BE5D-0680-42DC-AF8D-078841C85EDD}" destId="{2F66B85A-CB4A-424B-976D-30F750C2FECC}" srcOrd="0" destOrd="0" presId="urn:microsoft.com/office/officeart/2005/8/layout/vList2"/>
    <dgm:cxn modelId="{8EE5EE68-DC1E-4765-B5E0-F31C029B61FE}" srcId="{A302BE5D-0680-42DC-AF8D-078841C85EDD}" destId="{EA47E414-3EDB-4038-9B49-1683DD358ED2}" srcOrd="1" destOrd="0" parTransId="{CEF329FE-A2B2-4F22-83ED-D4260142F9FB}" sibTransId="{E9F39362-607F-4AD0-A946-7E1180950F6C}"/>
    <dgm:cxn modelId="{F09D1E6E-C56B-46CC-AF00-4978ADB8FF5B}" type="presOf" srcId="{F523AC09-AD7F-468D-9456-68CA8C148081}" destId="{3EC8975E-86DD-4BC2-A048-F4D60E8BE75B}" srcOrd="0" destOrd="0" presId="urn:microsoft.com/office/officeart/2005/8/layout/vList2"/>
    <dgm:cxn modelId="{D86B909E-DE80-40C5-A127-92F9E7EFC396}" srcId="{A302BE5D-0680-42DC-AF8D-078841C85EDD}" destId="{92A63226-CF7A-434D-B29C-2FCEDB927CA8}" srcOrd="2" destOrd="0" parTransId="{2D086736-629A-4A21-86A5-D487D1E4E220}" sibTransId="{9E4E8499-9ADC-4417-8146-0631D650CA79}"/>
    <dgm:cxn modelId="{2B6A9BB3-42A2-4BA6-A7A2-B74711653410}" type="presOf" srcId="{F51B4337-FC87-4C65-A1B7-02F0CE1B9AA9}" destId="{0803236C-18E5-4F3B-A116-189C043EA1F5}" srcOrd="0" destOrd="0" presId="urn:microsoft.com/office/officeart/2005/8/layout/vList2"/>
    <dgm:cxn modelId="{39B2BEB4-5B8A-4353-92B6-DC9869F809EA}" srcId="{EA47E414-3EDB-4038-9B49-1683DD358ED2}" destId="{0FD0EC3A-6C7C-4A32-938C-2E29DEA03754}" srcOrd="0" destOrd="0" parTransId="{43805F40-45C1-4C2A-9222-6935845B433D}" sibTransId="{A04F192E-DA66-4602-9861-2CBB32333294}"/>
    <dgm:cxn modelId="{F4F1BDC0-ACEE-44AE-B205-BFF0DFA84B61}" type="presOf" srcId="{646724F9-FCE6-4308-A485-FE4D5E9AE1EC}" destId="{0803236C-18E5-4F3B-A116-189C043EA1F5}" srcOrd="0" destOrd="1" presId="urn:microsoft.com/office/officeart/2005/8/layout/vList2"/>
    <dgm:cxn modelId="{B313BBC9-85C6-447D-985F-B687420997C4}" srcId="{92A63226-CF7A-434D-B29C-2FCEDB927CA8}" destId="{415F817F-E122-49CF-B3B0-6CA3251EAD50}" srcOrd="0" destOrd="0" parTransId="{FB966789-8031-4FBB-BE54-81012BC0BF70}" sibTransId="{0378E641-E04D-4724-8732-BCA7D0F655E2}"/>
    <dgm:cxn modelId="{49ED49D1-C4B9-4A90-B46D-0FB14B87EA2E}" type="presOf" srcId="{92A63226-CF7A-434D-B29C-2FCEDB927CA8}" destId="{5A015413-1ED6-4A56-89A1-E902480EB69A}" srcOrd="0" destOrd="0" presId="urn:microsoft.com/office/officeart/2005/8/layout/vList2"/>
    <dgm:cxn modelId="{2A9B62EB-9A1E-4180-AABF-DDFBAB659B60}" srcId="{FED61D81-F823-406E-A5AB-C0AFD35D7DB0}" destId="{646724F9-FCE6-4308-A485-FE4D5E9AE1EC}" srcOrd="1" destOrd="0" parTransId="{F791AA0C-27F1-44EE-AE81-3B16FC134E2D}" sibTransId="{E9E9FBEA-2B04-44B9-B490-70F669370C8B}"/>
    <dgm:cxn modelId="{3D7791ED-5299-4F4B-B1FF-5633BA9CAECD}" srcId="{A302BE5D-0680-42DC-AF8D-078841C85EDD}" destId="{FED61D81-F823-406E-A5AB-C0AFD35D7DB0}" srcOrd="3" destOrd="0" parTransId="{AEA0D39B-E2CB-4CFA-BD8E-3FA60CF06C69}" sibTransId="{C292B5EA-7F3C-40F5-A46D-9A8CCFE8603C}"/>
    <dgm:cxn modelId="{792F91F9-8082-4FFD-9414-74D0AAB65EAC}" type="presOf" srcId="{EA47E414-3EDB-4038-9B49-1683DD358ED2}" destId="{8C4331F6-FFC5-43EB-A8F2-FE37CC1EB868}" srcOrd="0" destOrd="0" presId="urn:microsoft.com/office/officeart/2005/8/layout/vList2"/>
    <dgm:cxn modelId="{C3877FFE-59D0-479C-B515-8D93E9CCEA75}" type="presOf" srcId="{4DBCC390-E61B-4C14-BD1C-343D62868EBB}" destId="{90A278B6-96CD-4015-919B-B473FEF96988}" srcOrd="0" destOrd="0" presId="urn:microsoft.com/office/officeart/2005/8/layout/vList2"/>
    <dgm:cxn modelId="{BE58B5FE-6099-4C5E-AA5D-98A81BFAE239}" type="presOf" srcId="{0FD0EC3A-6C7C-4A32-938C-2E29DEA03754}" destId="{8DFA1254-8182-4F0F-9AC7-6A7B13FD88D4}" srcOrd="0" destOrd="0" presId="urn:microsoft.com/office/officeart/2005/8/layout/vList2"/>
    <dgm:cxn modelId="{8D5CF2FF-5836-4C54-A047-F922FECE1CED}" type="presOf" srcId="{415F817F-E122-49CF-B3B0-6CA3251EAD50}" destId="{50E873BA-04A0-4AB2-B135-843C79918AF1}" srcOrd="0" destOrd="0" presId="urn:microsoft.com/office/officeart/2005/8/layout/vList2"/>
    <dgm:cxn modelId="{620FB6A5-E274-4034-944E-CC2D87CB409F}" type="presParOf" srcId="{2F66B85A-CB4A-424B-976D-30F750C2FECC}" destId="{90A278B6-96CD-4015-919B-B473FEF96988}" srcOrd="0" destOrd="0" presId="urn:microsoft.com/office/officeart/2005/8/layout/vList2"/>
    <dgm:cxn modelId="{F5504771-067C-4013-9306-737D7AD9ACC7}" type="presParOf" srcId="{2F66B85A-CB4A-424B-976D-30F750C2FECC}" destId="{3EC8975E-86DD-4BC2-A048-F4D60E8BE75B}" srcOrd="1" destOrd="0" presId="urn:microsoft.com/office/officeart/2005/8/layout/vList2"/>
    <dgm:cxn modelId="{16582B10-027C-49E5-AEB6-C62847E6D92E}" type="presParOf" srcId="{2F66B85A-CB4A-424B-976D-30F750C2FECC}" destId="{8C4331F6-FFC5-43EB-A8F2-FE37CC1EB868}" srcOrd="2" destOrd="0" presId="urn:microsoft.com/office/officeart/2005/8/layout/vList2"/>
    <dgm:cxn modelId="{8E7A4E85-C9AC-422C-A8EF-7CFC647B2D4E}" type="presParOf" srcId="{2F66B85A-CB4A-424B-976D-30F750C2FECC}" destId="{8DFA1254-8182-4F0F-9AC7-6A7B13FD88D4}" srcOrd="3" destOrd="0" presId="urn:microsoft.com/office/officeart/2005/8/layout/vList2"/>
    <dgm:cxn modelId="{CB7EBA80-5DA8-4D3C-967C-22F26A8529EB}" type="presParOf" srcId="{2F66B85A-CB4A-424B-976D-30F750C2FECC}" destId="{5A015413-1ED6-4A56-89A1-E902480EB69A}" srcOrd="4" destOrd="0" presId="urn:microsoft.com/office/officeart/2005/8/layout/vList2"/>
    <dgm:cxn modelId="{D0DAFC96-5ED0-4AC0-9315-B68D829B035D}" type="presParOf" srcId="{2F66B85A-CB4A-424B-976D-30F750C2FECC}" destId="{50E873BA-04A0-4AB2-B135-843C79918AF1}" srcOrd="5" destOrd="0" presId="urn:microsoft.com/office/officeart/2005/8/layout/vList2"/>
    <dgm:cxn modelId="{2D292DE2-4DF2-4F1C-B6BC-CB5C40463C12}" type="presParOf" srcId="{2F66B85A-CB4A-424B-976D-30F750C2FECC}" destId="{E0CEC773-6A39-4025-9F22-D3CED07D200A}" srcOrd="6" destOrd="0" presId="urn:microsoft.com/office/officeart/2005/8/layout/vList2"/>
    <dgm:cxn modelId="{69560246-538A-4643-8A26-1F8A8F178338}" type="presParOf" srcId="{2F66B85A-CB4A-424B-976D-30F750C2FECC}" destId="{0803236C-18E5-4F3B-A116-189C043EA1F5}"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649ECB-EF91-4D88-8B93-46CE8EE4B361}" type="doc">
      <dgm:prSet loTypeId="urn:microsoft.com/office/officeart/2005/8/layout/hierarchy1" loCatId="hierarchy" qsTypeId="urn:microsoft.com/office/officeart/2005/8/quickstyle/simple4" qsCatId="simple" csTypeId="urn:microsoft.com/office/officeart/2005/8/colors/colorful1" csCatId="colorful" phldr="1"/>
      <dgm:spPr/>
      <dgm:t>
        <a:bodyPr/>
        <a:lstStyle/>
        <a:p>
          <a:endParaRPr lang="en-US"/>
        </a:p>
      </dgm:t>
    </dgm:pt>
    <dgm:pt modelId="{D44316E2-5190-44CD-A4DE-7CF9954B4E24}">
      <dgm:prSet/>
      <dgm:spPr/>
      <dgm:t>
        <a:bodyPr/>
        <a:lstStyle/>
        <a:p>
          <a:r>
            <a:rPr lang="en-US"/>
            <a:t>Surprise Library:</a:t>
          </a:r>
        </a:p>
      </dgm:t>
    </dgm:pt>
    <dgm:pt modelId="{12BBC8D1-9205-4BAC-8ACA-50A49E956855}" type="parTrans" cxnId="{5B63C5F7-63F3-44F2-B7B0-E69B2E9F3EE3}">
      <dgm:prSet/>
      <dgm:spPr/>
      <dgm:t>
        <a:bodyPr/>
        <a:lstStyle/>
        <a:p>
          <a:endParaRPr lang="en-US"/>
        </a:p>
      </dgm:t>
    </dgm:pt>
    <dgm:pt modelId="{FE969B70-C368-4353-AFFF-86A731129B4B}" type="sibTrans" cxnId="{5B63C5F7-63F3-44F2-B7B0-E69B2E9F3EE3}">
      <dgm:prSet/>
      <dgm:spPr/>
      <dgm:t>
        <a:bodyPr/>
        <a:lstStyle/>
        <a:p>
          <a:endParaRPr lang="en-US"/>
        </a:p>
      </dgm:t>
    </dgm:pt>
    <dgm:pt modelId="{689BC172-90D2-4A6D-9834-ADC2A80E75F9}">
      <dgm:prSet/>
      <dgm:spPr/>
      <dgm:t>
        <a:bodyPr/>
        <a:lstStyle/>
        <a:p>
          <a:r>
            <a:rPr lang="en-US"/>
            <a:t>Used to create the KNN and SVD models</a:t>
          </a:r>
        </a:p>
      </dgm:t>
    </dgm:pt>
    <dgm:pt modelId="{6EC07689-16B8-4CFC-9896-80989AA56612}" type="parTrans" cxnId="{F7B44C54-A9F1-4D23-BEA6-B10594AFE545}">
      <dgm:prSet/>
      <dgm:spPr/>
      <dgm:t>
        <a:bodyPr/>
        <a:lstStyle/>
        <a:p>
          <a:endParaRPr lang="en-US"/>
        </a:p>
      </dgm:t>
    </dgm:pt>
    <dgm:pt modelId="{BC617EE2-D7A1-4321-B25E-60BE7E66FEA1}" type="sibTrans" cxnId="{F7B44C54-A9F1-4D23-BEA6-B10594AFE545}">
      <dgm:prSet/>
      <dgm:spPr/>
      <dgm:t>
        <a:bodyPr/>
        <a:lstStyle/>
        <a:p>
          <a:endParaRPr lang="en-US"/>
        </a:p>
      </dgm:t>
    </dgm:pt>
    <dgm:pt modelId="{33B16987-6A57-498A-BFA5-6F4D3A88E73F}">
      <dgm:prSet/>
      <dgm:spPr/>
      <dgm:t>
        <a:bodyPr/>
        <a:lstStyle/>
        <a:p>
          <a:r>
            <a:rPr lang="en-US" dirty="0"/>
            <a:t>Comes with ready-to-use algorithms for collaborative filtering systems</a:t>
          </a:r>
        </a:p>
      </dgm:t>
    </dgm:pt>
    <dgm:pt modelId="{DB72A3C7-6881-4A85-8AA3-E96E60BE2648}" type="parTrans" cxnId="{E70E0129-DC6F-4D47-B155-5AF1A3BEB1DC}">
      <dgm:prSet/>
      <dgm:spPr/>
      <dgm:t>
        <a:bodyPr/>
        <a:lstStyle/>
        <a:p>
          <a:endParaRPr lang="en-US"/>
        </a:p>
      </dgm:t>
    </dgm:pt>
    <dgm:pt modelId="{F5AAC549-AA3D-4BBC-837D-DAA8FA5F4B13}" type="sibTrans" cxnId="{E70E0129-DC6F-4D47-B155-5AF1A3BEB1DC}">
      <dgm:prSet/>
      <dgm:spPr/>
      <dgm:t>
        <a:bodyPr/>
        <a:lstStyle/>
        <a:p>
          <a:endParaRPr lang="en-US"/>
        </a:p>
      </dgm:t>
    </dgm:pt>
    <dgm:pt modelId="{ED511A5C-3475-49FA-9B1E-7F16CDE1A993}">
      <dgm:prSet/>
      <dgm:spPr/>
      <dgm:t>
        <a:bodyPr/>
        <a:lstStyle/>
        <a:p>
          <a:r>
            <a:rPr lang="en-US"/>
            <a:t>PySpark:</a:t>
          </a:r>
        </a:p>
      </dgm:t>
    </dgm:pt>
    <dgm:pt modelId="{668AFB17-2D2E-4909-95EE-D74AADFA50FA}" type="parTrans" cxnId="{8A60021E-3E19-4C03-8743-A9B8B69889F7}">
      <dgm:prSet/>
      <dgm:spPr/>
      <dgm:t>
        <a:bodyPr/>
        <a:lstStyle/>
        <a:p>
          <a:endParaRPr lang="en-US"/>
        </a:p>
      </dgm:t>
    </dgm:pt>
    <dgm:pt modelId="{3F6F58BB-2130-4709-ACB2-EDC77C6122BB}" type="sibTrans" cxnId="{8A60021E-3E19-4C03-8743-A9B8B69889F7}">
      <dgm:prSet/>
      <dgm:spPr/>
      <dgm:t>
        <a:bodyPr/>
        <a:lstStyle/>
        <a:p>
          <a:endParaRPr lang="en-US"/>
        </a:p>
      </dgm:t>
    </dgm:pt>
    <dgm:pt modelId="{419FD5BF-8ED2-405E-841A-8D71773C72A9}">
      <dgm:prSet/>
      <dgm:spPr/>
      <dgm:t>
        <a:bodyPr/>
        <a:lstStyle/>
        <a:p>
          <a:r>
            <a:rPr lang="en-US"/>
            <a:t>Used to create the ALS model</a:t>
          </a:r>
        </a:p>
      </dgm:t>
    </dgm:pt>
    <dgm:pt modelId="{3472D738-CC3A-443B-A5B9-3A308885BFAD}" type="parTrans" cxnId="{79ECC749-F27E-4DAB-B986-B51F7F455DBB}">
      <dgm:prSet/>
      <dgm:spPr/>
      <dgm:t>
        <a:bodyPr/>
        <a:lstStyle/>
        <a:p>
          <a:endParaRPr lang="en-US"/>
        </a:p>
      </dgm:t>
    </dgm:pt>
    <dgm:pt modelId="{1A112CEF-9519-420C-B180-5619EDA890C7}" type="sibTrans" cxnId="{79ECC749-F27E-4DAB-B986-B51F7F455DBB}">
      <dgm:prSet/>
      <dgm:spPr/>
      <dgm:t>
        <a:bodyPr/>
        <a:lstStyle/>
        <a:p>
          <a:endParaRPr lang="en-US"/>
        </a:p>
      </dgm:t>
    </dgm:pt>
    <dgm:pt modelId="{A5610591-FD71-4751-9406-39A1DF56A9F0}">
      <dgm:prSet/>
      <dgm:spPr/>
      <dgm:t>
        <a:bodyPr/>
        <a:lstStyle/>
        <a:p>
          <a:r>
            <a:rPr lang="en-US"/>
            <a:t>Efficient and scalable for large datasets</a:t>
          </a:r>
        </a:p>
      </dgm:t>
    </dgm:pt>
    <dgm:pt modelId="{3099E945-CD3E-4AA0-8124-1C248C7C4336}" type="parTrans" cxnId="{359B1A1A-B0D3-4870-961C-A93BFCB48859}">
      <dgm:prSet/>
      <dgm:spPr/>
      <dgm:t>
        <a:bodyPr/>
        <a:lstStyle/>
        <a:p>
          <a:endParaRPr lang="en-US"/>
        </a:p>
      </dgm:t>
    </dgm:pt>
    <dgm:pt modelId="{1810D10F-5D69-4F86-8B1D-F2B77A2DE5BD}" type="sibTrans" cxnId="{359B1A1A-B0D3-4870-961C-A93BFCB48859}">
      <dgm:prSet/>
      <dgm:spPr/>
      <dgm:t>
        <a:bodyPr/>
        <a:lstStyle/>
        <a:p>
          <a:endParaRPr lang="en-US"/>
        </a:p>
      </dgm:t>
    </dgm:pt>
    <dgm:pt modelId="{C4640675-D6A9-485F-A32C-1141ADAD57B5}" type="pres">
      <dgm:prSet presAssocID="{18649ECB-EF91-4D88-8B93-46CE8EE4B361}" presName="hierChild1" presStyleCnt="0">
        <dgm:presLayoutVars>
          <dgm:chPref val="1"/>
          <dgm:dir/>
          <dgm:animOne val="branch"/>
          <dgm:animLvl val="lvl"/>
          <dgm:resizeHandles/>
        </dgm:presLayoutVars>
      </dgm:prSet>
      <dgm:spPr/>
    </dgm:pt>
    <dgm:pt modelId="{0563C351-BCB7-45D5-9D11-372EFBF42D91}" type="pres">
      <dgm:prSet presAssocID="{D44316E2-5190-44CD-A4DE-7CF9954B4E24}" presName="hierRoot1" presStyleCnt="0"/>
      <dgm:spPr/>
    </dgm:pt>
    <dgm:pt modelId="{838EA6BB-D16B-44F3-9345-20FB64723884}" type="pres">
      <dgm:prSet presAssocID="{D44316E2-5190-44CD-A4DE-7CF9954B4E24}" presName="composite" presStyleCnt="0"/>
      <dgm:spPr/>
    </dgm:pt>
    <dgm:pt modelId="{01887222-F667-4B5F-B2F7-370F9FC13736}" type="pres">
      <dgm:prSet presAssocID="{D44316E2-5190-44CD-A4DE-7CF9954B4E24}" presName="background" presStyleLbl="node0" presStyleIdx="0" presStyleCnt="2"/>
      <dgm:spPr/>
    </dgm:pt>
    <dgm:pt modelId="{147F696A-170B-4818-8A6F-17ED83124EB1}" type="pres">
      <dgm:prSet presAssocID="{D44316E2-5190-44CD-A4DE-7CF9954B4E24}" presName="text" presStyleLbl="fgAcc0" presStyleIdx="0" presStyleCnt="2">
        <dgm:presLayoutVars>
          <dgm:chPref val="3"/>
        </dgm:presLayoutVars>
      </dgm:prSet>
      <dgm:spPr/>
    </dgm:pt>
    <dgm:pt modelId="{497C304B-A289-4F55-AE7A-C5C14C11C218}" type="pres">
      <dgm:prSet presAssocID="{D44316E2-5190-44CD-A4DE-7CF9954B4E24}" presName="hierChild2" presStyleCnt="0"/>
      <dgm:spPr/>
    </dgm:pt>
    <dgm:pt modelId="{408B9E70-2944-4396-8755-49F9BDF14964}" type="pres">
      <dgm:prSet presAssocID="{6EC07689-16B8-4CFC-9896-80989AA56612}" presName="Name10" presStyleLbl="parChTrans1D2" presStyleIdx="0" presStyleCnt="4"/>
      <dgm:spPr/>
    </dgm:pt>
    <dgm:pt modelId="{6342C26A-047F-4525-A36C-127B62DC1B49}" type="pres">
      <dgm:prSet presAssocID="{689BC172-90D2-4A6D-9834-ADC2A80E75F9}" presName="hierRoot2" presStyleCnt="0"/>
      <dgm:spPr/>
    </dgm:pt>
    <dgm:pt modelId="{C632D589-F8E9-4667-A2D8-ACC8D3976DF6}" type="pres">
      <dgm:prSet presAssocID="{689BC172-90D2-4A6D-9834-ADC2A80E75F9}" presName="composite2" presStyleCnt="0"/>
      <dgm:spPr/>
    </dgm:pt>
    <dgm:pt modelId="{3BA63502-8760-4F8E-B96C-2803CE667A73}" type="pres">
      <dgm:prSet presAssocID="{689BC172-90D2-4A6D-9834-ADC2A80E75F9}" presName="background2" presStyleLbl="node2" presStyleIdx="0" presStyleCnt="4"/>
      <dgm:spPr/>
    </dgm:pt>
    <dgm:pt modelId="{9D877113-8246-4088-A302-0994E024512F}" type="pres">
      <dgm:prSet presAssocID="{689BC172-90D2-4A6D-9834-ADC2A80E75F9}" presName="text2" presStyleLbl="fgAcc2" presStyleIdx="0" presStyleCnt="4">
        <dgm:presLayoutVars>
          <dgm:chPref val="3"/>
        </dgm:presLayoutVars>
      </dgm:prSet>
      <dgm:spPr/>
    </dgm:pt>
    <dgm:pt modelId="{F6860D7E-E4E3-452E-8673-6DD9B5258C03}" type="pres">
      <dgm:prSet presAssocID="{689BC172-90D2-4A6D-9834-ADC2A80E75F9}" presName="hierChild3" presStyleCnt="0"/>
      <dgm:spPr/>
    </dgm:pt>
    <dgm:pt modelId="{3B539FCF-0ED0-4C54-BA57-FEB24BD63DE8}" type="pres">
      <dgm:prSet presAssocID="{DB72A3C7-6881-4A85-8AA3-E96E60BE2648}" presName="Name10" presStyleLbl="parChTrans1D2" presStyleIdx="1" presStyleCnt="4"/>
      <dgm:spPr/>
    </dgm:pt>
    <dgm:pt modelId="{35AF0356-0D99-4931-8408-7459C0C9E61F}" type="pres">
      <dgm:prSet presAssocID="{33B16987-6A57-498A-BFA5-6F4D3A88E73F}" presName="hierRoot2" presStyleCnt="0"/>
      <dgm:spPr/>
    </dgm:pt>
    <dgm:pt modelId="{8F8315E3-4797-451A-89CC-89E55F96E544}" type="pres">
      <dgm:prSet presAssocID="{33B16987-6A57-498A-BFA5-6F4D3A88E73F}" presName="composite2" presStyleCnt="0"/>
      <dgm:spPr/>
    </dgm:pt>
    <dgm:pt modelId="{84DF9EF8-B2B5-4131-A84F-E7634AC164A8}" type="pres">
      <dgm:prSet presAssocID="{33B16987-6A57-498A-BFA5-6F4D3A88E73F}" presName="background2" presStyleLbl="node2" presStyleIdx="1" presStyleCnt="4"/>
      <dgm:spPr/>
    </dgm:pt>
    <dgm:pt modelId="{4755FDED-3450-40D9-880C-7E1C840FAF3C}" type="pres">
      <dgm:prSet presAssocID="{33B16987-6A57-498A-BFA5-6F4D3A88E73F}" presName="text2" presStyleLbl="fgAcc2" presStyleIdx="1" presStyleCnt="4">
        <dgm:presLayoutVars>
          <dgm:chPref val="3"/>
        </dgm:presLayoutVars>
      </dgm:prSet>
      <dgm:spPr/>
    </dgm:pt>
    <dgm:pt modelId="{110AA8C4-100D-4065-A498-5F086A2CA59F}" type="pres">
      <dgm:prSet presAssocID="{33B16987-6A57-498A-BFA5-6F4D3A88E73F}" presName="hierChild3" presStyleCnt="0"/>
      <dgm:spPr/>
    </dgm:pt>
    <dgm:pt modelId="{C2EECBD3-8BF1-4828-9A06-895F55B1D950}" type="pres">
      <dgm:prSet presAssocID="{ED511A5C-3475-49FA-9B1E-7F16CDE1A993}" presName="hierRoot1" presStyleCnt="0"/>
      <dgm:spPr/>
    </dgm:pt>
    <dgm:pt modelId="{E6E1A431-A8BB-4B47-AA2B-D11383255870}" type="pres">
      <dgm:prSet presAssocID="{ED511A5C-3475-49FA-9B1E-7F16CDE1A993}" presName="composite" presStyleCnt="0"/>
      <dgm:spPr/>
    </dgm:pt>
    <dgm:pt modelId="{5B098662-A0DA-4A65-9E99-36A7ADA8EC0E}" type="pres">
      <dgm:prSet presAssocID="{ED511A5C-3475-49FA-9B1E-7F16CDE1A993}" presName="background" presStyleLbl="node0" presStyleIdx="1" presStyleCnt="2"/>
      <dgm:spPr/>
    </dgm:pt>
    <dgm:pt modelId="{89D8E4B5-3032-4E85-A1D7-8640A5F8BE51}" type="pres">
      <dgm:prSet presAssocID="{ED511A5C-3475-49FA-9B1E-7F16CDE1A993}" presName="text" presStyleLbl="fgAcc0" presStyleIdx="1" presStyleCnt="2">
        <dgm:presLayoutVars>
          <dgm:chPref val="3"/>
        </dgm:presLayoutVars>
      </dgm:prSet>
      <dgm:spPr/>
    </dgm:pt>
    <dgm:pt modelId="{3BD00A2F-96D9-418E-8802-C8D60E11DB95}" type="pres">
      <dgm:prSet presAssocID="{ED511A5C-3475-49FA-9B1E-7F16CDE1A993}" presName="hierChild2" presStyleCnt="0"/>
      <dgm:spPr/>
    </dgm:pt>
    <dgm:pt modelId="{80A7608A-604A-4E27-A572-FDC5BD7065DC}" type="pres">
      <dgm:prSet presAssocID="{3472D738-CC3A-443B-A5B9-3A308885BFAD}" presName="Name10" presStyleLbl="parChTrans1D2" presStyleIdx="2" presStyleCnt="4"/>
      <dgm:spPr/>
    </dgm:pt>
    <dgm:pt modelId="{306D882A-D640-4AD2-962D-B26AE23C3E63}" type="pres">
      <dgm:prSet presAssocID="{419FD5BF-8ED2-405E-841A-8D71773C72A9}" presName="hierRoot2" presStyleCnt="0"/>
      <dgm:spPr/>
    </dgm:pt>
    <dgm:pt modelId="{43AFA288-CA03-40AC-8BB2-8E9403764399}" type="pres">
      <dgm:prSet presAssocID="{419FD5BF-8ED2-405E-841A-8D71773C72A9}" presName="composite2" presStyleCnt="0"/>
      <dgm:spPr/>
    </dgm:pt>
    <dgm:pt modelId="{081B2819-5CDB-4D68-BACB-AAFB44BA63DF}" type="pres">
      <dgm:prSet presAssocID="{419FD5BF-8ED2-405E-841A-8D71773C72A9}" presName="background2" presStyleLbl="node2" presStyleIdx="2" presStyleCnt="4"/>
      <dgm:spPr/>
    </dgm:pt>
    <dgm:pt modelId="{C691E4CE-438A-451C-ADBC-986B29EA8ECA}" type="pres">
      <dgm:prSet presAssocID="{419FD5BF-8ED2-405E-841A-8D71773C72A9}" presName="text2" presStyleLbl="fgAcc2" presStyleIdx="2" presStyleCnt="4">
        <dgm:presLayoutVars>
          <dgm:chPref val="3"/>
        </dgm:presLayoutVars>
      </dgm:prSet>
      <dgm:spPr/>
    </dgm:pt>
    <dgm:pt modelId="{F8987A91-7F2E-450F-9F05-3153974348EA}" type="pres">
      <dgm:prSet presAssocID="{419FD5BF-8ED2-405E-841A-8D71773C72A9}" presName="hierChild3" presStyleCnt="0"/>
      <dgm:spPr/>
    </dgm:pt>
    <dgm:pt modelId="{FB738750-7E10-4690-92ED-231245A77DD7}" type="pres">
      <dgm:prSet presAssocID="{3099E945-CD3E-4AA0-8124-1C248C7C4336}" presName="Name10" presStyleLbl="parChTrans1D2" presStyleIdx="3" presStyleCnt="4"/>
      <dgm:spPr/>
    </dgm:pt>
    <dgm:pt modelId="{F8E79D37-55C0-41F3-B159-AC0A42303C39}" type="pres">
      <dgm:prSet presAssocID="{A5610591-FD71-4751-9406-39A1DF56A9F0}" presName="hierRoot2" presStyleCnt="0"/>
      <dgm:spPr/>
    </dgm:pt>
    <dgm:pt modelId="{3A36D98E-AC4F-41F5-9A24-0745D2547FA2}" type="pres">
      <dgm:prSet presAssocID="{A5610591-FD71-4751-9406-39A1DF56A9F0}" presName="composite2" presStyleCnt="0"/>
      <dgm:spPr/>
    </dgm:pt>
    <dgm:pt modelId="{75173780-C861-4508-91AC-77DB3309759F}" type="pres">
      <dgm:prSet presAssocID="{A5610591-FD71-4751-9406-39A1DF56A9F0}" presName="background2" presStyleLbl="node2" presStyleIdx="3" presStyleCnt="4"/>
      <dgm:spPr/>
    </dgm:pt>
    <dgm:pt modelId="{46EC30ED-C187-477B-AABD-C93C0096F0D8}" type="pres">
      <dgm:prSet presAssocID="{A5610591-FD71-4751-9406-39A1DF56A9F0}" presName="text2" presStyleLbl="fgAcc2" presStyleIdx="3" presStyleCnt="4">
        <dgm:presLayoutVars>
          <dgm:chPref val="3"/>
        </dgm:presLayoutVars>
      </dgm:prSet>
      <dgm:spPr/>
    </dgm:pt>
    <dgm:pt modelId="{4AD64535-2798-4789-AA68-E8DCB49B45AD}" type="pres">
      <dgm:prSet presAssocID="{A5610591-FD71-4751-9406-39A1DF56A9F0}" presName="hierChild3" presStyleCnt="0"/>
      <dgm:spPr/>
    </dgm:pt>
  </dgm:ptLst>
  <dgm:cxnLst>
    <dgm:cxn modelId="{359B1A1A-B0D3-4870-961C-A93BFCB48859}" srcId="{ED511A5C-3475-49FA-9B1E-7F16CDE1A993}" destId="{A5610591-FD71-4751-9406-39A1DF56A9F0}" srcOrd="1" destOrd="0" parTransId="{3099E945-CD3E-4AA0-8124-1C248C7C4336}" sibTransId="{1810D10F-5D69-4F86-8B1D-F2B77A2DE5BD}"/>
    <dgm:cxn modelId="{1AEC181C-4296-4B3D-82FD-3DFEC2139712}" type="presOf" srcId="{419FD5BF-8ED2-405E-841A-8D71773C72A9}" destId="{C691E4CE-438A-451C-ADBC-986B29EA8ECA}" srcOrd="0" destOrd="0" presId="urn:microsoft.com/office/officeart/2005/8/layout/hierarchy1"/>
    <dgm:cxn modelId="{8A60021E-3E19-4C03-8743-A9B8B69889F7}" srcId="{18649ECB-EF91-4D88-8B93-46CE8EE4B361}" destId="{ED511A5C-3475-49FA-9B1E-7F16CDE1A993}" srcOrd="1" destOrd="0" parTransId="{668AFB17-2D2E-4909-95EE-D74AADFA50FA}" sibTransId="{3F6F58BB-2130-4709-ACB2-EDC77C6122BB}"/>
    <dgm:cxn modelId="{E70E0129-DC6F-4D47-B155-5AF1A3BEB1DC}" srcId="{D44316E2-5190-44CD-A4DE-7CF9954B4E24}" destId="{33B16987-6A57-498A-BFA5-6F4D3A88E73F}" srcOrd="1" destOrd="0" parTransId="{DB72A3C7-6881-4A85-8AA3-E96E60BE2648}" sibTransId="{F5AAC549-AA3D-4BBC-837D-DAA8FA5F4B13}"/>
    <dgm:cxn modelId="{79ECC749-F27E-4DAB-B986-B51F7F455DBB}" srcId="{ED511A5C-3475-49FA-9B1E-7F16CDE1A993}" destId="{419FD5BF-8ED2-405E-841A-8D71773C72A9}" srcOrd="0" destOrd="0" parTransId="{3472D738-CC3A-443B-A5B9-3A308885BFAD}" sibTransId="{1A112CEF-9519-420C-B180-5619EDA890C7}"/>
    <dgm:cxn modelId="{DD1AA94B-E057-4C01-9FF9-4FBFF3CAF5E7}" type="presOf" srcId="{3472D738-CC3A-443B-A5B9-3A308885BFAD}" destId="{80A7608A-604A-4E27-A572-FDC5BD7065DC}" srcOrd="0" destOrd="0" presId="urn:microsoft.com/office/officeart/2005/8/layout/hierarchy1"/>
    <dgm:cxn modelId="{D564B572-5D65-4219-A5FE-7ECE77F4057E}" type="presOf" srcId="{689BC172-90D2-4A6D-9834-ADC2A80E75F9}" destId="{9D877113-8246-4088-A302-0994E024512F}" srcOrd="0" destOrd="0" presId="urn:microsoft.com/office/officeart/2005/8/layout/hierarchy1"/>
    <dgm:cxn modelId="{F7B44C54-A9F1-4D23-BEA6-B10594AFE545}" srcId="{D44316E2-5190-44CD-A4DE-7CF9954B4E24}" destId="{689BC172-90D2-4A6D-9834-ADC2A80E75F9}" srcOrd="0" destOrd="0" parTransId="{6EC07689-16B8-4CFC-9896-80989AA56612}" sibTransId="{BC617EE2-D7A1-4321-B25E-60BE7E66FEA1}"/>
    <dgm:cxn modelId="{D88D0D8C-2C29-41D9-8431-0B3D56F76D05}" type="presOf" srcId="{DB72A3C7-6881-4A85-8AA3-E96E60BE2648}" destId="{3B539FCF-0ED0-4C54-BA57-FEB24BD63DE8}" srcOrd="0" destOrd="0" presId="urn:microsoft.com/office/officeart/2005/8/layout/hierarchy1"/>
    <dgm:cxn modelId="{BDA28F8D-3B69-4CC4-8A97-D992B5E73E9F}" type="presOf" srcId="{6EC07689-16B8-4CFC-9896-80989AA56612}" destId="{408B9E70-2944-4396-8755-49F9BDF14964}" srcOrd="0" destOrd="0" presId="urn:microsoft.com/office/officeart/2005/8/layout/hierarchy1"/>
    <dgm:cxn modelId="{C6FC2C97-CBA4-4ADA-BE23-1C70F4C95744}" type="presOf" srcId="{18649ECB-EF91-4D88-8B93-46CE8EE4B361}" destId="{C4640675-D6A9-485F-A32C-1141ADAD57B5}" srcOrd="0" destOrd="0" presId="urn:microsoft.com/office/officeart/2005/8/layout/hierarchy1"/>
    <dgm:cxn modelId="{113F6C9B-7EBC-41B5-8A5D-DDD2AA472510}" type="presOf" srcId="{A5610591-FD71-4751-9406-39A1DF56A9F0}" destId="{46EC30ED-C187-477B-AABD-C93C0096F0D8}" srcOrd="0" destOrd="0" presId="urn:microsoft.com/office/officeart/2005/8/layout/hierarchy1"/>
    <dgm:cxn modelId="{6DF506A8-96F4-4C4F-A2C2-3380E7F74254}" type="presOf" srcId="{3099E945-CD3E-4AA0-8124-1C248C7C4336}" destId="{FB738750-7E10-4690-92ED-231245A77DD7}" srcOrd="0" destOrd="0" presId="urn:microsoft.com/office/officeart/2005/8/layout/hierarchy1"/>
    <dgm:cxn modelId="{8DD4B2B8-B11B-41B4-BCFF-F355B69B015C}" type="presOf" srcId="{ED511A5C-3475-49FA-9B1E-7F16CDE1A993}" destId="{89D8E4B5-3032-4E85-A1D7-8640A5F8BE51}" srcOrd="0" destOrd="0" presId="urn:microsoft.com/office/officeart/2005/8/layout/hierarchy1"/>
    <dgm:cxn modelId="{89B51CD9-3305-42E5-BDB4-50E5563EE783}" type="presOf" srcId="{D44316E2-5190-44CD-A4DE-7CF9954B4E24}" destId="{147F696A-170B-4818-8A6F-17ED83124EB1}" srcOrd="0" destOrd="0" presId="urn:microsoft.com/office/officeart/2005/8/layout/hierarchy1"/>
    <dgm:cxn modelId="{CD6842E0-22CB-4E99-BE13-25A7E95C2BD9}" type="presOf" srcId="{33B16987-6A57-498A-BFA5-6F4D3A88E73F}" destId="{4755FDED-3450-40D9-880C-7E1C840FAF3C}" srcOrd="0" destOrd="0" presId="urn:microsoft.com/office/officeart/2005/8/layout/hierarchy1"/>
    <dgm:cxn modelId="{5B63C5F7-63F3-44F2-B7B0-E69B2E9F3EE3}" srcId="{18649ECB-EF91-4D88-8B93-46CE8EE4B361}" destId="{D44316E2-5190-44CD-A4DE-7CF9954B4E24}" srcOrd="0" destOrd="0" parTransId="{12BBC8D1-9205-4BAC-8ACA-50A49E956855}" sibTransId="{FE969B70-C368-4353-AFFF-86A731129B4B}"/>
    <dgm:cxn modelId="{2673C8A4-8352-4EAF-978E-ED319EFC50A8}" type="presParOf" srcId="{C4640675-D6A9-485F-A32C-1141ADAD57B5}" destId="{0563C351-BCB7-45D5-9D11-372EFBF42D91}" srcOrd="0" destOrd="0" presId="urn:microsoft.com/office/officeart/2005/8/layout/hierarchy1"/>
    <dgm:cxn modelId="{0CFF3054-8FB0-4F56-80DC-518FE0D5ACA9}" type="presParOf" srcId="{0563C351-BCB7-45D5-9D11-372EFBF42D91}" destId="{838EA6BB-D16B-44F3-9345-20FB64723884}" srcOrd="0" destOrd="0" presId="urn:microsoft.com/office/officeart/2005/8/layout/hierarchy1"/>
    <dgm:cxn modelId="{666A7C76-EEA1-4EFA-B8B0-723A3DFEACA0}" type="presParOf" srcId="{838EA6BB-D16B-44F3-9345-20FB64723884}" destId="{01887222-F667-4B5F-B2F7-370F9FC13736}" srcOrd="0" destOrd="0" presId="urn:microsoft.com/office/officeart/2005/8/layout/hierarchy1"/>
    <dgm:cxn modelId="{0BEC0DDF-9A05-4B09-9031-549D0E775B06}" type="presParOf" srcId="{838EA6BB-D16B-44F3-9345-20FB64723884}" destId="{147F696A-170B-4818-8A6F-17ED83124EB1}" srcOrd="1" destOrd="0" presId="urn:microsoft.com/office/officeart/2005/8/layout/hierarchy1"/>
    <dgm:cxn modelId="{FCB8575C-B7E8-42AF-92DD-B023605FAEE8}" type="presParOf" srcId="{0563C351-BCB7-45D5-9D11-372EFBF42D91}" destId="{497C304B-A289-4F55-AE7A-C5C14C11C218}" srcOrd="1" destOrd="0" presId="urn:microsoft.com/office/officeart/2005/8/layout/hierarchy1"/>
    <dgm:cxn modelId="{4EE7FF62-7149-4A92-9F11-C81C6A02DF4E}" type="presParOf" srcId="{497C304B-A289-4F55-AE7A-C5C14C11C218}" destId="{408B9E70-2944-4396-8755-49F9BDF14964}" srcOrd="0" destOrd="0" presId="urn:microsoft.com/office/officeart/2005/8/layout/hierarchy1"/>
    <dgm:cxn modelId="{4FF8D86E-11CE-4AAF-909B-1E89F0B3457F}" type="presParOf" srcId="{497C304B-A289-4F55-AE7A-C5C14C11C218}" destId="{6342C26A-047F-4525-A36C-127B62DC1B49}" srcOrd="1" destOrd="0" presId="urn:microsoft.com/office/officeart/2005/8/layout/hierarchy1"/>
    <dgm:cxn modelId="{196D553F-F2F5-4E18-B0F6-A11F0F698C1E}" type="presParOf" srcId="{6342C26A-047F-4525-A36C-127B62DC1B49}" destId="{C632D589-F8E9-4667-A2D8-ACC8D3976DF6}" srcOrd="0" destOrd="0" presId="urn:microsoft.com/office/officeart/2005/8/layout/hierarchy1"/>
    <dgm:cxn modelId="{43FA85D5-AED5-4D27-88F0-CDAE0818CF2A}" type="presParOf" srcId="{C632D589-F8E9-4667-A2D8-ACC8D3976DF6}" destId="{3BA63502-8760-4F8E-B96C-2803CE667A73}" srcOrd="0" destOrd="0" presId="urn:microsoft.com/office/officeart/2005/8/layout/hierarchy1"/>
    <dgm:cxn modelId="{80AA3D94-3B09-4799-9C4C-9928DD4DB7C7}" type="presParOf" srcId="{C632D589-F8E9-4667-A2D8-ACC8D3976DF6}" destId="{9D877113-8246-4088-A302-0994E024512F}" srcOrd="1" destOrd="0" presId="urn:microsoft.com/office/officeart/2005/8/layout/hierarchy1"/>
    <dgm:cxn modelId="{F6A9E4F0-063C-4FBB-AE86-AA2057289D73}" type="presParOf" srcId="{6342C26A-047F-4525-A36C-127B62DC1B49}" destId="{F6860D7E-E4E3-452E-8673-6DD9B5258C03}" srcOrd="1" destOrd="0" presId="urn:microsoft.com/office/officeart/2005/8/layout/hierarchy1"/>
    <dgm:cxn modelId="{7351DCD7-AACD-44F1-B7CC-14EBC44BD10C}" type="presParOf" srcId="{497C304B-A289-4F55-AE7A-C5C14C11C218}" destId="{3B539FCF-0ED0-4C54-BA57-FEB24BD63DE8}" srcOrd="2" destOrd="0" presId="urn:microsoft.com/office/officeart/2005/8/layout/hierarchy1"/>
    <dgm:cxn modelId="{596978A2-6D25-4F15-B5B5-87FA38B7FC59}" type="presParOf" srcId="{497C304B-A289-4F55-AE7A-C5C14C11C218}" destId="{35AF0356-0D99-4931-8408-7459C0C9E61F}" srcOrd="3" destOrd="0" presId="urn:microsoft.com/office/officeart/2005/8/layout/hierarchy1"/>
    <dgm:cxn modelId="{3E21908E-0EDC-4D3F-AD58-4557318BFE8A}" type="presParOf" srcId="{35AF0356-0D99-4931-8408-7459C0C9E61F}" destId="{8F8315E3-4797-451A-89CC-89E55F96E544}" srcOrd="0" destOrd="0" presId="urn:microsoft.com/office/officeart/2005/8/layout/hierarchy1"/>
    <dgm:cxn modelId="{2A0036A9-315B-47E4-B7F5-9BFA024AF9B1}" type="presParOf" srcId="{8F8315E3-4797-451A-89CC-89E55F96E544}" destId="{84DF9EF8-B2B5-4131-A84F-E7634AC164A8}" srcOrd="0" destOrd="0" presId="urn:microsoft.com/office/officeart/2005/8/layout/hierarchy1"/>
    <dgm:cxn modelId="{789009B5-311D-4EE9-9DE8-99889B2AB47F}" type="presParOf" srcId="{8F8315E3-4797-451A-89CC-89E55F96E544}" destId="{4755FDED-3450-40D9-880C-7E1C840FAF3C}" srcOrd="1" destOrd="0" presId="urn:microsoft.com/office/officeart/2005/8/layout/hierarchy1"/>
    <dgm:cxn modelId="{6E2E8439-D1BF-4365-960F-4C4B3FAD4C98}" type="presParOf" srcId="{35AF0356-0D99-4931-8408-7459C0C9E61F}" destId="{110AA8C4-100D-4065-A498-5F086A2CA59F}" srcOrd="1" destOrd="0" presId="urn:microsoft.com/office/officeart/2005/8/layout/hierarchy1"/>
    <dgm:cxn modelId="{1DA87A1B-E777-4359-B1F3-A099E2C86474}" type="presParOf" srcId="{C4640675-D6A9-485F-A32C-1141ADAD57B5}" destId="{C2EECBD3-8BF1-4828-9A06-895F55B1D950}" srcOrd="1" destOrd="0" presId="urn:microsoft.com/office/officeart/2005/8/layout/hierarchy1"/>
    <dgm:cxn modelId="{BFF772F4-7495-48E7-BD2E-9B15A8AE9D65}" type="presParOf" srcId="{C2EECBD3-8BF1-4828-9A06-895F55B1D950}" destId="{E6E1A431-A8BB-4B47-AA2B-D11383255870}" srcOrd="0" destOrd="0" presId="urn:microsoft.com/office/officeart/2005/8/layout/hierarchy1"/>
    <dgm:cxn modelId="{F14D9BC5-3414-442D-96A7-A1A18EC64B76}" type="presParOf" srcId="{E6E1A431-A8BB-4B47-AA2B-D11383255870}" destId="{5B098662-A0DA-4A65-9E99-36A7ADA8EC0E}" srcOrd="0" destOrd="0" presId="urn:microsoft.com/office/officeart/2005/8/layout/hierarchy1"/>
    <dgm:cxn modelId="{46CCB0A5-5CDE-4DCB-9F72-35CE0A1D5E40}" type="presParOf" srcId="{E6E1A431-A8BB-4B47-AA2B-D11383255870}" destId="{89D8E4B5-3032-4E85-A1D7-8640A5F8BE51}" srcOrd="1" destOrd="0" presId="urn:microsoft.com/office/officeart/2005/8/layout/hierarchy1"/>
    <dgm:cxn modelId="{3033BB53-5A64-41DA-91B2-40A52D305AF1}" type="presParOf" srcId="{C2EECBD3-8BF1-4828-9A06-895F55B1D950}" destId="{3BD00A2F-96D9-418E-8802-C8D60E11DB95}" srcOrd="1" destOrd="0" presId="urn:microsoft.com/office/officeart/2005/8/layout/hierarchy1"/>
    <dgm:cxn modelId="{D5F2AB58-4604-46D3-BF47-5DBBB1BBD1D5}" type="presParOf" srcId="{3BD00A2F-96D9-418E-8802-C8D60E11DB95}" destId="{80A7608A-604A-4E27-A572-FDC5BD7065DC}" srcOrd="0" destOrd="0" presId="urn:microsoft.com/office/officeart/2005/8/layout/hierarchy1"/>
    <dgm:cxn modelId="{362A120E-1CB1-4F06-8F2A-ED64F8652017}" type="presParOf" srcId="{3BD00A2F-96D9-418E-8802-C8D60E11DB95}" destId="{306D882A-D640-4AD2-962D-B26AE23C3E63}" srcOrd="1" destOrd="0" presId="urn:microsoft.com/office/officeart/2005/8/layout/hierarchy1"/>
    <dgm:cxn modelId="{D9512413-D717-4C76-A6B4-B9675F47A227}" type="presParOf" srcId="{306D882A-D640-4AD2-962D-B26AE23C3E63}" destId="{43AFA288-CA03-40AC-8BB2-8E9403764399}" srcOrd="0" destOrd="0" presId="urn:microsoft.com/office/officeart/2005/8/layout/hierarchy1"/>
    <dgm:cxn modelId="{9F537E58-9C86-4B28-B999-93BA9CFB1F77}" type="presParOf" srcId="{43AFA288-CA03-40AC-8BB2-8E9403764399}" destId="{081B2819-5CDB-4D68-BACB-AAFB44BA63DF}" srcOrd="0" destOrd="0" presId="urn:microsoft.com/office/officeart/2005/8/layout/hierarchy1"/>
    <dgm:cxn modelId="{3A1497DA-8305-423D-92C9-4D57E99870F1}" type="presParOf" srcId="{43AFA288-CA03-40AC-8BB2-8E9403764399}" destId="{C691E4CE-438A-451C-ADBC-986B29EA8ECA}" srcOrd="1" destOrd="0" presId="urn:microsoft.com/office/officeart/2005/8/layout/hierarchy1"/>
    <dgm:cxn modelId="{7ACAF97A-C00C-4B58-A5CC-D40D4162789B}" type="presParOf" srcId="{306D882A-D640-4AD2-962D-B26AE23C3E63}" destId="{F8987A91-7F2E-450F-9F05-3153974348EA}" srcOrd="1" destOrd="0" presId="urn:microsoft.com/office/officeart/2005/8/layout/hierarchy1"/>
    <dgm:cxn modelId="{7B210291-8B69-410C-B046-B6E5481A41FF}" type="presParOf" srcId="{3BD00A2F-96D9-418E-8802-C8D60E11DB95}" destId="{FB738750-7E10-4690-92ED-231245A77DD7}" srcOrd="2" destOrd="0" presId="urn:microsoft.com/office/officeart/2005/8/layout/hierarchy1"/>
    <dgm:cxn modelId="{19CC4FA6-89BD-4E34-BCAA-2834AF44EF01}" type="presParOf" srcId="{3BD00A2F-96D9-418E-8802-C8D60E11DB95}" destId="{F8E79D37-55C0-41F3-B159-AC0A42303C39}" srcOrd="3" destOrd="0" presId="urn:microsoft.com/office/officeart/2005/8/layout/hierarchy1"/>
    <dgm:cxn modelId="{C5ED173E-E725-4BA1-8CEC-20CA84D6356C}" type="presParOf" srcId="{F8E79D37-55C0-41F3-B159-AC0A42303C39}" destId="{3A36D98E-AC4F-41F5-9A24-0745D2547FA2}" srcOrd="0" destOrd="0" presId="urn:microsoft.com/office/officeart/2005/8/layout/hierarchy1"/>
    <dgm:cxn modelId="{B32558CA-BFA3-4BDE-AD1D-AB97CCF760B6}" type="presParOf" srcId="{3A36D98E-AC4F-41F5-9A24-0745D2547FA2}" destId="{75173780-C861-4508-91AC-77DB3309759F}" srcOrd="0" destOrd="0" presId="urn:microsoft.com/office/officeart/2005/8/layout/hierarchy1"/>
    <dgm:cxn modelId="{36363CF7-4954-4C87-9BCC-B3A94F1CE10E}" type="presParOf" srcId="{3A36D98E-AC4F-41F5-9A24-0745D2547FA2}" destId="{46EC30ED-C187-477B-AABD-C93C0096F0D8}" srcOrd="1" destOrd="0" presId="urn:microsoft.com/office/officeart/2005/8/layout/hierarchy1"/>
    <dgm:cxn modelId="{E32B97E6-8745-4952-B637-BCEEC0F94120}" type="presParOf" srcId="{F8E79D37-55C0-41F3-B159-AC0A42303C39}" destId="{4AD64535-2798-4789-AA68-E8DCB49B45A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990CD3-3D48-473B-8A8D-CAB4998F76E9}"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B4D3EAE4-4830-41D3-BAB3-816DEA61AFC8}">
      <dgm:prSet/>
      <dgm:spPr/>
      <dgm:t>
        <a:bodyPr/>
        <a:lstStyle/>
        <a:p>
          <a:r>
            <a:rPr lang="en-US"/>
            <a:t>RMSE (Root Mean Squared Error):</a:t>
          </a:r>
        </a:p>
      </dgm:t>
    </dgm:pt>
    <dgm:pt modelId="{8A9E7271-C377-46CA-8F0C-FD1A42424703}" type="parTrans" cxnId="{64361D89-F238-4D56-9B2D-DAA8A4B28B97}">
      <dgm:prSet/>
      <dgm:spPr/>
      <dgm:t>
        <a:bodyPr/>
        <a:lstStyle/>
        <a:p>
          <a:endParaRPr lang="en-US"/>
        </a:p>
      </dgm:t>
    </dgm:pt>
    <dgm:pt modelId="{DB000FF9-559C-4086-BE63-E07C520740A5}" type="sibTrans" cxnId="{64361D89-F238-4D56-9B2D-DAA8A4B28B97}">
      <dgm:prSet/>
      <dgm:spPr/>
      <dgm:t>
        <a:bodyPr/>
        <a:lstStyle/>
        <a:p>
          <a:endParaRPr lang="en-US"/>
        </a:p>
      </dgm:t>
    </dgm:pt>
    <dgm:pt modelId="{1CFF1298-590C-4A6C-BFBA-D3C4E716C4AC}">
      <dgm:prSet/>
      <dgm:spPr/>
      <dgm:t>
        <a:bodyPr/>
        <a:lstStyle/>
        <a:p>
          <a:r>
            <a:rPr lang="en-US"/>
            <a:t>Measures the accuracy of predictions</a:t>
          </a:r>
        </a:p>
      </dgm:t>
    </dgm:pt>
    <dgm:pt modelId="{CE33F66C-FFD8-443B-80D0-0AA33659240D}" type="parTrans" cxnId="{9DCCB1EE-FEDC-4593-8DEE-FFAD1F024ABE}">
      <dgm:prSet/>
      <dgm:spPr/>
      <dgm:t>
        <a:bodyPr/>
        <a:lstStyle/>
        <a:p>
          <a:endParaRPr lang="en-US"/>
        </a:p>
      </dgm:t>
    </dgm:pt>
    <dgm:pt modelId="{DB2458E1-112D-4584-A127-78E4BF2A007B}" type="sibTrans" cxnId="{9DCCB1EE-FEDC-4593-8DEE-FFAD1F024ABE}">
      <dgm:prSet/>
      <dgm:spPr/>
      <dgm:t>
        <a:bodyPr/>
        <a:lstStyle/>
        <a:p>
          <a:endParaRPr lang="en-US"/>
        </a:p>
      </dgm:t>
    </dgm:pt>
    <dgm:pt modelId="{211E7817-6152-4E35-B3C2-E3A21A6ED332}">
      <dgm:prSet/>
      <dgm:spPr/>
      <dgm:t>
        <a:bodyPr/>
        <a:lstStyle/>
        <a:p>
          <a:r>
            <a:rPr lang="en-US"/>
            <a:t>Precision@10:</a:t>
          </a:r>
        </a:p>
      </dgm:t>
    </dgm:pt>
    <dgm:pt modelId="{88F7BD1E-30E9-45BA-9E28-23D4732039D6}" type="parTrans" cxnId="{C32CF388-5441-44BB-BB75-33ABA76732CB}">
      <dgm:prSet/>
      <dgm:spPr/>
      <dgm:t>
        <a:bodyPr/>
        <a:lstStyle/>
        <a:p>
          <a:endParaRPr lang="en-US"/>
        </a:p>
      </dgm:t>
    </dgm:pt>
    <dgm:pt modelId="{BA56907E-DBBF-4F95-AA2D-72C9818F2DFF}" type="sibTrans" cxnId="{C32CF388-5441-44BB-BB75-33ABA76732CB}">
      <dgm:prSet/>
      <dgm:spPr/>
      <dgm:t>
        <a:bodyPr/>
        <a:lstStyle/>
        <a:p>
          <a:endParaRPr lang="en-US"/>
        </a:p>
      </dgm:t>
    </dgm:pt>
    <dgm:pt modelId="{F72449CE-1306-4B11-82FC-6E55E5DCF835}">
      <dgm:prSet/>
      <dgm:spPr/>
      <dgm:t>
        <a:bodyPr/>
        <a:lstStyle/>
        <a:p>
          <a:r>
            <a:rPr lang="en-US"/>
            <a:t>Proportion of the top 10 recommendations that are relevant</a:t>
          </a:r>
        </a:p>
      </dgm:t>
    </dgm:pt>
    <dgm:pt modelId="{8C6299FD-4353-4AF3-9414-A657B2E74935}" type="parTrans" cxnId="{159EE50B-57D6-443F-9918-6EB9084CDCB7}">
      <dgm:prSet/>
      <dgm:spPr/>
      <dgm:t>
        <a:bodyPr/>
        <a:lstStyle/>
        <a:p>
          <a:endParaRPr lang="en-US"/>
        </a:p>
      </dgm:t>
    </dgm:pt>
    <dgm:pt modelId="{2864BA3B-FD68-411B-A82A-A78F100BF2FA}" type="sibTrans" cxnId="{159EE50B-57D6-443F-9918-6EB9084CDCB7}">
      <dgm:prSet/>
      <dgm:spPr/>
      <dgm:t>
        <a:bodyPr/>
        <a:lstStyle/>
        <a:p>
          <a:endParaRPr lang="en-US"/>
        </a:p>
      </dgm:t>
    </dgm:pt>
    <dgm:pt modelId="{C9A1DE1B-EEA8-4A78-AEB0-CBA2A5E9B49E}">
      <dgm:prSet/>
      <dgm:spPr/>
      <dgm:t>
        <a:bodyPr/>
        <a:lstStyle/>
        <a:p>
          <a:r>
            <a:rPr lang="en-US"/>
            <a:t>Recall@10:</a:t>
          </a:r>
        </a:p>
      </dgm:t>
    </dgm:pt>
    <dgm:pt modelId="{21D49816-7E3D-4C98-A10F-51ACB75A795F}" type="parTrans" cxnId="{16FAE904-85CA-4962-BA36-74D2B0C7CEA3}">
      <dgm:prSet/>
      <dgm:spPr/>
      <dgm:t>
        <a:bodyPr/>
        <a:lstStyle/>
        <a:p>
          <a:endParaRPr lang="en-US"/>
        </a:p>
      </dgm:t>
    </dgm:pt>
    <dgm:pt modelId="{FF61668B-9BCA-4120-BE49-DC6E99183CF1}" type="sibTrans" cxnId="{16FAE904-85CA-4962-BA36-74D2B0C7CEA3}">
      <dgm:prSet/>
      <dgm:spPr/>
      <dgm:t>
        <a:bodyPr/>
        <a:lstStyle/>
        <a:p>
          <a:endParaRPr lang="en-US"/>
        </a:p>
      </dgm:t>
    </dgm:pt>
    <dgm:pt modelId="{13E0AAAB-B70B-4C33-82C9-A4F0E935C945}">
      <dgm:prSet/>
      <dgm:spPr/>
      <dgm:t>
        <a:bodyPr/>
        <a:lstStyle/>
        <a:p>
          <a:r>
            <a:rPr lang="en-US"/>
            <a:t>Proportion of total Relevant items recommended in the top 10</a:t>
          </a:r>
        </a:p>
      </dgm:t>
    </dgm:pt>
    <dgm:pt modelId="{3FD46E9B-9035-4D41-8CDD-119F3CC52D74}" type="parTrans" cxnId="{D37606D3-D1B0-4943-A08B-3E9498BFC3E5}">
      <dgm:prSet/>
      <dgm:spPr/>
      <dgm:t>
        <a:bodyPr/>
        <a:lstStyle/>
        <a:p>
          <a:endParaRPr lang="en-US"/>
        </a:p>
      </dgm:t>
    </dgm:pt>
    <dgm:pt modelId="{6F5B030B-011A-4F27-9FF9-CE62271D9E15}" type="sibTrans" cxnId="{D37606D3-D1B0-4943-A08B-3E9498BFC3E5}">
      <dgm:prSet/>
      <dgm:spPr/>
      <dgm:t>
        <a:bodyPr/>
        <a:lstStyle/>
        <a:p>
          <a:endParaRPr lang="en-US"/>
        </a:p>
      </dgm:t>
    </dgm:pt>
    <dgm:pt modelId="{3B7C400B-5619-4A99-932D-77F267DEB5CD}">
      <dgm:prSet/>
      <dgm:spPr/>
      <dgm:t>
        <a:bodyPr/>
        <a:lstStyle/>
        <a:p>
          <a:r>
            <a:rPr lang="en-US"/>
            <a:t>F1 Score@10:</a:t>
          </a:r>
        </a:p>
      </dgm:t>
    </dgm:pt>
    <dgm:pt modelId="{6F6653FF-09EC-4E25-BF69-A0FC3E7C78DD}" type="parTrans" cxnId="{A2B1FD78-502E-492F-B0AF-3CF2F4389EAB}">
      <dgm:prSet/>
      <dgm:spPr/>
      <dgm:t>
        <a:bodyPr/>
        <a:lstStyle/>
        <a:p>
          <a:endParaRPr lang="en-US"/>
        </a:p>
      </dgm:t>
    </dgm:pt>
    <dgm:pt modelId="{5812CCE5-481D-4F66-A45D-597EBAE1BB67}" type="sibTrans" cxnId="{A2B1FD78-502E-492F-B0AF-3CF2F4389EAB}">
      <dgm:prSet/>
      <dgm:spPr/>
      <dgm:t>
        <a:bodyPr/>
        <a:lstStyle/>
        <a:p>
          <a:endParaRPr lang="en-US"/>
        </a:p>
      </dgm:t>
    </dgm:pt>
    <dgm:pt modelId="{98D8133C-D171-4011-86CF-72ADDBEB6E19}">
      <dgm:prSet/>
      <dgm:spPr/>
      <dgm:t>
        <a:bodyPr/>
        <a:lstStyle/>
        <a:p>
          <a:r>
            <a:rPr lang="en-US"/>
            <a:t>Harmonic mean of precision and recall</a:t>
          </a:r>
        </a:p>
      </dgm:t>
    </dgm:pt>
    <dgm:pt modelId="{9D49663E-08EB-47E1-BE32-AE04E912E99B}" type="parTrans" cxnId="{15254DDB-2454-481C-AD8B-03C819962A30}">
      <dgm:prSet/>
      <dgm:spPr/>
      <dgm:t>
        <a:bodyPr/>
        <a:lstStyle/>
        <a:p>
          <a:endParaRPr lang="en-US"/>
        </a:p>
      </dgm:t>
    </dgm:pt>
    <dgm:pt modelId="{7699C938-A87E-4891-9292-DDB1B94C5ECF}" type="sibTrans" cxnId="{15254DDB-2454-481C-AD8B-03C819962A30}">
      <dgm:prSet/>
      <dgm:spPr/>
      <dgm:t>
        <a:bodyPr/>
        <a:lstStyle/>
        <a:p>
          <a:endParaRPr lang="en-US"/>
        </a:p>
      </dgm:t>
    </dgm:pt>
    <dgm:pt modelId="{EEEF457D-CC5F-45B4-B6F3-273DE22FFBBD}" type="pres">
      <dgm:prSet presAssocID="{80990CD3-3D48-473B-8A8D-CAB4998F76E9}" presName="Name0" presStyleCnt="0">
        <dgm:presLayoutVars>
          <dgm:dir/>
          <dgm:animLvl val="lvl"/>
          <dgm:resizeHandles val="exact"/>
        </dgm:presLayoutVars>
      </dgm:prSet>
      <dgm:spPr/>
    </dgm:pt>
    <dgm:pt modelId="{272BD621-0CCD-4C36-A950-71A14446A7F5}" type="pres">
      <dgm:prSet presAssocID="{B4D3EAE4-4830-41D3-BAB3-816DEA61AFC8}" presName="linNode" presStyleCnt="0"/>
      <dgm:spPr/>
    </dgm:pt>
    <dgm:pt modelId="{EBC6C78A-AA07-4E2C-AD87-35E93FC354C7}" type="pres">
      <dgm:prSet presAssocID="{B4D3EAE4-4830-41D3-BAB3-816DEA61AFC8}" presName="parentText" presStyleLbl="alignNode1" presStyleIdx="0" presStyleCnt="4">
        <dgm:presLayoutVars>
          <dgm:chMax val="1"/>
          <dgm:bulletEnabled/>
        </dgm:presLayoutVars>
      </dgm:prSet>
      <dgm:spPr/>
    </dgm:pt>
    <dgm:pt modelId="{7496C8C3-06CD-4841-8951-6491E1028177}" type="pres">
      <dgm:prSet presAssocID="{B4D3EAE4-4830-41D3-BAB3-816DEA61AFC8}" presName="descendantText" presStyleLbl="alignAccFollowNode1" presStyleIdx="0" presStyleCnt="4">
        <dgm:presLayoutVars>
          <dgm:bulletEnabled/>
        </dgm:presLayoutVars>
      </dgm:prSet>
      <dgm:spPr/>
    </dgm:pt>
    <dgm:pt modelId="{19C281DC-8ED8-46BF-9613-8EC3456A8170}" type="pres">
      <dgm:prSet presAssocID="{DB000FF9-559C-4086-BE63-E07C520740A5}" presName="sp" presStyleCnt="0"/>
      <dgm:spPr/>
    </dgm:pt>
    <dgm:pt modelId="{1BBE6796-8C8E-4048-A47C-20ECF12CDF8E}" type="pres">
      <dgm:prSet presAssocID="{211E7817-6152-4E35-B3C2-E3A21A6ED332}" presName="linNode" presStyleCnt="0"/>
      <dgm:spPr/>
    </dgm:pt>
    <dgm:pt modelId="{B1452638-F7B4-4AEE-91AF-078D782DC855}" type="pres">
      <dgm:prSet presAssocID="{211E7817-6152-4E35-B3C2-E3A21A6ED332}" presName="parentText" presStyleLbl="alignNode1" presStyleIdx="1" presStyleCnt="4">
        <dgm:presLayoutVars>
          <dgm:chMax val="1"/>
          <dgm:bulletEnabled/>
        </dgm:presLayoutVars>
      </dgm:prSet>
      <dgm:spPr/>
    </dgm:pt>
    <dgm:pt modelId="{3DA604E4-06C5-493C-BE27-DECB3060AA25}" type="pres">
      <dgm:prSet presAssocID="{211E7817-6152-4E35-B3C2-E3A21A6ED332}" presName="descendantText" presStyleLbl="alignAccFollowNode1" presStyleIdx="1" presStyleCnt="4">
        <dgm:presLayoutVars>
          <dgm:bulletEnabled/>
        </dgm:presLayoutVars>
      </dgm:prSet>
      <dgm:spPr/>
    </dgm:pt>
    <dgm:pt modelId="{877040DC-A99A-4C8D-B7D3-9CA339EB7B29}" type="pres">
      <dgm:prSet presAssocID="{BA56907E-DBBF-4F95-AA2D-72C9818F2DFF}" presName="sp" presStyleCnt="0"/>
      <dgm:spPr/>
    </dgm:pt>
    <dgm:pt modelId="{77FCE207-1875-4A4F-9AB5-9F741DB0BC66}" type="pres">
      <dgm:prSet presAssocID="{C9A1DE1B-EEA8-4A78-AEB0-CBA2A5E9B49E}" presName="linNode" presStyleCnt="0"/>
      <dgm:spPr/>
    </dgm:pt>
    <dgm:pt modelId="{EDAB235A-FA99-4EE0-9CB9-444C2C173C79}" type="pres">
      <dgm:prSet presAssocID="{C9A1DE1B-EEA8-4A78-AEB0-CBA2A5E9B49E}" presName="parentText" presStyleLbl="alignNode1" presStyleIdx="2" presStyleCnt="4">
        <dgm:presLayoutVars>
          <dgm:chMax val="1"/>
          <dgm:bulletEnabled/>
        </dgm:presLayoutVars>
      </dgm:prSet>
      <dgm:spPr/>
    </dgm:pt>
    <dgm:pt modelId="{5A4EF86D-9CA5-48DB-80F3-FF320C5F4DB9}" type="pres">
      <dgm:prSet presAssocID="{C9A1DE1B-EEA8-4A78-AEB0-CBA2A5E9B49E}" presName="descendantText" presStyleLbl="alignAccFollowNode1" presStyleIdx="2" presStyleCnt="4">
        <dgm:presLayoutVars>
          <dgm:bulletEnabled/>
        </dgm:presLayoutVars>
      </dgm:prSet>
      <dgm:spPr/>
    </dgm:pt>
    <dgm:pt modelId="{C0ABF2F5-BE07-4E2A-BC4F-47478F24B6BC}" type="pres">
      <dgm:prSet presAssocID="{FF61668B-9BCA-4120-BE49-DC6E99183CF1}" presName="sp" presStyleCnt="0"/>
      <dgm:spPr/>
    </dgm:pt>
    <dgm:pt modelId="{1B0EF496-A912-42CB-A604-0518F0F9EB5B}" type="pres">
      <dgm:prSet presAssocID="{3B7C400B-5619-4A99-932D-77F267DEB5CD}" presName="linNode" presStyleCnt="0"/>
      <dgm:spPr/>
    </dgm:pt>
    <dgm:pt modelId="{1E742C0E-51C6-47DD-8E8C-E26B7454B1D9}" type="pres">
      <dgm:prSet presAssocID="{3B7C400B-5619-4A99-932D-77F267DEB5CD}" presName="parentText" presStyleLbl="alignNode1" presStyleIdx="3" presStyleCnt="4">
        <dgm:presLayoutVars>
          <dgm:chMax val="1"/>
          <dgm:bulletEnabled/>
        </dgm:presLayoutVars>
      </dgm:prSet>
      <dgm:spPr/>
    </dgm:pt>
    <dgm:pt modelId="{C976B993-1B44-4ADE-9267-96CB2742282C}" type="pres">
      <dgm:prSet presAssocID="{3B7C400B-5619-4A99-932D-77F267DEB5CD}" presName="descendantText" presStyleLbl="alignAccFollowNode1" presStyleIdx="3" presStyleCnt="4">
        <dgm:presLayoutVars>
          <dgm:bulletEnabled/>
        </dgm:presLayoutVars>
      </dgm:prSet>
      <dgm:spPr/>
    </dgm:pt>
  </dgm:ptLst>
  <dgm:cxnLst>
    <dgm:cxn modelId="{16FAE904-85CA-4962-BA36-74D2B0C7CEA3}" srcId="{80990CD3-3D48-473B-8A8D-CAB4998F76E9}" destId="{C9A1DE1B-EEA8-4A78-AEB0-CBA2A5E9B49E}" srcOrd="2" destOrd="0" parTransId="{21D49816-7E3D-4C98-A10F-51ACB75A795F}" sibTransId="{FF61668B-9BCA-4120-BE49-DC6E99183CF1}"/>
    <dgm:cxn modelId="{159EE50B-57D6-443F-9918-6EB9084CDCB7}" srcId="{211E7817-6152-4E35-B3C2-E3A21A6ED332}" destId="{F72449CE-1306-4B11-82FC-6E55E5DCF835}" srcOrd="0" destOrd="0" parTransId="{8C6299FD-4353-4AF3-9414-A657B2E74935}" sibTransId="{2864BA3B-FD68-411B-A82A-A78F100BF2FA}"/>
    <dgm:cxn modelId="{0DF94626-2018-48D3-8DA1-734AB91D48D2}" type="presOf" srcId="{98D8133C-D171-4011-86CF-72ADDBEB6E19}" destId="{C976B993-1B44-4ADE-9267-96CB2742282C}" srcOrd="0" destOrd="0" presId="urn:microsoft.com/office/officeart/2016/7/layout/VerticalSolidActionList"/>
    <dgm:cxn modelId="{01CF996B-2094-47C8-9496-FA6A9CDE6A72}" type="presOf" srcId="{80990CD3-3D48-473B-8A8D-CAB4998F76E9}" destId="{EEEF457D-CC5F-45B4-B6F3-273DE22FFBBD}" srcOrd="0" destOrd="0" presId="urn:microsoft.com/office/officeart/2016/7/layout/VerticalSolidActionList"/>
    <dgm:cxn modelId="{A2B1FD78-502E-492F-B0AF-3CF2F4389EAB}" srcId="{80990CD3-3D48-473B-8A8D-CAB4998F76E9}" destId="{3B7C400B-5619-4A99-932D-77F267DEB5CD}" srcOrd="3" destOrd="0" parTransId="{6F6653FF-09EC-4E25-BF69-A0FC3E7C78DD}" sibTransId="{5812CCE5-481D-4F66-A45D-597EBAE1BB67}"/>
    <dgm:cxn modelId="{C32CF388-5441-44BB-BB75-33ABA76732CB}" srcId="{80990CD3-3D48-473B-8A8D-CAB4998F76E9}" destId="{211E7817-6152-4E35-B3C2-E3A21A6ED332}" srcOrd="1" destOrd="0" parTransId="{88F7BD1E-30E9-45BA-9E28-23D4732039D6}" sibTransId="{BA56907E-DBBF-4F95-AA2D-72C9818F2DFF}"/>
    <dgm:cxn modelId="{64361D89-F238-4D56-9B2D-DAA8A4B28B97}" srcId="{80990CD3-3D48-473B-8A8D-CAB4998F76E9}" destId="{B4D3EAE4-4830-41D3-BAB3-816DEA61AFC8}" srcOrd="0" destOrd="0" parTransId="{8A9E7271-C377-46CA-8F0C-FD1A42424703}" sibTransId="{DB000FF9-559C-4086-BE63-E07C520740A5}"/>
    <dgm:cxn modelId="{9786538A-344F-42F4-970A-A5ED28A049C4}" type="presOf" srcId="{13E0AAAB-B70B-4C33-82C9-A4F0E935C945}" destId="{5A4EF86D-9CA5-48DB-80F3-FF320C5F4DB9}" srcOrd="0" destOrd="0" presId="urn:microsoft.com/office/officeart/2016/7/layout/VerticalSolidActionList"/>
    <dgm:cxn modelId="{6FFB378B-B283-4BDD-AE5C-E7351D38A093}" type="presOf" srcId="{211E7817-6152-4E35-B3C2-E3A21A6ED332}" destId="{B1452638-F7B4-4AEE-91AF-078D782DC855}" srcOrd="0" destOrd="0" presId="urn:microsoft.com/office/officeart/2016/7/layout/VerticalSolidActionList"/>
    <dgm:cxn modelId="{277C3AA7-21DE-4F08-A960-AC49B5AF28D2}" type="presOf" srcId="{1CFF1298-590C-4A6C-BFBA-D3C4E716C4AC}" destId="{7496C8C3-06CD-4841-8951-6491E1028177}" srcOrd="0" destOrd="0" presId="urn:microsoft.com/office/officeart/2016/7/layout/VerticalSolidActionList"/>
    <dgm:cxn modelId="{2D548DB1-49E5-4789-BD8F-C211E2DA1F6F}" type="presOf" srcId="{3B7C400B-5619-4A99-932D-77F267DEB5CD}" destId="{1E742C0E-51C6-47DD-8E8C-E26B7454B1D9}" srcOrd="0" destOrd="0" presId="urn:microsoft.com/office/officeart/2016/7/layout/VerticalSolidActionList"/>
    <dgm:cxn modelId="{3376C2C2-B8ED-4EC7-82C3-D86F992DE6E0}" type="presOf" srcId="{B4D3EAE4-4830-41D3-BAB3-816DEA61AFC8}" destId="{EBC6C78A-AA07-4E2C-AD87-35E93FC354C7}" srcOrd="0" destOrd="0" presId="urn:microsoft.com/office/officeart/2016/7/layout/VerticalSolidActionList"/>
    <dgm:cxn modelId="{E0D22FC9-944B-4151-A6EF-DA20AF68BCDE}" type="presOf" srcId="{F72449CE-1306-4B11-82FC-6E55E5DCF835}" destId="{3DA604E4-06C5-493C-BE27-DECB3060AA25}" srcOrd="0" destOrd="0" presId="urn:microsoft.com/office/officeart/2016/7/layout/VerticalSolidActionList"/>
    <dgm:cxn modelId="{2B38D5D2-FEF4-4E78-AB8A-A81221F108EB}" type="presOf" srcId="{C9A1DE1B-EEA8-4A78-AEB0-CBA2A5E9B49E}" destId="{EDAB235A-FA99-4EE0-9CB9-444C2C173C79}" srcOrd="0" destOrd="0" presId="urn:microsoft.com/office/officeart/2016/7/layout/VerticalSolidActionList"/>
    <dgm:cxn modelId="{D37606D3-D1B0-4943-A08B-3E9498BFC3E5}" srcId="{C9A1DE1B-EEA8-4A78-AEB0-CBA2A5E9B49E}" destId="{13E0AAAB-B70B-4C33-82C9-A4F0E935C945}" srcOrd="0" destOrd="0" parTransId="{3FD46E9B-9035-4D41-8CDD-119F3CC52D74}" sibTransId="{6F5B030B-011A-4F27-9FF9-CE62271D9E15}"/>
    <dgm:cxn modelId="{15254DDB-2454-481C-AD8B-03C819962A30}" srcId="{3B7C400B-5619-4A99-932D-77F267DEB5CD}" destId="{98D8133C-D171-4011-86CF-72ADDBEB6E19}" srcOrd="0" destOrd="0" parTransId="{9D49663E-08EB-47E1-BE32-AE04E912E99B}" sibTransId="{7699C938-A87E-4891-9292-DDB1B94C5ECF}"/>
    <dgm:cxn modelId="{9DCCB1EE-FEDC-4593-8DEE-FFAD1F024ABE}" srcId="{B4D3EAE4-4830-41D3-BAB3-816DEA61AFC8}" destId="{1CFF1298-590C-4A6C-BFBA-D3C4E716C4AC}" srcOrd="0" destOrd="0" parTransId="{CE33F66C-FFD8-443B-80D0-0AA33659240D}" sibTransId="{DB2458E1-112D-4584-A127-78E4BF2A007B}"/>
    <dgm:cxn modelId="{980AD19B-FA47-472E-9537-3BDBB605CB64}" type="presParOf" srcId="{EEEF457D-CC5F-45B4-B6F3-273DE22FFBBD}" destId="{272BD621-0CCD-4C36-A950-71A14446A7F5}" srcOrd="0" destOrd="0" presId="urn:microsoft.com/office/officeart/2016/7/layout/VerticalSolidActionList"/>
    <dgm:cxn modelId="{38D2C4E8-4872-4199-9882-44C82E964D14}" type="presParOf" srcId="{272BD621-0CCD-4C36-A950-71A14446A7F5}" destId="{EBC6C78A-AA07-4E2C-AD87-35E93FC354C7}" srcOrd="0" destOrd="0" presId="urn:microsoft.com/office/officeart/2016/7/layout/VerticalSolidActionList"/>
    <dgm:cxn modelId="{52CFDBA1-6FCC-4114-838D-8C4563B54CB1}" type="presParOf" srcId="{272BD621-0CCD-4C36-A950-71A14446A7F5}" destId="{7496C8C3-06CD-4841-8951-6491E1028177}" srcOrd="1" destOrd="0" presId="urn:microsoft.com/office/officeart/2016/7/layout/VerticalSolidActionList"/>
    <dgm:cxn modelId="{87F64AA6-CA41-4C29-9DFC-94B233B15AA8}" type="presParOf" srcId="{EEEF457D-CC5F-45B4-B6F3-273DE22FFBBD}" destId="{19C281DC-8ED8-46BF-9613-8EC3456A8170}" srcOrd="1" destOrd="0" presId="urn:microsoft.com/office/officeart/2016/7/layout/VerticalSolidActionList"/>
    <dgm:cxn modelId="{57A14651-FED5-4AE4-9A35-66FE609BAA0B}" type="presParOf" srcId="{EEEF457D-CC5F-45B4-B6F3-273DE22FFBBD}" destId="{1BBE6796-8C8E-4048-A47C-20ECF12CDF8E}" srcOrd="2" destOrd="0" presId="urn:microsoft.com/office/officeart/2016/7/layout/VerticalSolidActionList"/>
    <dgm:cxn modelId="{44809EC6-C20D-4F49-846F-1F57FDFA5A78}" type="presParOf" srcId="{1BBE6796-8C8E-4048-A47C-20ECF12CDF8E}" destId="{B1452638-F7B4-4AEE-91AF-078D782DC855}" srcOrd="0" destOrd="0" presId="urn:microsoft.com/office/officeart/2016/7/layout/VerticalSolidActionList"/>
    <dgm:cxn modelId="{86A18424-BD93-4224-BC02-3310E0821F10}" type="presParOf" srcId="{1BBE6796-8C8E-4048-A47C-20ECF12CDF8E}" destId="{3DA604E4-06C5-493C-BE27-DECB3060AA25}" srcOrd="1" destOrd="0" presId="urn:microsoft.com/office/officeart/2016/7/layout/VerticalSolidActionList"/>
    <dgm:cxn modelId="{F4B0D896-6C38-47E7-8119-EC08B1918E9E}" type="presParOf" srcId="{EEEF457D-CC5F-45B4-B6F3-273DE22FFBBD}" destId="{877040DC-A99A-4C8D-B7D3-9CA339EB7B29}" srcOrd="3" destOrd="0" presId="urn:microsoft.com/office/officeart/2016/7/layout/VerticalSolidActionList"/>
    <dgm:cxn modelId="{1C92E1B5-4453-46AC-AB3C-B8FBE41C79C5}" type="presParOf" srcId="{EEEF457D-CC5F-45B4-B6F3-273DE22FFBBD}" destId="{77FCE207-1875-4A4F-9AB5-9F741DB0BC66}" srcOrd="4" destOrd="0" presId="urn:microsoft.com/office/officeart/2016/7/layout/VerticalSolidActionList"/>
    <dgm:cxn modelId="{55E2BC0D-D689-4CEB-850D-A9FAF484CDF4}" type="presParOf" srcId="{77FCE207-1875-4A4F-9AB5-9F741DB0BC66}" destId="{EDAB235A-FA99-4EE0-9CB9-444C2C173C79}" srcOrd="0" destOrd="0" presId="urn:microsoft.com/office/officeart/2016/7/layout/VerticalSolidActionList"/>
    <dgm:cxn modelId="{C5B694C5-5E83-45D5-A865-EFFFC5A12562}" type="presParOf" srcId="{77FCE207-1875-4A4F-9AB5-9F741DB0BC66}" destId="{5A4EF86D-9CA5-48DB-80F3-FF320C5F4DB9}" srcOrd="1" destOrd="0" presId="urn:microsoft.com/office/officeart/2016/7/layout/VerticalSolidActionList"/>
    <dgm:cxn modelId="{5764E548-AB65-401C-B999-FA7A5AFCE4EF}" type="presParOf" srcId="{EEEF457D-CC5F-45B4-B6F3-273DE22FFBBD}" destId="{C0ABF2F5-BE07-4E2A-BC4F-47478F24B6BC}" srcOrd="5" destOrd="0" presId="urn:microsoft.com/office/officeart/2016/7/layout/VerticalSolidActionList"/>
    <dgm:cxn modelId="{98E7230C-BD9D-463E-B26C-3D615E999A0A}" type="presParOf" srcId="{EEEF457D-CC5F-45B4-B6F3-273DE22FFBBD}" destId="{1B0EF496-A912-42CB-A604-0518F0F9EB5B}" srcOrd="6" destOrd="0" presId="urn:microsoft.com/office/officeart/2016/7/layout/VerticalSolidActionList"/>
    <dgm:cxn modelId="{F0A7121B-9AAE-4CCC-B412-3A4575316BB0}" type="presParOf" srcId="{1B0EF496-A912-42CB-A604-0518F0F9EB5B}" destId="{1E742C0E-51C6-47DD-8E8C-E26B7454B1D9}" srcOrd="0" destOrd="0" presId="urn:microsoft.com/office/officeart/2016/7/layout/VerticalSolidActionList"/>
    <dgm:cxn modelId="{A7CDBF5D-5009-4FCF-AC66-8E7AC0E56F99}" type="presParOf" srcId="{1B0EF496-A912-42CB-A604-0518F0F9EB5B}" destId="{C976B993-1B44-4ADE-9267-96CB2742282C}"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510B06-4EA7-4F55-9AA2-449676AA0EA0}"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CF74F50-A4ED-4500-8E44-03E34C8E418D}">
      <dgm:prSet/>
      <dgm:spPr/>
      <dgm:t>
        <a:bodyPr/>
        <a:lstStyle/>
        <a:p>
          <a:pPr>
            <a:defRPr b="1"/>
          </a:pPr>
          <a:r>
            <a:rPr lang="en-US"/>
            <a:t>Resources</a:t>
          </a:r>
        </a:p>
      </dgm:t>
    </dgm:pt>
    <dgm:pt modelId="{369A68CA-C023-4DCF-A400-879E25F32458}" type="parTrans" cxnId="{9B2EA879-297B-47C1-93CB-AE12008DB6B9}">
      <dgm:prSet/>
      <dgm:spPr/>
      <dgm:t>
        <a:bodyPr/>
        <a:lstStyle/>
        <a:p>
          <a:endParaRPr lang="en-US"/>
        </a:p>
      </dgm:t>
    </dgm:pt>
    <dgm:pt modelId="{C1A57ABB-0172-4EFF-9925-E913280AA131}" type="sibTrans" cxnId="{9B2EA879-297B-47C1-93CB-AE12008DB6B9}">
      <dgm:prSet/>
      <dgm:spPr/>
      <dgm:t>
        <a:bodyPr/>
        <a:lstStyle/>
        <a:p>
          <a:endParaRPr lang="en-US"/>
        </a:p>
      </dgm:t>
    </dgm:pt>
    <dgm:pt modelId="{7F5B3774-20D8-4A8D-B077-EC989AB42A15}">
      <dgm:prSet/>
      <dgm:spPr/>
      <dgm:t>
        <a:bodyPr/>
        <a:lstStyle/>
        <a:p>
          <a:r>
            <a:rPr lang="en-US"/>
            <a:t>Lack of computational power for model optimization</a:t>
          </a:r>
        </a:p>
      </dgm:t>
    </dgm:pt>
    <dgm:pt modelId="{F11484C9-7DD1-4D8A-BD9C-D384A921C014}" type="parTrans" cxnId="{8070D52F-C761-4780-8B65-8FADB4A7A41B}">
      <dgm:prSet/>
      <dgm:spPr/>
      <dgm:t>
        <a:bodyPr/>
        <a:lstStyle/>
        <a:p>
          <a:endParaRPr lang="en-US"/>
        </a:p>
      </dgm:t>
    </dgm:pt>
    <dgm:pt modelId="{34F9BBEC-3E9F-4543-9DDA-996B10B9D5AA}" type="sibTrans" cxnId="{8070D52F-C761-4780-8B65-8FADB4A7A41B}">
      <dgm:prSet/>
      <dgm:spPr/>
      <dgm:t>
        <a:bodyPr/>
        <a:lstStyle/>
        <a:p>
          <a:endParaRPr lang="en-US"/>
        </a:p>
      </dgm:t>
    </dgm:pt>
    <dgm:pt modelId="{C31524CC-168C-4E87-9DF0-147EC8AEB6CB}">
      <dgm:prSet/>
      <dgm:spPr/>
      <dgm:t>
        <a:bodyPr/>
        <a:lstStyle/>
        <a:p>
          <a:pPr>
            <a:defRPr b="1"/>
          </a:pPr>
          <a:r>
            <a:rPr lang="en-US"/>
            <a:t>Data</a:t>
          </a:r>
        </a:p>
      </dgm:t>
    </dgm:pt>
    <dgm:pt modelId="{C7B0A645-BD17-4FB7-BF9D-3C9E95D7AC27}" type="parTrans" cxnId="{1229AD03-FFAF-4706-999B-03BCF1147991}">
      <dgm:prSet/>
      <dgm:spPr/>
      <dgm:t>
        <a:bodyPr/>
        <a:lstStyle/>
        <a:p>
          <a:endParaRPr lang="en-US"/>
        </a:p>
      </dgm:t>
    </dgm:pt>
    <dgm:pt modelId="{C04C07E5-EFE8-42CA-B6EE-22D902BB16DB}" type="sibTrans" cxnId="{1229AD03-FFAF-4706-999B-03BCF1147991}">
      <dgm:prSet/>
      <dgm:spPr/>
      <dgm:t>
        <a:bodyPr/>
        <a:lstStyle/>
        <a:p>
          <a:endParaRPr lang="en-US"/>
        </a:p>
      </dgm:t>
    </dgm:pt>
    <dgm:pt modelId="{8A5A000B-34BA-4A6A-82A7-D11C0E53EC19}">
      <dgm:prSet/>
      <dgm:spPr/>
      <dgm:t>
        <a:bodyPr/>
        <a:lstStyle/>
        <a:p>
          <a:r>
            <a:rPr lang="en-US"/>
            <a:t>Lack of proper metadata to build a content-based model or hybrid model</a:t>
          </a:r>
        </a:p>
      </dgm:t>
    </dgm:pt>
    <dgm:pt modelId="{A218AEFA-B609-4439-9F40-D67B86903211}" type="parTrans" cxnId="{5D0B0798-E70B-4B1B-988A-5204D57D8C02}">
      <dgm:prSet/>
      <dgm:spPr/>
      <dgm:t>
        <a:bodyPr/>
        <a:lstStyle/>
        <a:p>
          <a:endParaRPr lang="en-US"/>
        </a:p>
      </dgm:t>
    </dgm:pt>
    <dgm:pt modelId="{0673288F-246E-4B5C-BAFC-04CEEB463683}" type="sibTrans" cxnId="{5D0B0798-E70B-4B1B-988A-5204D57D8C02}">
      <dgm:prSet/>
      <dgm:spPr/>
      <dgm:t>
        <a:bodyPr/>
        <a:lstStyle/>
        <a:p>
          <a:endParaRPr lang="en-US"/>
        </a:p>
      </dgm:t>
    </dgm:pt>
    <dgm:pt modelId="{25BB79E5-05C2-41BB-A096-8DAC85CB3309}" type="pres">
      <dgm:prSet presAssocID="{6E510B06-4EA7-4F55-9AA2-449676AA0EA0}" presName="root" presStyleCnt="0">
        <dgm:presLayoutVars>
          <dgm:dir/>
          <dgm:resizeHandles val="exact"/>
        </dgm:presLayoutVars>
      </dgm:prSet>
      <dgm:spPr/>
    </dgm:pt>
    <dgm:pt modelId="{67A5BC1D-8A45-41E0-B3ED-4D6E26941435}" type="pres">
      <dgm:prSet presAssocID="{8CF74F50-A4ED-4500-8E44-03E34C8E418D}" presName="compNode" presStyleCnt="0"/>
      <dgm:spPr/>
    </dgm:pt>
    <dgm:pt modelId="{6D3CED5F-88F9-4CBB-8665-1997A4C9DAE6}" type="pres">
      <dgm:prSet presAssocID="{8CF74F50-A4ED-4500-8E44-03E34C8E41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12A73D21-7858-431E-B334-1633F578AEB6}" type="pres">
      <dgm:prSet presAssocID="{8CF74F50-A4ED-4500-8E44-03E34C8E418D}" presName="iconSpace" presStyleCnt="0"/>
      <dgm:spPr/>
    </dgm:pt>
    <dgm:pt modelId="{DD7C5B48-4AD7-4236-B34E-557A70329D18}" type="pres">
      <dgm:prSet presAssocID="{8CF74F50-A4ED-4500-8E44-03E34C8E418D}" presName="parTx" presStyleLbl="revTx" presStyleIdx="0" presStyleCnt="4">
        <dgm:presLayoutVars>
          <dgm:chMax val="0"/>
          <dgm:chPref val="0"/>
        </dgm:presLayoutVars>
      </dgm:prSet>
      <dgm:spPr/>
    </dgm:pt>
    <dgm:pt modelId="{1458E6B3-F3DC-4035-BCAE-2961C5524B84}" type="pres">
      <dgm:prSet presAssocID="{8CF74F50-A4ED-4500-8E44-03E34C8E418D}" presName="txSpace" presStyleCnt="0"/>
      <dgm:spPr/>
    </dgm:pt>
    <dgm:pt modelId="{CE54333F-9BCC-4B63-9BB9-DEE36919A334}" type="pres">
      <dgm:prSet presAssocID="{8CF74F50-A4ED-4500-8E44-03E34C8E418D}" presName="desTx" presStyleLbl="revTx" presStyleIdx="1" presStyleCnt="4">
        <dgm:presLayoutVars/>
      </dgm:prSet>
      <dgm:spPr/>
    </dgm:pt>
    <dgm:pt modelId="{75C15F9F-E954-4AA5-83B9-F81674A17EB8}" type="pres">
      <dgm:prSet presAssocID="{C1A57ABB-0172-4EFF-9925-E913280AA131}" presName="sibTrans" presStyleCnt="0"/>
      <dgm:spPr/>
    </dgm:pt>
    <dgm:pt modelId="{85FA2B18-21A2-45AE-8151-0C4AC75A8E05}" type="pres">
      <dgm:prSet presAssocID="{C31524CC-168C-4E87-9DF0-147EC8AEB6CB}" presName="compNode" presStyleCnt="0"/>
      <dgm:spPr/>
    </dgm:pt>
    <dgm:pt modelId="{5C1F98E2-93BE-4E5D-BAB5-11349AA5CAD8}" type="pres">
      <dgm:prSet presAssocID="{C31524CC-168C-4E87-9DF0-147EC8AEB6C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6E200CD-94F5-4F52-8FCD-86C22332D77D}" type="pres">
      <dgm:prSet presAssocID="{C31524CC-168C-4E87-9DF0-147EC8AEB6CB}" presName="iconSpace" presStyleCnt="0"/>
      <dgm:spPr/>
    </dgm:pt>
    <dgm:pt modelId="{E9D270ED-976C-4DB6-8C80-22B3835C2428}" type="pres">
      <dgm:prSet presAssocID="{C31524CC-168C-4E87-9DF0-147EC8AEB6CB}" presName="parTx" presStyleLbl="revTx" presStyleIdx="2" presStyleCnt="4">
        <dgm:presLayoutVars>
          <dgm:chMax val="0"/>
          <dgm:chPref val="0"/>
        </dgm:presLayoutVars>
      </dgm:prSet>
      <dgm:spPr/>
    </dgm:pt>
    <dgm:pt modelId="{E889711B-A966-4CF8-BD3F-D5230186A59D}" type="pres">
      <dgm:prSet presAssocID="{C31524CC-168C-4E87-9DF0-147EC8AEB6CB}" presName="txSpace" presStyleCnt="0"/>
      <dgm:spPr/>
    </dgm:pt>
    <dgm:pt modelId="{59B0D844-9072-47B8-BCFE-4C6F01588C5B}" type="pres">
      <dgm:prSet presAssocID="{C31524CC-168C-4E87-9DF0-147EC8AEB6CB}" presName="desTx" presStyleLbl="revTx" presStyleIdx="3" presStyleCnt="4">
        <dgm:presLayoutVars/>
      </dgm:prSet>
      <dgm:spPr/>
    </dgm:pt>
  </dgm:ptLst>
  <dgm:cxnLst>
    <dgm:cxn modelId="{1229AD03-FFAF-4706-999B-03BCF1147991}" srcId="{6E510B06-4EA7-4F55-9AA2-449676AA0EA0}" destId="{C31524CC-168C-4E87-9DF0-147EC8AEB6CB}" srcOrd="1" destOrd="0" parTransId="{C7B0A645-BD17-4FB7-BF9D-3C9E95D7AC27}" sibTransId="{C04C07E5-EFE8-42CA-B6EE-22D902BB16DB}"/>
    <dgm:cxn modelId="{8070D52F-C761-4780-8B65-8FADB4A7A41B}" srcId="{8CF74F50-A4ED-4500-8E44-03E34C8E418D}" destId="{7F5B3774-20D8-4A8D-B077-EC989AB42A15}" srcOrd="0" destOrd="0" parTransId="{F11484C9-7DD1-4D8A-BD9C-D384A921C014}" sibTransId="{34F9BBEC-3E9F-4543-9DDA-996B10B9D5AA}"/>
    <dgm:cxn modelId="{52886A57-B73C-4799-A4BE-2FC7A3AB6BF4}" type="presOf" srcId="{6E510B06-4EA7-4F55-9AA2-449676AA0EA0}" destId="{25BB79E5-05C2-41BB-A096-8DAC85CB3309}" srcOrd="0" destOrd="0" presId="urn:microsoft.com/office/officeart/2018/5/layout/CenteredIconLabelDescriptionList"/>
    <dgm:cxn modelId="{7B0B9978-E4B1-4531-8962-FE0082B7AB2B}" type="presOf" srcId="{8A5A000B-34BA-4A6A-82A7-D11C0E53EC19}" destId="{59B0D844-9072-47B8-BCFE-4C6F01588C5B}" srcOrd="0" destOrd="0" presId="urn:microsoft.com/office/officeart/2018/5/layout/CenteredIconLabelDescriptionList"/>
    <dgm:cxn modelId="{9B2EA879-297B-47C1-93CB-AE12008DB6B9}" srcId="{6E510B06-4EA7-4F55-9AA2-449676AA0EA0}" destId="{8CF74F50-A4ED-4500-8E44-03E34C8E418D}" srcOrd="0" destOrd="0" parTransId="{369A68CA-C023-4DCF-A400-879E25F32458}" sibTransId="{C1A57ABB-0172-4EFF-9925-E913280AA131}"/>
    <dgm:cxn modelId="{3155C486-9338-4227-85E0-D6BB283A458C}" type="presOf" srcId="{8CF74F50-A4ED-4500-8E44-03E34C8E418D}" destId="{DD7C5B48-4AD7-4236-B34E-557A70329D18}" srcOrd="0" destOrd="0" presId="urn:microsoft.com/office/officeart/2018/5/layout/CenteredIconLabelDescriptionList"/>
    <dgm:cxn modelId="{ED864791-7850-4478-AB0D-C408F00FC906}" type="presOf" srcId="{C31524CC-168C-4E87-9DF0-147EC8AEB6CB}" destId="{E9D270ED-976C-4DB6-8C80-22B3835C2428}" srcOrd="0" destOrd="0" presId="urn:microsoft.com/office/officeart/2018/5/layout/CenteredIconLabelDescriptionList"/>
    <dgm:cxn modelId="{5D0B0798-E70B-4B1B-988A-5204D57D8C02}" srcId="{C31524CC-168C-4E87-9DF0-147EC8AEB6CB}" destId="{8A5A000B-34BA-4A6A-82A7-D11C0E53EC19}" srcOrd="0" destOrd="0" parTransId="{A218AEFA-B609-4439-9F40-D67B86903211}" sibTransId="{0673288F-246E-4B5C-BAFC-04CEEB463683}"/>
    <dgm:cxn modelId="{3010DAE6-0B18-49C8-A43C-CD01E02ADF66}" type="presOf" srcId="{7F5B3774-20D8-4A8D-B077-EC989AB42A15}" destId="{CE54333F-9BCC-4B63-9BB9-DEE36919A334}" srcOrd="0" destOrd="0" presId="urn:microsoft.com/office/officeart/2018/5/layout/CenteredIconLabelDescriptionList"/>
    <dgm:cxn modelId="{7E66F3E5-2485-4627-9701-2B00D86A7FB2}" type="presParOf" srcId="{25BB79E5-05C2-41BB-A096-8DAC85CB3309}" destId="{67A5BC1D-8A45-41E0-B3ED-4D6E26941435}" srcOrd="0" destOrd="0" presId="urn:microsoft.com/office/officeart/2018/5/layout/CenteredIconLabelDescriptionList"/>
    <dgm:cxn modelId="{81D8EFB5-6D3D-4DB1-AF19-BE61C17DBE5F}" type="presParOf" srcId="{67A5BC1D-8A45-41E0-B3ED-4D6E26941435}" destId="{6D3CED5F-88F9-4CBB-8665-1997A4C9DAE6}" srcOrd="0" destOrd="0" presId="urn:microsoft.com/office/officeart/2018/5/layout/CenteredIconLabelDescriptionList"/>
    <dgm:cxn modelId="{90C81ECD-3FE4-418C-87A8-3A2E31AB2600}" type="presParOf" srcId="{67A5BC1D-8A45-41E0-B3ED-4D6E26941435}" destId="{12A73D21-7858-431E-B334-1633F578AEB6}" srcOrd="1" destOrd="0" presId="urn:microsoft.com/office/officeart/2018/5/layout/CenteredIconLabelDescriptionList"/>
    <dgm:cxn modelId="{B2B42F69-4370-4719-B415-1328686CD257}" type="presParOf" srcId="{67A5BC1D-8A45-41E0-B3ED-4D6E26941435}" destId="{DD7C5B48-4AD7-4236-B34E-557A70329D18}" srcOrd="2" destOrd="0" presId="urn:microsoft.com/office/officeart/2018/5/layout/CenteredIconLabelDescriptionList"/>
    <dgm:cxn modelId="{893BA3B9-BE01-4033-965F-0166F861D084}" type="presParOf" srcId="{67A5BC1D-8A45-41E0-B3ED-4D6E26941435}" destId="{1458E6B3-F3DC-4035-BCAE-2961C5524B84}" srcOrd="3" destOrd="0" presId="urn:microsoft.com/office/officeart/2018/5/layout/CenteredIconLabelDescriptionList"/>
    <dgm:cxn modelId="{109F4DD9-1EDD-48E9-8EA5-45BF1D7072C4}" type="presParOf" srcId="{67A5BC1D-8A45-41E0-B3ED-4D6E26941435}" destId="{CE54333F-9BCC-4B63-9BB9-DEE36919A334}" srcOrd="4" destOrd="0" presId="urn:microsoft.com/office/officeart/2018/5/layout/CenteredIconLabelDescriptionList"/>
    <dgm:cxn modelId="{6125C6D0-5694-4573-BCC7-CE0DC51276C8}" type="presParOf" srcId="{25BB79E5-05C2-41BB-A096-8DAC85CB3309}" destId="{75C15F9F-E954-4AA5-83B9-F81674A17EB8}" srcOrd="1" destOrd="0" presId="urn:microsoft.com/office/officeart/2018/5/layout/CenteredIconLabelDescriptionList"/>
    <dgm:cxn modelId="{5A859C0A-8F2A-4484-A5FE-BEE4DAB20985}" type="presParOf" srcId="{25BB79E5-05C2-41BB-A096-8DAC85CB3309}" destId="{85FA2B18-21A2-45AE-8151-0C4AC75A8E05}" srcOrd="2" destOrd="0" presId="urn:microsoft.com/office/officeart/2018/5/layout/CenteredIconLabelDescriptionList"/>
    <dgm:cxn modelId="{153F0B5D-B5D3-4047-889D-A749B06A7908}" type="presParOf" srcId="{85FA2B18-21A2-45AE-8151-0C4AC75A8E05}" destId="{5C1F98E2-93BE-4E5D-BAB5-11349AA5CAD8}" srcOrd="0" destOrd="0" presId="urn:microsoft.com/office/officeart/2018/5/layout/CenteredIconLabelDescriptionList"/>
    <dgm:cxn modelId="{F6A1F465-4D86-4E04-BFF8-3588D0A219E5}" type="presParOf" srcId="{85FA2B18-21A2-45AE-8151-0C4AC75A8E05}" destId="{56E200CD-94F5-4F52-8FCD-86C22332D77D}" srcOrd="1" destOrd="0" presId="urn:microsoft.com/office/officeart/2018/5/layout/CenteredIconLabelDescriptionList"/>
    <dgm:cxn modelId="{752CC395-82E3-46F6-8E04-22DDF333647A}" type="presParOf" srcId="{85FA2B18-21A2-45AE-8151-0C4AC75A8E05}" destId="{E9D270ED-976C-4DB6-8C80-22B3835C2428}" srcOrd="2" destOrd="0" presId="urn:microsoft.com/office/officeart/2018/5/layout/CenteredIconLabelDescriptionList"/>
    <dgm:cxn modelId="{AA354721-4959-4594-8573-196945FC4BC0}" type="presParOf" srcId="{85FA2B18-21A2-45AE-8151-0C4AC75A8E05}" destId="{E889711B-A966-4CF8-BD3F-D5230186A59D}" srcOrd="3" destOrd="0" presId="urn:microsoft.com/office/officeart/2018/5/layout/CenteredIconLabelDescriptionList"/>
    <dgm:cxn modelId="{E95B2607-E0FC-4D23-B4F9-EE00E905CAF2}" type="presParOf" srcId="{85FA2B18-21A2-45AE-8151-0C4AC75A8E05}" destId="{59B0D844-9072-47B8-BCFE-4C6F01588C5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526EBD-ECA8-49F8-820B-A76BE65EE0F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CC87FC5-1446-41F2-BC54-EA6E8262264D}">
      <dgm:prSet/>
      <dgm:spPr/>
      <dgm:t>
        <a:bodyPr/>
        <a:lstStyle/>
        <a:p>
          <a:pPr>
            <a:lnSpc>
              <a:spcPct val="100000"/>
            </a:lnSpc>
          </a:pPr>
          <a:r>
            <a:rPr lang="en-US" b="0" i="0" baseline="0"/>
            <a:t>Maruti Techlabs. (2022). </a:t>
          </a:r>
          <a:r>
            <a:rPr lang="en-US" b="0" i="1" baseline="0"/>
            <a:t>How can product recommendation system benefit your business?</a:t>
          </a:r>
          <a:endParaRPr lang="en-US"/>
        </a:p>
      </dgm:t>
    </dgm:pt>
    <dgm:pt modelId="{8A2D0E80-AEBB-468A-A6B7-EDBDA95CD354}" type="parTrans" cxnId="{5E893CD4-E44B-4DF9-9E80-C164CEFE6EE5}">
      <dgm:prSet/>
      <dgm:spPr/>
      <dgm:t>
        <a:bodyPr/>
        <a:lstStyle/>
        <a:p>
          <a:endParaRPr lang="en-US"/>
        </a:p>
      </dgm:t>
    </dgm:pt>
    <dgm:pt modelId="{C7AAB500-908C-4588-8A5C-6342275B02B4}" type="sibTrans" cxnId="{5E893CD4-E44B-4DF9-9E80-C164CEFE6EE5}">
      <dgm:prSet/>
      <dgm:spPr/>
      <dgm:t>
        <a:bodyPr/>
        <a:lstStyle/>
        <a:p>
          <a:endParaRPr lang="en-US"/>
        </a:p>
      </dgm:t>
    </dgm:pt>
    <dgm:pt modelId="{C12278E8-3395-4170-9A80-65CE83F26F96}">
      <dgm:prSet/>
      <dgm:spPr/>
      <dgm:t>
        <a:bodyPr/>
        <a:lstStyle/>
        <a:p>
          <a:pPr>
            <a:lnSpc>
              <a:spcPct val="100000"/>
            </a:lnSpc>
          </a:pPr>
          <a:r>
            <a:rPr lang="en-US" b="0" i="0" baseline="0"/>
            <a:t>Hou, Y., Li, J., He, Z., Yan, A., Chen, X., &amp; McAuley, J. </a:t>
          </a:r>
          <a:r>
            <a:rPr lang="en-US" b="0" i="1" baseline="0"/>
            <a:t>Bridging Language and Items for Retrieval and Recommendation</a:t>
          </a:r>
          <a:r>
            <a:rPr lang="en-US" b="0" i="0" baseline="0"/>
            <a:t>. arXiv.</a:t>
          </a:r>
          <a:endParaRPr lang="en-US"/>
        </a:p>
      </dgm:t>
    </dgm:pt>
    <dgm:pt modelId="{C68B95A3-8E42-4A71-AB4A-66AB2B41FEB6}" type="parTrans" cxnId="{932655DD-BE84-45C8-B1B9-895AA73863ED}">
      <dgm:prSet/>
      <dgm:spPr/>
      <dgm:t>
        <a:bodyPr/>
        <a:lstStyle/>
        <a:p>
          <a:endParaRPr lang="en-US"/>
        </a:p>
      </dgm:t>
    </dgm:pt>
    <dgm:pt modelId="{58258E51-E58E-48CE-8185-1904E140B2CE}" type="sibTrans" cxnId="{932655DD-BE84-45C8-B1B9-895AA73863ED}">
      <dgm:prSet/>
      <dgm:spPr/>
      <dgm:t>
        <a:bodyPr/>
        <a:lstStyle/>
        <a:p>
          <a:endParaRPr lang="en-US"/>
        </a:p>
      </dgm:t>
    </dgm:pt>
    <dgm:pt modelId="{338287E5-B313-46B9-A64D-037320049E71}">
      <dgm:prSet/>
      <dgm:spPr/>
      <dgm:t>
        <a:bodyPr/>
        <a:lstStyle/>
        <a:p>
          <a:pPr>
            <a:lnSpc>
              <a:spcPct val="100000"/>
            </a:lnSpc>
          </a:pPr>
          <a:r>
            <a:rPr lang="en-US" b="0" i="0" baseline="0"/>
            <a:t>Hug, N. </a:t>
          </a:r>
          <a:r>
            <a:rPr lang="en-US" b="0" i="1" baseline="0"/>
            <a:t>Surprise: A Python scikit for building and analyzing recommender systems</a:t>
          </a:r>
          <a:r>
            <a:rPr lang="en-US" b="0" i="0" baseline="0"/>
            <a:t>. </a:t>
          </a:r>
          <a:endParaRPr lang="en-US"/>
        </a:p>
      </dgm:t>
    </dgm:pt>
    <dgm:pt modelId="{8CB79D21-6055-44F5-B26E-1A131C070408}" type="parTrans" cxnId="{C8CA8F43-38B2-426A-9598-CEEF795B7C71}">
      <dgm:prSet/>
      <dgm:spPr/>
      <dgm:t>
        <a:bodyPr/>
        <a:lstStyle/>
        <a:p>
          <a:endParaRPr lang="en-US"/>
        </a:p>
      </dgm:t>
    </dgm:pt>
    <dgm:pt modelId="{3C8111CD-9770-4828-9AC4-5B4A26142F1D}" type="sibTrans" cxnId="{C8CA8F43-38B2-426A-9598-CEEF795B7C71}">
      <dgm:prSet/>
      <dgm:spPr/>
      <dgm:t>
        <a:bodyPr/>
        <a:lstStyle/>
        <a:p>
          <a:endParaRPr lang="en-US"/>
        </a:p>
      </dgm:t>
    </dgm:pt>
    <dgm:pt modelId="{4ADB4510-FA30-4965-ABB2-06ECEA4401FC}" type="pres">
      <dgm:prSet presAssocID="{B8526EBD-ECA8-49F8-820B-A76BE65EE0F3}" presName="linear" presStyleCnt="0">
        <dgm:presLayoutVars>
          <dgm:animLvl val="lvl"/>
          <dgm:resizeHandles val="exact"/>
        </dgm:presLayoutVars>
      </dgm:prSet>
      <dgm:spPr/>
    </dgm:pt>
    <dgm:pt modelId="{C0FA2836-347E-4C35-89DD-18BEB65EB887}" type="pres">
      <dgm:prSet presAssocID="{7CC87FC5-1446-41F2-BC54-EA6E8262264D}" presName="parentText" presStyleLbl="node1" presStyleIdx="0" presStyleCnt="3">
        <dgm:presLayoutVars>
          <dgm:chMax val="0"/>
          <dgm:bulletEnabled val="1"/>
        </dgm:presLayoutVars>
      </dgm:prSet>
      <dgm:spPr/>
    </dgm:pt>
    <dgm:pt modelId="{4BB94ACE-7009-4E69-B579-5D54E2B361A3}" type="pres">
      <dgm:prSet presAssocID="{C7AAB500-908C-4588-8A5C-6342275B02B4}" presName="spacer" presStyleCnt="0"/>
      <dgm:spPr/>
    </dgm:pt>
    <dgm:pt modelId="{F5071E1D-E5DB-4182-BC65-1FA5EC4C2BBE}" type="pres">
      <dgm:prSet presAssocID="{C12278E8-3395-4170-9A80-65CE83F26F96}" presName="parentText" presStyleLbl="node1" presStyleIdx="1" presStyleCnt="3">
        <dgm:presLayoutVars>
          <dgm:chMax val="0"/>
          <dgm:bulletEnabled val="1"/>
        </dgm:presLayoutVars>
      </dgm:prSet>
      <dgm:spPr/>
    </dgm:pt>
    <dgm:pt modelId="{07361667-3484-4671-9C4D-5A59DBE05301}" type="pres">
      <dgm:prSet presAssocID="{58258E51-E58E-48CE-8185-1904E140B2CE}" presName="spacer" presStyleCnt="0"/>
      <dgm:spPr/>
    </dgm:pt>
    <dgm:pt modelId="{7BC199BB-E35F-4A92-AAEA-D00C8E0F06A7}" type="pres">
      <dgm:prSet presAssocID="{338287E5-B313-46B9-A64D-037320049E71}" presName="parentText" presStyleLbl="node1" presStyleIdx="2" presStyleCnt="3">
        <dgm:presLayoutVars>
          <dgm:chMax val="0"/>
          <dgm:bulletEnabled val="1"/>
        </dgm:presLayoutVars>
      </dgm:prSet>
      <dgm:spPr/>
    </dgm:pt>
  </dgm:ptLst>
  <dgm:cxnLst>
    <dgm:cxn modelId="{6F2D5E0C-1D89-4E37-B330-AD5E78312DC8}" type="presOf" srcId="{B8526EBD-ECA8-49F8-820B-A76BE65EE0F3}" destId="{4ADB4510-FA30-4965-ABB2-06ECEA4401FC}" srcOrd="0" destOrd="0" presId="urn:microsoft.com/office/officeart/2005/8/layout/vList2"/>
    <dgm:cxn modelId="{C8CA8F43-38B2-426A-9598-CEEF795B7C71}" srcId="{B8526EBD-ECA8-49F8-820B-A76BE65EE0F3}" destId="{338287E5-B313-46B9-A64D-037320049E71}" srcOrd="2" destOrd="0" parTransId="{8CB79D21-6055-44F5-B26E-1A131C070408}" sibTransId="{3C8111CD-9770-4828-9AC4-5B4A26142F1D}"/>
    <dgm:cxn modelId="{FD215F44-4F79-4D66-876D-F16327C93525}" type="presOf" srcId="{C12278E8-3395-4170-9A80-65CE83F26F96}" destId="{F5071E1D-E5DB-4182-BC65-1FA5EC4C2BBE}" srcOrd="0" destOrd="0" presId="urn:microsoft.com/office/officeart/2005/8/layout/vList2"/>
    <dgm:cxn modelId="{B932D2AC-3446-47FB-9717-8B597C491168}" type="presOf" srcId="{338287E5-B313-46B9-A64D-037320049E71}" destId="{7BC199BB-E35F-4A92-AAEA-D00C8E0F06A7}" srcOrd="0" destOrd="0" presId="urn:microsoft.com/office/officeart/2005/8/layout/vList2"/>
    <dgm:cxn modelId="{5E893CD4-E44B-4DF9-9E80-C164CEFE6EE5}" srcId="{B8526EBD-ECA8-49F8-820B-A76BE65EE0F3}" destId="{7CC87FC5-1446-41F2-BC54-EA6E8262264D}" srcOrd="0" destOrd="0" parTransId="{8A2D0E80-AEBB-468A-A6B7-EDBDA95CD354}" sibTransId="{C7AAB500-908C-4588-8A5C-6342275B02B4}"/>
    <dgm:cxn modelId="{7B1D02DD-36F0-4DEE-9379-E1E50C3F4565}" type="presOf" srcId="{7CC87FC5-1446-41F2-BC54-EA6E8262264D}" destId="{C0FA2836-347E-4C35-89DD-18BEB65EB887}" srcOrd="0" destOrd="0" presId="urn:microsoft.com/office/officeart/2005/8/layout/vList2"/>
    <dgm:cxn modelId="{932655DD-BE84-45C8-B1B9-895AA73863ED}" srcId="{B8526EBD-ECA8-49F8-820B-A76BE65EE0F3}" destId="{C12278E8-3395-4170-9A80-65CE83F26F96}" srcOrd="1" destOrd="0" parTransId="{C68B95A3-8E42-4A71-AB4A-66AB2B41FEB6}" sibTransId="{58258E51-E58E-48CE-8185-1904E140B2CE}"/>
    <dgm:cxn modelId="{E98BDB88-ABE1-4C0A-AC6B-2AB499728A21}" type="presParOf" srcId="{4ADB4510-FA30-4965-ABB2-06ECEA4401FC}" destId="{C0FA2836-347E-4C35-89DD-18BEB65EB887}" srcOrd="0" destOrd="0" presId="urn:microsoft.com/office/officeart/2005/8/layout/vList2"/>
    <dgm:cxn modelId="{92D795C7-5691-421D-8C57-12F1B6DAFA3F}" type="presParOf" srcId="{4ADB4510-FA30-4965-ABB2-06ECEA4401FC}" destId="{4BB94ACE-7009-4E69-B579-5D54E2B361A3}" srcOrd="1" destOrd="0" presId="urn:microsoft.com/office/officeart/2005/8/layout/vList2"/>
    <dgm:cxn modelId="{2AB9E7E1-A93D-4D44-B81A-0E3CE8DACB8F}" type="presParOf" srcId="{4ADB4510-FA30-4965-ABB2-06ECEA4401FC}" destId="{F5071E1D-E5DB-4182-BC65-1FA5EC4C2BBE}" srcOrd="2" destOrd="0" presId="urn:microsoft.com/office/officeart/2005/8/layout/vList2"/>
    <dgm:cxn modelId="{BFCCA0C5-36EB-4D0D-8E9C-F96E18943EAE}" type="presParOf" srcId="{4ADB4510-FA30-4965-ABB2-06ECEA4401FC}" destId="{07361667-3484-4671-9C4D-5A59DBE05301}" srcOrd="3" destOrd="0" presId="urn:microsoft.com/office/officeart/2005/8/layout/vList2"/>
    <dgm:cxn modelId="{7FB57103-64AC-4C54-A42E-7DD860F5E043}" type="presParOf" srcId="{4ADB4510-FA30-4965-ABB2-06ECEA4401FC}" destId="{7BC199BB-E35F-4A92-AAEA-D00C8E0F06A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2FCDD-40C8-4736-B893-08DEF5AA5D5B}">
      <dsp:nvSpPr>
        <dsp:cNvPr id="0" name=""/>
        <dsp:cNvSpPr/>
      </dsp:nvSpPr>
      <dsp:spPr>
        <a:xfrm>
          <a:off x="0" y="341272"/>
          <a:ext cx="6003925" cy="1291679"/>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Challenge: Help customers discover relevant movies and TV shows in Amazons vast catalog</a:t>
          </a:r>
        </a:p>
      </dsp:txBody>
      <dsp:txXfrm>
        <a:off x="63055" y="404327"/>
        <a:ext cx="5877815" cy="1165569"/>
      </dsp:txXfrm>
    </dsp:sp>
    <dsp:sp modelId="{CE381DFA-8F60-4D3C-9D85-4A32647BDA6F}">
      <dsp:nvSpPr>
        <dsp:cNvPr id="0" name=""/>
        <dsp:cNvSpPr/>
      </dsp:nvSpPr>
      <dsp:spPr>
        <a:xfrm>
          <a:off x="0" y="1702072"/>
          <a:ext cx="6003925" cy="1291679"/>
        </a:xfrm>
        <a:prstGeom prst="roundRect">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Objective: Develop a recommendation model that can provide personalized suggestions for each customer</a:t>
          </a:r>
        </a:p>
      </dsp:txBody>
      <dsp:txXfrm>
        <a:off x="63055" y="1765127"/>
        <a:ext cx="5877815" cy="1165569"/>
      </dsp:txXfrm>
    </dsp:sp>
    <dsp:sp modelId="{58BE882C-D966-40DE-9B1E-D889859B9B95}">
      <dsp:nvSpPr>
        <dsp:cNvPr id="0" name=""/>
        <dsp:cNvSpPr/>
      </dsp:nvSpPr>
      <dsp:spPr>
        <a:xfrm>
          <a:off x="0" y="3062872"/>
          <a:ext cx="6003925" cy="1291679"/>
        </a:xfrm>
        <a:prstGeom prst="roundRect">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Goal: Enhance customer experience by recommending them items they will find relevant and have interest in purchasing  </a:t>
          </a:r>
        </a:p>
      </dsp:txBody>
      <dsp:txXfrm>
        <a:off x="63055" y="3125927"/>
        <a:ext cx="5877815" cy="1165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A27DD-3509-49A4-9BEF-8C4B3AF64777}">
      <dsp:nvSpPr>
        <dsp:cNvPr id="0" name=""/>
        <dsp:cNvSpPr/>
      </dsp:nvSpPr>
      <dsp:spPr>
        <a:xfrm>
          <a:off x="0" y="941737"/>
          <a:ext cx="5924550" cy="5827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811" tIns="208280" rIns="45981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Converted user_id and asin to strings	</a:t>
          </a:r>
        </a:p>
        <a:p>
          <a:pPr marL="57150" lvl="1" indent="-57150" algn="l" defTabSz="444500">
            <a:lnSpc>
              <a:spcPct val="90000"/>
            </a:lnSpc>
            <a:spcBef>
              <a:spcPct val="0"/>
            </a:spcBef>
            <a:spcAft>
              <a:spcPct val="15000"/>
            </a:spcAft>
            <a:buChar char="•"/>
          </a:pPr>
          <a:r>
            <a:rPr lang="en-US" sz="1000" kern="1200"/>
            <a:t>Ratings converted to float values</a:t>
          </a:r>
        </a:p>
      </dsp:txBody>
      <dsp:txXfrm>
        <a:off x="0" y="941737"/>
        <a:ext cx="5924550" cy="582750"/>
      </dsp:txXfrm>
    </dsp:sp>
    <dsp:sp modelId="{5FEADA98-A88E-4CAB-8BAF-37267C2311D8}">
      <dsp:nvSpPr>
        <dsp:cNvPr id="0" name=""/>
        <dsp:cNvSpPr/>
      </dsp:nvSpPr>
      <dsp:spPr>
        <a:xfrm>
          <a:off x="296227" y="794137"/>
          <a:ext cx="4147185" cy="295200"/>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754" tIns="0" rIns="156754" bIns="0" numCol="1" spcCol="1270" anchor="ctr" anchorCtr="0">
          <a:noAutofit/>
        </a:bodyPr>
        <a:lstStyle/>
        <a:p>
          <a:pPr marL="0" lvl="0" indent="0" algn="l" defTabSz="444500">
            <a:lnSpc>
              <a:spcPct val="90000"/>
            </a:lnSpc>
            <a:spcBef>
              <a:spcPct val="0"/>
            </a:spcBef>
            <a:spcAft>
              <a:spcPct val="35000"/>
            </a:spcAft>
            <a:buNone/>
          </a:pPr>
          <a:r>
            <a:rPr lang="en-US" sz="1000" kern="1200"/>
            <a:t>Data Type Conversions:</a:t>
          </a:r>
        </a:p>
      </dsp:txBody>
      <dsp:txXfrm>
        <a:off x="310637" y="808547"/>
        <a:ext cx="4118365" cy="266380"/>
      </dsp:txXfrm>
    </dsp:sp>
    <dsp:sp modelId="{611A78CB-0AB7-4C24-911F-FB0EC6C8B022}">
      <dsp:nvSpPr>
        <dsp:cNvPr id="0" name=""/>
        <dsp:cNvSpPr/>
      </dsp:nvSpPr>
      <dsp:spPr>
        <a:xfrm>
          <a:off x="0" y="1726087"/>
          <a:ext cx="5924550" cy="417375"/>
        </a:xfrm>
        <a:prstGeom prst="rect">
          <a:avLst/>
        </a:prstGeom>
        <a:solidFill>
          <a:schemeClr val="lt1">
            <a:alpha val="90000"/>
            <a:hueOff val="0"/>
            <a:satOff val="0"/>
            <a:lumOff val="0"/>
            <a:alphaOff val="0"/>
          </a:schemeClr>
        </a:solidFill>
        <a:ln w="12700" cap="flat" cmpd="sng" algn="ctr">
          <a:solidFill>
            <a:schemeClr val="accent5">
              <a:hueOff val="-4607364"/>
              <a:satOff val="5156"/>
              <a:lumOff val="29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811" tIns="208280" rIns="45981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Assigned unique integer indices to user_id and asin</a:t>
          </a:r>
        </a:p>
      </dsp:txBody>
      <dsp:txXfrm>
        <a:off x="0" y="1726087"/>
        <a:ext cx="5924550" cy="417375"/>
      </dsp:txXfrm>
    </dsp:sp>
    <dsp:sp modelId="{9A045021-ACBD-4DF8-B10E-E304825C30CB}">
      <dsp:nvSpPr>
        <dsp:cNvPr id="0" name=""/>
        <dsp:cNvSpPr/>
      </dsp:nvSpPr>
      <dsp:spPr>
        <a:xfrm>
          <a:off x="296227" y="1578487"/>
          <a:ext cx="4147185" cy="295200"/>
        </a:xfrm>
        <a:prstGeom prst="roundRect">
          <a:avLst/>
        </a:prstGeom>
        <a:gradFill rotWithShape="0">
          <a:gsLst>
            <a:gs pos="0">
              <a:schemeClr val="accent5">
                <a:hueOff val="-4607364"/>
                <a:satOff val="5156"/>
                <a:lumOff val="294"/>
                <a:alphaOff val="0"/>
                <a:tint val="94000"/>
                <a:satMod val="100000"/>
                <a:lumMod val="104000"/>
              </a:schemeClr>
            </a:gs>
            <a:gs pos="69000">
              <a:schemeClr val="accent5">
                <a:hueOff val="-4607364"/>
                <a:satOff val="5156"/>
                <a:lumOff val="294"/>
                <a:alphaOff val="0"/>
                <a:shade val="86000"/>
                <a:satMod val="130000"/>
                <a:lumMod val="102000"/>
              </a:schemeClr>
            </a:gs>
            <a:gs pos="100000">
              <a:schemeClr val="accent5">
                <a:hueOff val="-4607364"/>
                <a:satOff val="5156"/>
                <a:lumOff val="29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754" tIns="0" rIns="156754" bIns="0" numCol="1" spcCol="1270" anchor="ctr" anchorCtr="0">
          <a:noAutofit/>
        </a:bodyPr>
        <a:lstStyle/>
        <a:p>
          <a:pPr marL="0" lvl="0" indent="0" algn="l" defTabSz="444500">
            <a:lnSpc>
              <a:spcPct val="90000"/>
            </a:lnSpc>
            <a:spcBef>
              <a:spcPct val="0"/>
            </a:spcBef>
            <a:spcAft>
              <a:spcPct val="35000"/>
            </a:spcAft>
            <a:buNone/>
          </a:pPr>
          <a:r>
            <a:rPr lang="en-US" sz="1000" kern="1200"/>
            <a:t>ID Mapping</a:t>
          </a:r>
        </a:p>
      </dsp:txBody>
      <dsp:txXfrm>
        <a:off x="310637" y="1592897"/>
        <a:ext cx="4118365" cy="266380"/>
      </dsp:txXfrm>
    </dsp:sp>
    <dsp:sp modelId="{05FCA621-4ED6-41AE-A891-FF091E557CEC}">
      <dsp:nvSpPr>
        <dsp:cNvPr id="0" name=""/>
        <dsp:cNvSpPr/>
      </dsp:nvSpPr>
      <dsp:spPr>
        <a:xfrm>
          <a:off x="0" y="2345062"/>
          <a:ext cx="5924550" cy="582750"/>
        </a:xfrm>
        <a:prstGeom prst="rect">
          <a:avLst/>
        </a:prstGeom>
        <a:solidFill>
          <a:schemeClr val="lt1">
            <a:alpha val="90000"/>
            <a:hueOff val="0"/>
            <a:satOff val="0"/>
            <a:lumOff val="0"/>
            <a:alphaOff val="0"/>
          </a:schemeClr>
        </a:solidFill>
        <a:ln w="12700" cap="flat" cmpd="sng" algn="ctr">
          <a:solidFill>
            <a:schemeClr val="accent5">
              <a:hueOff val="-9214729"/>
              <a:satOff val="10313"/>
              <a:lumOff val="5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811" tIns="208280" rIns="459811"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Dataset split in training (80%) and testing (20%) sets</a:t>
          </a:r>
        </a:p>
        <a:p>
          <a:pPr marL="57150" lvl="1" indent="-57150" algn="l" defTabSz="444500">
            <a:lnSpc>
              <a:spcPct val="90000"/>
            </a:lnSpc>
            <a:spcBef>
              <a:spcPct val="0"/>
            </a:spcBef>
            <a:spcAft>
              <a:spcPct val="15000"/>
            </a:spcAft>
            <a:buChar char="•"/>
          </a:pPr>
          <a:r>
            <a:rPr lang="en-US" sz="1000" kern="1200"/>
            <a:t>Guaranteed that all users and items appeared in both sets</a:t>
          </a:r>
        </a:p>
      </dsp:txBody>
      <dsp:txXfrm>
        <a:off x="0" y="2345062"/>
        <a:ext cx="5924550" cy="582750"/>
      </dsp:txXfrm>
    </dsp:sp>
    <dsp:sp modelId="{54A3F032-AFE2-4829-AA2A-AF85BE00FB17}">
      <dsp:nvSpPr>
        <dsp:cNvPr id="0" name=""/>
        <dsp:cNvSpPr/>
      </dsp:nvSpPr>
      <dsp:spPr>
        <a:xfrm>
          <a:off x="296227" y="2197462"/>
          <a:ext cx="4147185" cy="295200"/>
        </a:xfrm>
        <a:prstGeom prst="roundRect">
          <a:avLst/>
        </a:prstGeom>
        <a:gradFill rotWithShape="0">
          <a:gsLst>
            <a:gs pos="0">
              <a:schemeClr val="accent5">
                <a:hueOff val="-9214729"/>
                <a:satOff val="10313"/>
                <a:lumOff val="589"/>
                <a:alphaOff val="0"/>
                <a:tint val="94000"/>
                <a:satMod val="100000"/>
                <a:lumMod val="104000"/>
              </a:schemeClr>
            </a:gs>
            <a:gs pos="69000">
              <a:schemeClr val="accent5">
                <a:hueOff val="-9214729"/>
                <a:satOff val="10313"/>
                <a:lumOff val="589"/>
                <a:alphaOff val="0"/>
                <a:shade val="86000"/>
                <a:satMod val="130000"/>
                <a:lumMod val="102000"/>
              </a:schemeClr>
            </a:gs>
            <a:gs pos="100000">
              <a:schemeClr val="accent5">
                <a:hueOff val="-9214729"/>
                <a:satOff val="10313"/>
                <a:lumOff val="58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754" tIns="0" rIns="156754" bIns="0" numCol="1" spcCol="1270" anchor="ctr" anchorCtr="0">
          <a:noAutofit/>
        </a:bodyPr>
        <a:lstStyle/>
        <a:p>
          <a:pPr marL="0" lvl="0" indent="0" algn="l" defTabSz="444500">
            <a:lnSpc>
              <a:spcPct val="90000"/>
            </a:lnSpc>
            <a:spcBef>
              <a:spcPct val="0"/>
            </a:spcBef>
            <a:spcAft>
              <a:spcPct val="35000"/>
            </a:spcAft>
            <a:buNone/>
          </a:pPr>
          <a:r>
            <a:rPr lang="en-US" sz="1000" kern="1200"/>
            <a:t>Train-Test Split:</a:t>
          </a:r>
        </a:p>
      </dsp:txBody>
      <dsp:txXfrm>
        <a:off x="310637" y="2211872"/>
        <a:ext cx="4118365" cy="266380"/>
      </dsp:txXfrm>
    </dsp:sp>
    <dsp:sp modelId="{60343755-A769-4223-BDE3-3707F686607C}">
      <dsp:nvSpPr>
        <dsp:cNvPr id="0" name=""/>
        <dsp:cNvSpPr/>
      </dsp:nvSpPr>
      <dsp:spPr>
        <a:xfrm>
          <a:off x="0" y="3129412"/>
          <a:ext cx="5924550" cy="252000"/>
        </a:xfrm>
        <a:prstGeom prst="rect">
          <a:avLst/>
        </a:prstGeom>
        <a:solidFill>
          <a:schemeClr val="lt1">
            <a:alpha val="90000"/>
            <a:hueOff val="0"/>
            <a:satOff val="0"/>
            <a:lumOff val="0"/>
            <a:alphaOff val="0"/>
          </a:schemeClr>
        </a:solidFill>
        <a:ln w="12700" cap="flat" cmpd="sng" algn="ctr">
          <a:solidFill>
            <a:schemeClr val="accent5">
              <a:hueOff val="-13822094"/>
              <a:satOff val="15469"/>
              <a:lumOff val="883"/>
              <a:alphaOff val="0"/>
            </a:schemeClr>
          </a:solidFill>
          <a:prstDash val="solid"/>
        </a:ln>
        <a:effectLst/>
      </dsp:spPr>
      <dsp:style>
        <a:lnRef idx="1">
          <a:scrgbClr r="0" g="0" b="0"/>
        </a:lnRef>
        <a:fillRef idx="1">
          <a:scrgbClr r="0" g="0" b="0"/>
        </a:fillRef>
        <a:effectRef idx="0">
          <a:scrgbClr r="0" g="0" b="0"/>
        </a:effectRef>
        <a:fontRef idx="minor"/>
      </dsp:style>
    </dsp:sp>
    <dsp:sp modelId="{0B18725F-2EF4-4798-AC95-C814EBC0DA03}">
      <dsp:nvSpPr>
        <dsp:cNvPr id="0" name=""/>
        <dsp:cNvSpPr/>
      </dsp:nvSpPr>
      <dsp:spPr>
        <a:xfrm>
          <a:off x="296227" y="2981812"/>
          <a:ext cx="4147185" cy="295200"/>
        </a:xfrm>
        <a:prstGeom prst="roundRect">
          <a:avLst/>
        </a:prstGeom>
        <a:gradFill rotWithShape="0">
          <a:gsLst>
            <a:gs pos="0">
              <a:schemeClr val="accent5">
                <a:hueOff val="-13822094"/>
                <a:satOff val="15469"/>
                <a:lumOff val="883"/>
                <a:alphaOff val="0"/>
                <a:tint val="94000"/>
                <a:satMod val="100000"/>
                <a:lumMod val="104000"/>
              </a:schemeClr>
            </a:gs>
            <a:gs pos="69000">
              <a:schemeClr val="accent5">
                <a:hueOff val="-13822094"/>
                <a:satOff val="15469"/>
                <a:lumOff val="883"/>
                <a:alphaOff val="0"/>
                <a:shade val="86000"/>
                <a:satMod val="130000"/>
                <a:lumMod val="102000"/>
              </a:schemeClr>
            </a:gs>
            <a:gs pos="100000">
              <a:schemeClr val="accent5">
                <a:hueOff val="-13822094"/>
                <a:satOff val="15469"/>
                <a:lumOff val="883"/>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754" tIns="0" rIns="156754" bIns="0" numCol="1" spcCol="1270" anchor="ctr" anchorCtr="0">
          <a:noAutofit/>
        </a:bodyPr>
        <a:lstStyle/>
        <a:p>
          <a:pPr marL="0" lvl="0" indent="0" algn="l" defTabSz="444500">
            <a:lnSpc>
              <a:spcPct val="90000"/>
            </a:lnSpc>
            <a:spcBef>
              <a:spcPct val="0"/>
            </a:spcBef>
            <a:spcAft>
              <a:spcPct val="35000"/>
            </a:spcAft>
            <a:buNone/>
          </a:pPr>
          <a:r>
            <a:rPr lang="en-US" sz="1000" kern="1200"/>
            <a:t>Data Integrity</a:t>
          </a:r>
        </a:p>
      </dsp:txBody>
      <dsp:txXfrm>
        <a:off x="310637" y="2996222"/>
        <a:ext cx="4118365" cy="266380"/>
      </dsp:txXfrm>
    </dsp:sp>
    <dsp:sp modelId="{908FAF21-9EE3-4EA1-BA9C-B257D852AC69}">
      <dsp:nvSpPr>
        <dsp:cNvPr id="0" name=""/>
        <dsp:cNvSpPr/>
      </dsp:nvSpPr>
      <dsp:spPr>
        <a:xfrm>
          <a:off x="0" y="3583012"/>
          <a:ext cx="5924550" cy="252000"/>
        </a:xfrm>
        <a:prstGeom prst="rect">
          <a:avLst/>
        </a:prstGeom>
        <a:solidFill>
          <a:schemeClr val="lt1">
            <a:alpha val="90000"/>
            <a:hueOff val="0"/>
            <a:satOff val="0"/>
            <a:lumOff val="0"/>
            <a:alphaOff val="0"/>
          </a:schemeClr>
        </a:solidFill>
        <a:ln w="12700" cap="flat" cmpd="sng" algn="ctr">
          <a:solidFill>
            <a:schemeClr val="accent5">
              <a:hueOff val="-18429457"/>
              <a:satOff val="20625"/>
              <a:lumOff val="1177"/>
              <a:alphaOff val="0"/>
            </a:schemeClr>
          </a:solidFill>
          <a:prstDash val="solid"/>
        </a:ln>
        <a:effectLst/>
      </dsp:spPr>
      <dsp:style>
        <a:lnRef idx="1">
          <a:scrgbClr r="0" g="0" b="0"/>
        </a:lnRef>
        <a:fillRef idx="1">
          <a:scrgbClr r="0" g="0" b="0"/>
        </a:fillRef>
        <a:effectRef idx="0">
          <a:scrgbClr r="0" g="0" b="0"/>
        </a:effectRef>
        <a:fontRef idx="minor"/>
      </dsp:style>
    </dsp:sp>
    <dsp:sp modelId="{15DC4486-0490-479E-B3F1-CCBC05430C0C}">
      <dsp:nvSpPr>
        <dsp:cNvPr id="0" name=""/>
        <dsp:cNvSpPr/>
      </dsp:nvSpPr>
      <dsp:spPr>
        <a:xfrm>
          <a:off x="296227" y="3435412"/>
          <a:ext cx="4147185" cy="295200"/>
        </a:xfrm>
        <a:prstGeom prst="round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754" tIns="0" rIns="156754" bIns="0" numCol="1" spcCol="1270" anchor="ctr" anchorCtr="0">
          <a:noAutofit/>
        </a:bodyPr>
        <a:lstStyle/>
        <a:p>
          <a:pPr marL="0" lvl="0" indent="0" algn="l" defTabSz="444500">
            <a:lnSpc>
              <a:spcPct val="90000"/>
            </a:lnSpc>
            <a:spcBef>
              <a:spcPct val="0"/>
            </a:spcBef>
            <a:spcAft>
              <a:spcPct val="35000"/>
            </a:spcAft>
            <a:buNone/>
          </a:pPr>
          <a:r>
            <a:rPr lang="en-US" sz="1000" kern="1200"/>
            <a:t>There were no missing values and no duplicates in the dataset</a:t>
          </a:r>
        </a:p>
      </dsp:txBody>
      <dsp:txXfrm>
        <a:off x="310637" y="3449822"/>
        <a:ext cx="4118365"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278B6-96CD-4015-919B-B473FEF96988}">
      <dsp:nvSpPr>
        <dsp:cNvPr id="0" name=""/>
        <dsp:cNvSpPr/>
      </dsp:nvSpPr>
      <dsp:spPr>
        <a:xfrm>
          <a:off x="0" y="191565"/>
          <a:ext cx="5924550" cy="561599"/>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K-Nearest Neighbors (KNN):</a:t>
          </a:r>
        </a:p>
      </dsp:txBody>
      <dsp:txXfrm>
        <a:off x="27415" y="218980"/>
        <a:ext cx="5869720" cy="506769"/>
      </dsp:txXfrm>
    </dsp:sp>
    <dsp:sp modelId="{3EC8975E-86DD-4BC2-A048-F4D60E8BE75B}">
      <dsp:nvSpPr>
        <dsp:cNvPr id="0" name=""/>
        <dsp:cNvSpPr/>
      </dsp:nvSpPr>
      <dsp:spPr>
        <a:xfrm>
          <a:off x="0" y="753165"/>
          <a:ext cx="592455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10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Captures item similarities based on user-item interactions</a:t>
          </a:r>
        </a:p>
      </dsp:txBody>
      <dsp:txXfrm>
        <a:off x="0" y="753165"/>
        <a:ext cx="5924550" cy="571320"/>
      </dsp:txXfrm>
    </dsp:sp>
    <dsp:sp modelId="{8C4331F6-FFC5-43EB-A8F2-FE37CC1EB868}">
      <dsp:nvSpPr>
        <dsp:cNvPr id="0" name=""/>
        <dsp:cNvSpPr/>
      </dsp:nvSpPr>
      <dsp:spPr>
        <a:xfrm>
          <a:off x="0" y="1324485"/>
          <a:ext cx="5924550" cy="561599"/>
        </a:xfrm>
        <a:prstGeom prst="roundRect">
          <a:avLst/>
        </a:prstGeom>
        <a:gradFill rotWithShape="0">
          <a:gsLst>
            <a:gs pos="0">
              <a:schemeClr val="accent2">
                <a:hueOff val="737640"/>
                <a:satOff val="3400"/>
                <a:lumOff val="523"/>
                <a:alphaOff val="0"/>
                <a:tint val="94000"/>
                <a:satMod val="100000"/>
                <a:lumMod val="104000"/>
              </a:schemeClr>
            </a:gs>
            <a:gs pos="69000">
              <a:schemeClr val="accent2">
                <a:hueOff val="737640"/>
                <a:satOff val="3400"/>
                <a:lumOff val="523"/>
                <a:alphaOff val="0"/>
                <a:shade val="86000"/>
                <a:satMod val="130000"/>
                <a:lumMod val="102000"/>
              </a:schemeClr>
            </a:gs>
            <a:gs pos="100000">
              <a:schemeClr val="accent2">
                <a:hueOff val="737640"/>
                <a:satOff val="3400"/>
                <a:lumOff val="523"/>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Singular Value Decomposition (SVD):</a:t>
          </a:r>
        </a:p>
      </dsp:txBody>
      <dsp:txXfrm>
        <a:off x="27415" y="1351900"/>
        <a:ext cx="5869720" cy="506769"/>
      </dsp:txXfrm>
    </dsp:sp>
    <dsp:sp modelId="{8DFA1254-8182-4F0F-9AC7-6A7B13FD88D4}">
      <dsp:nvSpPr>
        <dsp:cNvPr id="0" name=""/>
        <dsp:cNvSpPr/>
      </dsp:nvSpPr>
      <dsp:spPr>
        <a:xfrm>
          <a:off x="0" y="1886085"/>
          <a:ext cx="592455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10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Identifies latent factors influencing preferences</a:t>
          </a:r>
        </a:p>
      </dsp:txBody>
      <dsp:txXfrm>
        <a:off x="0" y="1886085"/>
        <a:ext cx="5924550" cy="397440"/>
      </dsp:txXfrm>
    </dsp:sp>
    <dsp:sp modelId="{5A015413-1ED6-4A56-89A1-E902480EB69A}">
      <dsp:nvSpPr>
        <dsp:cNvPr id="0" name=""/>
        <dsp:cNvSpPr/>
      </dsp:nvSpPr>
      <dsp:spPr>
        <a:xfrm>
          <a:off x="0" y="2283525"/>
          <a:ext cx="5924550" cy="561599"/>
        </a:xfrm>
        <a:prstGeom prst="roundRect">
          <a:avLst/>
        </a:prstGeom>
        <a:gradFill rotWithShape="0">
          <a:gsLst>
            <a:gs pos="0">
              <a:schemeClr val="accent2">
                <a:hueOff val="1475280"/>
                <a:satOff val="6801"/>
                <a:lumOff val="1046"/>
                <a:alphaOff val="0"/>
                <a:tint val="94000"/>
                <a:satMod val="100000"/>
                <a:lumMod val="104000"/>
              </a:schemeClr>
            </a:gs>
            <a:gs pos="69000">
              <a:schemeClr val="accent2">
                <a:hueOff val="1475280"/>
                <a:satOff val="6801"/>
                <a:lumOff val="1046"/>
                <a:alphaOff val="0"/>
                <a:shade val="86000"/>
                <a:satMod val="130000"/>
                <a:lumMod val="102000"/>
              </a:schemeClr>
            </a:gs>
            <a:gs pos="100000">
              <a:schemeClr val="accent2">
                <a:hueOff val="1475280"/>
                <a:satOff val="6801"/>
                <a:lumOff val="1046"/>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Alternating Least Squares (ALS):</a:t>
          </a:r>
        </a:p>
      </dsp:txBody>
      <dsp:txXfrm>
        <a:off x="27415" y="2310940"/>
        <a:ext cx="5869720" cy="506769"/>
      </dsp:txXfrm>
    </dsp:sp>
    <dsp:sp modelId="{50E873BA-04A0-4AB2-B135-843C79918AF1}">
      <dsp:nvSpPr>
        <dsp:cNvPr id="0" name=""/>
        <dsp:cNvSpPr/>
      </dsp:nvSpPr>
      <dsp:spPr>
        <a:xfrm>
          <a:off x="0" y="2845125"/>
          <a:ext cx="592455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10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Scalable for large datasets</a:t>
          </a:r>
        </a:p>
      </dsp:txBody>
      <dsp:txXfrm>
        <a:off x="0" y="2845125"/>
        <a:ext cx="5924550" cy="397440"/>
      </dsp:txXfrm>
    </dsp:sp>
    <dsp:sp modelId="{E0CEC773-6A39-4025-9F22-D3CED07D200A}">
      <dsp:nvSpPr>
        <dsp:cNvPr id="0" name=""/>
        <dsp:cNvSpPr/>
      </dsp:nvSpPr>
      <dsp:spPr>
        <a:xfrm>
          <a:off x="0" y="3242565"/>
          <a:ext cx="5924550" cy="561599"/>
        </a:xfrm>
        <a:prstGeom prst="roundRect">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Ensemble Model:</a:t>
          </a:r>
        </a:p>
      </dsp:txBody>
      <dsp:txXfrm>
        <a:off x="27415" y="3269980"/>
        <a:ext cx="5869720" cy="506769"/>
      </dsp:txXfrm>
    </dsp:sp>
    <dsp:sp modelId="{0803236C-18E5-4F3B-A116-189C043EA1F5}">
      <dsp:nvSpPr>
        <dsp:cNvPr id="0" name=""/>
        <dsp:cNvSpPr/>
      </dsp:nvSpPr>
      <dsp:spPr>
        <a:xfrm>
          <a:off x="0" y="3804165"/>
          <a:ext cx="5924550"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10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Combines KNN and SVD models</a:t>
          </a:r>
        </a:p>
        <a:p>
          <a:pPr marL="171450" lvl="1" indent="-171450" algn="l" defTabSz="844550">
            <a:lnSpc>
              <a:spcPct val="90000"/>
            </a:lnSpc>
            <a:spcBef>
              <a:spcPct val="0"/>
            </a:spcBef>
            <a:spcAft>
              <a:spcPct val="20000"/>
            </a:spcAft>
            <a:buChar char="•"/>
          </a:pPr>
          <a:r>
            <a:rPr lang="en-US" sz="1900" kern="1200"/>
            <a:t>Weights based on inverse RMSE</a:t>
          </a:r>
        </a:p>
      </dsp:txBody>
      <dsp:txXfrm>
        <a:off x="0" y="3804165"/>
        <a:ext cx="5924550" cy="6334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38750-7E10-4690-92ED-231245A77DD7}">
      <dsp:nvSpPr>
        <dsp:cNvPr id="0" name=""/>
        <dsp:cNvSpPr/>
      </dsp:nvSpPr>
      <dsp:spPr>
        <a:xfrm>
          <a:off x="6798726" y="1010390"/>
          <a:ext cx="971798" cy="462487"/>
        </a:xfrm>
        <a:custGeom>
          <a:avLst/>
          <a:gdLst/>
          <a:ahLst/>
          <a:cxnLst/>
          <a:rect l="0" t="0" r="0" b="0"/>
          <a:pathLst>
            <a:path>
              <a:moveTo>
                <a:pt x="0" y="0"/>
              </a:moveTo>
              <a:lnTo>
                <a:pt x="0" y="315171"/>
              </a:lnTo>
              <a:lnTo>
                <a:pt x="971798" y="315171"/>
              </a:lnTo>
              <a:lnTo>
                <a:pt x="971798" y="462487"/>
              </a:lnTo>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0A7608A-604A-4E27-A572-FDC5BD7065DC}">
      <dsp:nvSpPr>
        <dsp:cNvPr id="0" name=""/>
        <dsp:cNvSpPr/>
      </dsp:nvSpPr>
      <dsp:spPr>
        <a:xfrm>
          <a:off x="5826928" y="1010390"/>
          <a:ext cx="971798" cy="462487"/>
        </a:xfrm>
        <a:custGeom>
          <a:avLst/>
          <a:gdLst/>
          <a:ahLst/>
          <a:cxnLst/>
          <a:rect l="0" t="0" r="0" b="0"/>
          <a:pathLst>
            <a:path>
              <a:moveTo>
                <a:pt x="971798" y="0"/>
              </a:moveTo>
              <a:lnTo>
                <a:pt x="971798" y="315171"/>
              </a:lnTo>
              <a:lnTo>
                <a:pt x="0" y="315171"/>
              </a:lnTo>
              <a:lnTo>
                <a:pt x="0" y="462487"/>
              </a:lnTo>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B539FCF-0ED0-4C54-BA57-FEB24BD63DE8}">
      <dsp:nvSpPr>
        <dsp:cNvPr id="0" name=""/>
        <dsp:cNvSpPr/>
      </dsp:nvSpPr>
      <dsp:spPr>
        <a:xfrm>
          <a:off x="2911532" y="1010390"/>
          <a:ext cx="971798" cy="462487"/>
        </a:xfrm>
        <a:custGeom>
          <a:avLst/>
          <a:gdLst/>
          <a:ahLst/>
          <a:cxnLst/>
          <a:rect l="0" t="0" r="0" b="0"/>
          <a:pathLst>
            <a:path>
              <a:moveTo>
                <a:pt x="0" y="0"/>
              </a:moveTo>
              <a:lnTo>
                <a:pt x="0" y="315171"/>
              </a:lnTo>
              <a:lnTo>
                <a:pt x="971798" y="315171"/>
              </a:lnTo>
              <a:lnTo>
                <a:pt x="971798" y="462487"/>
              </a:lnTo>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8B9E70-2944-4396-8755-49F9BDF14964}">
      <dsp:nvSpPr>
        <dsp:cNvPr id="0" name=""/>
        <dsp:cNvSpPr/>
      </dsp:nvSpPr>
      <dsp:spPr>
        <a:xfrm>
          <a:off x="1939734" y="1010390"/>
          <a:ext cx="971798" cy="462487"/>
        </a:xfrm>
        <a:custGeom>
          <a:avLst/>
          <a:gdLst/>
          <a:ahLst/>
          <a:cxnLst/>
          <a:rect l="0" t="0" r="0" b="0"/>
          <a:pathLst>
            <a:path>
              <a:moveTo>
                <a:pt x="971798" y="0"/>
              </a:moveTo>
              <a:lnTo>
                <a:pt x="971798" y="315171"/>
              </a:lnTo>
              <a:lnTo>
                <a:pt x="0" y="315171"/>
              </a:lnTo>
              <a:lnTo>
                <a:pt x="0" y="462487"/>
              </a:lnTo>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887222-F667-4B5F-B2F7-370F9FC13736}">
      <dsp:nvSpPr>
        <dsp:cNvPr id="0" name=""/>
        <dsp:cNvSpPr/>
      </dsp:nvSpPr>
      <dsp:spPr>
        <a:xfrm>
          <a:off x="2116425" y="603"/>
          <a:ext cx="1590215" cy="1009786"/>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147F696A-170B-4818-8A6F-17ED83124EB1}">
      <dsp:nvSpPr>
        <dsp:cNvPr id="0" name=""/>
        <dsp:cNvSpPr/>
      </dsp:nvSpPr>
      <dsp:spPr>
        <a:xfrm>
          <a:off x="2293115" y="168459"/>
          <a:ext cx="1590215" cy="1009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Surprise Library:</a:t>
          </a:r>
        </a:p>
      </dsp:txBody>
      <dsp:txXfrm>
        <a:off x="2322691" y="198035"/>
        <a:ext cx="1531063" cy="950634"/>
      </dsp:txXfrm>
    </dsp:sp>
    <dsp:sp modelId="{3BA63502-8760-4F8E-B96C-2803CE667A73}">
      <dsp:nvSpPr>
        <dsp:cNvPr id="0" name=""/>
        <dsp:cNvSpPr/>
      </dsp:nvSpPr>
      <dsp:spPr>
        <a:xfrm>
          <a:off x="1144626" y="1472878"/>
          <a:ext cx="1590215" cy="1009786"/>
        </a:xfrm>
        <a:prstGeom prst="roundRect">
          <a:avLst>
            <a:gd name="adj" fmla="val 10000"/>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9D877113-8246-4088-A302-0994E024512F}">
      <dsp:nvSpPr>
        <dsp:cNvPr id="0" name=""/>
        <dsp:cNvSpPr/>
      </dsp:nvSpPr>
      <dsp:spPr>
        <a:xfrm>
          <a:off x="1321317" y="1640734"/>
          <a:ext cx="1590215" cy="10097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Used to create the KNN and SVD models</a:t>
          </a:r>
        </a:p>
      </dsp:txBody>
      <dsp:txXfrm>
        <a:off x="1350893" y="1670310"/>
        <a:ext cx="1531063" cy="950634"/>
      </dsp:txXfrm>
    </dsp:sp>
    <dsp:sp modelId="{84DF9EF8-B2B5-4131-A84F-E7634AC164A8}">
      <dsp:nvSpPr>
        <dsp:cNvPr id="0" name=""/>
        <dsp:cNvSpPr/>
      </dsp:nvSpPr>
      <dsp:spPr>
        <a:xfrm>
          <a:off x="3088223" y="1472878"/>
          <a:ext cx="1590215" cy="1009786"/>
        </a:xfrm>
        <a:prstGeom prst="roundRect">
          <a:avLst>
            <a:gd name="adj" fmla="val 10000"/>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4755FDED-3450-40D9-880C-7E1C840FAF3C}">
      <dsp:nvSpPr>
        <dsp:cNvPr id="0" name=""/>
        <dsp:cNvSpPr/>
      </dsp:nvSpPr>
      <dsp:spPr>
        <a:xfrm>
          <a:off x="3264914" y="1640734"/>
          <a:ext cx="1590215" cy="10097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Comes with ready-to-use algorithms for collaborative filtering systems</a:t>
          </a:r>
        </a:p>
      </dsp:txBody>
      <dsp:txXfrm>
        <a:off x="3294490" y="1670310"/>
        <a:ext cx="1531063" cy="950634"/>
      </dsp:txXfrm>
    </dsp:sp>
    <dsp:sp modelId="{5B098662-A0DA-4A65-9E99-36A7ADA8EC0E}">
      <dsp:nvSpPr>
        <dsp:cNvPr id="0" name=""/>
        <dsp:cNvSpPr/>
      </dsp:nvSpPr>
      <dsp:spPr>
        <a:xfrm>
          <a:off x="6003618" y="603"/>
          <a:ext cx="1590215" cy="1009786"/>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89D8E4B5-3032-4E85-A1D7-8640A5F8BE51}">
      <dsp:nvSpPr>
        <dsp:cNvPr id="0" name=""/>
        <dsp:cNvSpPr/>
      </dsp:nvSpPr>
      <dsp:spPr>
        <a:xfrm>
          <a:off x="6180309" y="168459"/>
          <a:ext cx="1590215" cy="10097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PySpark:</a:t>
          </a:r>
        </a:p>
      </dsp:txBody>
      <dsp:txXfrm>
        <a:off x="6209885" y="198035"/>
        <a:ext cx="1531063" cy="950634"/>
      </dsp:txXfrm>
    </dsp:sp>
    <dsp:sp modelId="{081B2819-5CDB-4D68-BACB-AAFB44BA63DF}">
      <dsp:nvSpPr>
        <dsp:cNvPr id="0" name=""/>
        <dsp:cNvSpPr/>
      </dsp:nvSpPr>
      <dsp:spPr>
        <a:xfrm>
          <a:off x="5031820" y="1472878"/>
          <a:ext cx="1590215" cy="1009786"/>
        </a:xfrm>
        <a:prstGeom prst="roundRect">
          <a:avLst>
            <a:gd name="adj" fmla="val 10000"/>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C691E4CE-438A-451C-ADBC-986B29EA8ECA}">
      <dsp:nvSpPr>
        <dsp:cNvPr id="0" name=""/>
        <dsp:cNvSpPr/>
      </dsp:nvSpPr>
      <dsp:spPr>
        <a:xfrm>
          <a:off x="5208510" y="1640734"/>
          <a:ext cx="1590215" cy="10097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Used to create the ALS model</a:t>
          </a:r>
        </a:p>
      </dsp:txBody>
      <dsp:txXfrm>
        <a:off x="5238086" y="1670310"/>
        <a:ext cx="1531063" cy="950634"/>
      </dsp:txXfrm>
    </dsp:sp>
    <dsp:sp modelId="{75173780-C861-4508-91AC-77DB3309759F}">
      <dsp:nvSpPr>
        <dsp:cNvPr id="0" name=""/>
        <dsp:cNvSpPr/>
      </dsp:nvSpPr>
      <dsp:spPr>
        <a:xfrm>
          <a:off x="6975417" y="1472878"/>
          <a:ext cx="1590215" cy="1009786"/>
        </a:xfrm>
        <a:prstGeom prst="roundRect">
          <a:avLst>
            <a:gd name="adj" fmla="val 10000"/>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46EC30ED-C187-477B-AABD-C93C0096F0D8}">
      <dsp:nvSpPr>
        <dsp:cNvPr id="0" name=""/>
        <dsp:cNvSpPr/>
      </dsp:nvSpPr>
      <dsp:spPr>
        <a:xfrm>
          <a:off x="7152107" y="1640734"/>
          <a:ext cx="1590215" cy="10097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Efficient and scalable for large datasets</a:t>
          </a:r>
        </a:p>
      </dsp:txBody>
      <dsp:txXfrm>
        <a:off x="7181683" y="1670310"/>
        <a:ext cx="1531063" cy="9506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6C8C3-06CD-4841-8951-6491E1028177}">
      <dsp:nvSpPr>
        <dsp:cNvPr id="0" name=""/>
        <dsp:cNvSpPr/>
      </dsp:nvSpPr>
      <dsp:spPr>
        <a:xfrm>
          <a:off x="1042123" y="2208"/>
          <a:ext cx="4168492" cy="1144123"/>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880" tIns="290607" rIns="80880" bIns="290607" numCol="1" spcCol="1270" anchor="ctr" anchorCtr="0">
          <a:noAutofit/>
        </a:bodyPr>
        <a:lstStyle/>
        <a:p>
          <a:pPr marL="0" lvl="0" indent="0" algn="l" defTabSz="533400">
            <a:lnSpc>
              <a:spcPct val="90000"/>
            </a:lnSpc>
            <a:spcBef>
              <a:spcPct val="0"/>
            </a:spcBef>
            <a:spcAft>
              <a:spcPct val="35000"/>
            </a:spcAft>
            <a:buNone/>
          </a:pPr>
          <a:r>
            <a:rPr lang="en-US" sz="1200" kern="1200"/>
            <a:t>Measures the accuracy of predictions</a:t>
          </a:r>
        </a:p>
      </dsp:txBody>
      <dsp:txXfrm>
        <a:off x="1042123" y="2208"/>
        <a:ext cx="4168492" cy="1144123"/>
      </dsp:txXfrm>
    </dsp:sp>
    <dsp:sp modelId="{EBC6C78A-AA07-4E2C-AD87-35E93FC354C7}">
      <dsp:nvSpPr>
        <dsp:cNvPr id="0" name=""/>
        <dsp:cNvSpPr/>
      </dsp:nvSpPr>
      <dsp:spPr>
        <a:xfrm>
          <a:off x="0" y="2208"/>
          <a:ext cx="1042123" cy="1144123"/>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146" tIns="113014" rIns="55146" bIns="113014" numCol="1" spcCol="1270" anchor="ctr" anchorCtr="0">
          <a:noAutofit/>
        </a:bodyPr>
        <a:lstStyle/>
        <a:p>
          <a:pPr marL="0" lvl="0" indent="0" algn="ctr" defTabSz="666750">
            <a:lnSpc>
              <a:spcPct val="90000"/>
            </a:lnSpc>
            <a:spcBef>
              <a:spcPct val="0"/>
            </a:spcBef>
            <a:spcAft>
              <a:spcPct val="35000"/>
            </a:spcAft>
            <a:buNone/>
          </a:pPr>
          <a:r>
            <a:rPr lang="en-US" sz="1500" kern="1200"/>
            <a:t>RMSE (Root Mean Squared Error):</a:t>
          </a:r>
        </a:p>
      </dsp:txBody>
      <dsp:txXfrm>
        <a:off x="0" y="2208"/>
        <a:ext cx="1042123" cy="1144123"/>
      </dsp:txXfrm>
    </dsp:sp>
    <dsp:sp modelId="{3DA604E4-06C5-493C-BE27-DECB3060AA25}">
      <dsp:nvSpPr>
        <dsp:cNvPr id="0" name=""/>
        <dsp:cNvSpPr/>
      </dsp:nvSpPr>
      <dsp:spPr>
        <a:xfrm>
          <a:off x="1042123" y="1214979"/>
          <a:ext cx="4168492" cy="1144123"/>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880" tIns="290607" rIns="80880" bIns="290607" numCol="1" spcCol="1270" anchor="ctr" anchorCtr="0">
          <a:noAutofit/>
        </a:bodyPr>
        <a:lstStyle/>
        <a:p>
          <a:pPr marL="0" lvl="0" indent="0" algn="l" defTabSz="533400">
            <a:lnSpc>
              <a:spcPct val="90000"/>
            </a:lnSpc>
            <a:spcBef>
              <a:spcPct val="0"/>
            </a:spcBef>
            <a:spcAft>
              <a:spcPct val="35000"/>
            </a:spcAft>
            <a:buNone/>
          </a:pPr>
          <a:r>
            <a:rPr lang="en-US" sz="1200" kern="1200"/>
            <a:t>Proportion of the top 10 recommendations that are relevant</a:t>
          </a:r>
        </a:p>
      </dsp:txBody>
      <dsp:txXfrm>
        <a:off x="1042123" y="1214979"/>
        <a:ext cx="4168492" cy="1144123"/>
      </dsp:txXfrm>
    </dsp:sp>
    <dsp:sp modelId="{B1452638-F7B4-4AEE-91AF-078D782DC855}">
      <dsp:nvSpPr>
        <dsp:cNvPr id="0" name=""/>
        <dsp:cNvSpPr/>
      </dsp:nvSpPr>
      <dsp:spPr>
        <a:xfrm>
          <a:off x="0" y="1214979"/>
          <a:ext cx="1042123" cy="1144123"/>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146" tIns="113014" rIns="55146" bIns="113014" numCol="1" spcCol="1270" anchor="ctr" anchorCtr="0">
          <a:noAutofit/>
        </a:bodyPr>
        <a:lstStyle/>
        <a:p>
          <a:pPr marL="0" lvl="0" indent="0" algn="ctr" defTabSz="666750">
            <a:lnSpc>
              <a:spcPct val="90000"/>
            </a:lnSpc>
            <a:spcBef>
              <a:spcPct val="0"/>
            </a:spcBef>
            <a:spcAft>
              <a:spcPct val="35000"/>
            </a:spcAft>
            <a:buNone/>
          </a:pPr>
          <a:r>
            <a:rPr lang="en-US" sz="1500" kern="1200"/>
            <a:t>Precision@10:</a:t>
          </a:r>
        </a:p>
      </dsp:txBody>
      <dsp:txXfrm>
        <a:off x="0" y="1214979"/>
        <a:ext cx="1042123" cy="1144123"/>
      </dsp:txXfrm>
    </dsp:sp>
    <dsp:sp modelId="{5A4EF86D-9CA5-48DB-80F3-FF320C5F4DB9}">
      <dsp:nvSpPr>
        <dsp:cNvPr id="0" name=""/>
        <dsp:cNvSpPr/>
      </dsp:nvSpPr>
      <dsp:spPr>
        <a:xfrm>
          <a:off x="1042123" y="2427749"/>
          <a:ext cx="4168492" cy="1144123"/>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880" tIns="290607" rIns="80880" bIns="290607" numCol="1" spcCol="1270" anchor="ctr" anchorCtr="0">
          <a:noAutofit/>
        </a:bodyPr>
        <a:lstStyle/>
        <a:p>
          <a:pPr marL="0" lvl="0" indent="0" algn="l" defTabSz="533400">
            <a:lnSpc>
              <a:spcPct val="90000"/>
            </a:lnSpc>
            <a:spcBef>
              <a:spcPct val="0"/>
            </a:spcBef>
            <a:spcAft>
              <a:spcPct val="35000"/>
            </a:spcAft>
            <a:buNone/>
          </a:pPr>
          <a:r>
            <a:rPr lang="en-US" sz="1200" kern="1200"/>
            <a:t>Proportion of total Relevant items recommended in the top 10</a:t>
          </a:r>
        </a:p>
      </dsp:txBody>
      <dsp:txXfrm>
        <a:off x="1042123" y="2427749"/>
        <a:ext cx="4168492" cy="1144123"/>
      </dsp:txXfrm>
    </dsp:sp>
    <dsp:sp modelId="{EDAB235A-FA99-4EE0-9CB9-444C2C173C79}">
      <dsp:nvSpPr>
        <dsp:cNvPr id="0" name=""/>
        <dsp:cNvSpPr/>
      </dsp:nvSpPr>
      <dsp:spPr>
        <a:xfrm>
          <a:off x="0" y="2427749"/>
          <a:ext cx="1042123" cy="1144123"/>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146" tIns="113014" rIns="55146" bIns="113014" numCol="1" spcCol="1270" anchor="ctr" anchorCtr="0">
          <a:noAutofit/>
        </a:bodyPr>
        <a:lstStyle/>
        <a:p>
          <a:pPr marL="0" lvl="0" indent="0" algn="ctr" defTabSz="666750">
            <a:lnSpc>
              <a:spcPct val="90000"/>
            </a:lnSpc>
            <a:spcBef>
              <a:spcPct val="0"/>
            </a:spcBef>
            <a:spcAft>
              <a:spcPct val="35000"/>
            </a:spcAft>
            <a:buNone/>
          </a:pPr>
          <a:r>
            <a:rPr lang="en-US" sz="1500" kern="1200"/>
            <a:t>Recall@10:</a:t>
          </a:r>
        </a:p>
      </dsp:txBody>
      <dsp:txXfrm>
        <a:off x="0" y="2427749"/>
        <a:ext cx="1042123" cy="1144123"/>
      </dsp:txXfrm>
    </dsp:sp>
    <dsp:sp modelId="{C976B993-1B44-4ADE-9267-96CB2742282C}">
      <dsp:nvSpPr>
        <dsp:cNvPr id="0" name=""/>
        <dsp:cNvSpPr/>
      </dsp:nvSpPr>
      <dsp:spPr>
        <a:xfrm>
          <a:off x="1042123" y="3640520"/>
          <a:ext cx="4168492" cy="1144123"/>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880" tIns="290607" rIns="80880" bIns="290607" numCol="1" spcCol="1270" anchor="ctr" anchorCtr="0">
          <a:noAutofit/>
        </a:bodyPr>
        <a:lstStyle/>
        <a:p>
          <a:pPr marL="0" lvl="0" indent="0" algn="l" defTabSz="533400">
            <a:lnSpc>
              <a:spcPct val="90000"/>
            </a:lnSpc>
            <a:spcBef>
              <a:spcPct val="0"/>
            </a:spcBef>
            <a:spcAft>
              <a:spcPct val="35000"/>
            </a:spcAft>
            <a:buNone/>
          </a:pPr>
          <a:r>
            <a:rPr lang="en-US" sz="1200" kern="1200"/>
            <a:t>Harmonic mean of precision and recall</a:t>
          </a:r>
        </a:p>
      </dsp:txBody>
      <dsp:txXfrm>
        <a:off x="1042123" y="3640520"/>
        <a:ext cx="4168492" cy="1144123"/>
      </dsp:txXfrm>
    </dsp:sp>
    <dsp:sp modelId="{1E742C0E-51C6-47DD-8E8C-E26B7454B1D9}">
      <dsp:nvSpPr>
        <dsp:cNvPr id="0" name=""/>
        <dsp:cNvSpPr/>
      </dsp:nvSpPr>
      <dsp:spPr>
        <a:xfrm>
          <a:off x="0" y="3640520"/>
          <a:ext cx="1042123" cy="1144123"/>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146" tIns="113014" rIns="55146" bIns="113014" numCol="1" spcCol="1270" anchor="ctr" anchorCtr="0">
          <a:noAutofit/>
        </a:bodyPr>
        <a:lstStyle/>
        <a:p>
          <a:pPr marL="0" lvl="0" indent="0" algn="ctr" defTabSz="666750">
            <a:lnSpc>
              <a:spcPct val="90000"/>
            </a:lnSpc>
            <a:spcBef>
              <a:spcPct val="0"/>
            </a:spcBef>
            <a:spcAft>
              <a:spcPct val="35000"/>
            </a:spcAft>
            <a:buNone/>
          </a:pPr>
          <a:r>
            <a:rPr lang="en-US" sz="1500" kern="1200"/>
            <a:t>F1 Score@10:</a:t>
          </a:r>
        </a:p>
      </dsp:txBody>
      <dsp:txXfrm>
        <a:off x="0" y="3640520"/>
        <a:ext cx="1042123" cy="11441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CED5F-88F9-4CBB-8665-1997A4C9DAE6}">
      <dsp:nvSpPr>
        <dsp:cNvPr id="0" name=""/>
        <dsp:cNvSpPr/>
      </dsp:nvSpPr>
      <dsp:spPr>
        <a:xfrm>
          <a:off x="1882837" y="9120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7C5B48-4AD7-4236-B34E-557A70329D18}">
      <dsp:nvSpPr>
        <dsp:cNvPr id="0" name=""/>
        <dsp:cNvSpPr/>
      </dsp:nvSpPr>
      <dsp:spPr>
        <a:xfrm>
          <a:off x="478837" y="17375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Resources</a:t>
          </a:r>
        </a:p>
      </dsp:txBody>
      <dsp:txXfrm>
        <a:off x="478837" y="1737507"/>
        <a:ext cx="4320000" cy="648000"/>
      </dsp:txXfrm>
    </dsp:sp>
    <dsp:sp modelId="{CE54333F-9BCC-4B63-9BB9-DEE36919A334}">
      <dsp:nvSpPr>
        <dsp:cNvPr id="0" name=""/>
        <dsp:cNvSpPr/>
      </dsp:nvSpPr>
      <dsp:spPr>
        <a:xfrm>
          <a:off x="478837" y="2447975"/>
          <a:ext cx="4320000" cy="766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Lack of computational power for model optimization</a:t>
          </a:r>
        </a:p>
      </dsp:txBody>
      <dsp:txXfrm>
        <a:off x="478837" y="2447975"/>
        <a:ext cx="4320000" cy="766643"/>
      </dsp:txXfrm>
    </dsp:sp>
    <dsp:sp modelId="{5C1F98E2-93BE-4E5D-BAB5-11349AA5CAD8}">
      <dsp:nvSpPr>
        <dsp:cNvPr id="0" name=""/>
        <dsp:cNvSpPr/>
      </dsp:nvSpPr>
      <dsp:spPr>
        <a:xfrm>
          <a:off x="6958837" y="9120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D270ED-976C-4DB6-8C80-22B3835C2428}">
      <dsp:nvSpPr>
        <dsp:cNvPr id="0" name=""/>
        <dsp:cNvSpPr/>
      </dsp:nvSpPr>
      <dsp:spPr>
        <a:xfrm>
          <a:off x="5554837" y="17375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Data</a:t>
          </a:r>
        </a:p>
      </dsp:txBody>
      <dsp:txXfrm>
        <a:off x="5554837" y="1737507"/>
        <a:ext cx="4320000" cy="648000"/>
      </dsp:txXfrm>
    </dsp:sp>
    <dsp:sp modelId="{59B0D844-9072-47B8-BCFE-4C6F01588C5B}">
      <dsp:nvSpPr>
        <dsp:cNvPr id="0" name=""/>
        <dsp:cNvSpPr/>
      </dsp:nvSpPr>
      <dsp:spPr>
        <a:xfrm>
          <a:off x="5554837" y="2447975"/>
          <a:ext cx="4320000" cy="766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Lack of proper metadata to build a content-based model or hybrid model</a:t>
          </a:r>
        </a:p>
      </dsp:txBody>
      <dsp:txXfrm>
        <a:off x="5554837" y="2447975"/>
        <a:ext cx="4320000" cy="7666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A2836-347E-4C35-89DD-18BEB65EB887}">
      <dsp:nvSpPr>
        <dsp:cNvPr id="0" name=""/>
        <dsp:cNvSpPr/>
      </dsp:nvSpPr>
      <dsp:spPr>
        <a:xfrm>
          <a:off x="0" y="1409"/>
          <a:ext cx="10353675" cy="10530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US" sz="2500" b="0" i="0" kern="1200" baseline="0"/>
            <a:t>Maruti Techlabs. (2022). </a:t>
          </a:r>
          <a:r>
            <a:rPr lang="en-US" sz="2500" b="0" i="1" kern="1200" baseline="0"/>
            <a:t>How can product recommendation system benefit your business?</a:t>
          </a:r>
          <a:endParaRPr lang="en-US" sz="2500" kern="1200"/>
        </a:p>
      </dsp:txBody>
      <dsp:txXfrm>
        <a:off x="51403" y="52812"/>
        <a:ext cx="10250869" cy="950194"/>
      </dsp:txXfrm>
    </dsp:sp>
    <dsp:sp modelId="{F5071E1D-E5DB-4182-BC65-1FA5EC4C2BBE}">
      <dsp:nvSpPr>
        <dsp:cNvPr id="0" name=""/>
        <dsp:cNvSpPr/>
      </dsp:nvSpPr>
      <dsp:spPr>
        <a:xfrm>
          <a:off x="0" y="1126410"/>
          <a:ext cx="10353675" cy="1053000"/>
        </a:xfrm>
        <a:prstGeom prst="roundRect">
          <a:avLst/>
        </a:prstGeom>
        <a:solidFill>
          <a:schemeClr val="accent2">
            <a:hueOff val="1106460"/>
            <a:satOff val="5101"/>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US" sz="2500" b="0" i="0" kern="1200" baseline="0"/>
            <a:t>Hou, Y., Li, J., He, Z., Yan, A., Chen, X., &amp; McAuley, J. </a:t>
          </a:r>
          <a:r>
            <a:rPr lang="en-US" sz="2500" b="0" i="1" kern="1200" baseline="0"/>
            <a:t>Bridging Language and Items for Retrieval and Recommendation</a:t>
          </a:r>
          <a:r>
            <a:rPr lang="en-US" sz="2500" b="0" i="0" kern="1200" baseline="0"/>
            <a:t>. arXiv.</a:t>
          </a:r>
          <a:endParaRPr lang="en-US" sz="2500" kern="1200"/>
        </a:p>
      </dsp:txBody>
      <dsp:txXfrm>
        <a:off x="51403" y="1177813"/>
        <a:ext cx="10250869" cy="950194"/>
      </dsp:txXfrm>
    </dsp:sp>
    <dsp:sp modelId="{7BC199BB-E35F-4A92-AAEA-D00C8E0F06A7}">
      <dsp:nvSpPr>
        <dsp:cNvPr id="0" name=""/>
        <dsp:cNvSpPr/>
      </dsp:nvSpPr>
      <dsp:spPr>
        <a:xfrm>
          <a:off x="0" y="2251410"/>
          <a:ext cx="10353675" cy="1053000"/>
        </a:xfrm>
        <a:prstGeom prst="roundRec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US" sz="2500" b="0" i="0" kern="1200" baseline="0"/>
            <a:t>Hug, N. </a:t>
          </a:r>
          <a:r>
            <a:rPr lang="en-US" sz="2500" b="0" i="1" kern="1200" baseline="0"/>
            <a:t>Surprise: A Python scikit for building and analyzing recommender systems</a:t>
          </a:r>
          <a:r>
            <a:rPr lang="en-US" sz="2500" b="0" i="0" kern="1200" baseline="0"/>
            <a:t>. </a:t>
          </a:r>
          <a:endParaRPr lang="en-US" sz="2500" kern="1200"/>
        </a:p>
      </dsp:txBody>
      <dsp:txXfrm>
        <a:off x="51403" y="2302813"/>
        <a:ext cx="10250869" cy="9501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78817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5799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7954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0200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37114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85584D-7D79-4248-9986-4CA35242F944}"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1210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85584D-7D79-4248-9986-4CA35242F944}"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540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70875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9087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3539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9063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5504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9062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7902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81136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48559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4408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485584D-7D79-4248-9986-4CA35242F944}" type="datetimeFigureOut">
              <a:rPr lang="en-US" smtClean="0"/>
              <a:t>11/4/2024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188337842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594764-CF2A-F61D-0D55-EE6F95A61BFE}"/>
              </a:ext>
            </a:extLst>
          </p:cNvPr>
          <p:cNvPicPr>
            <a:picLocks noChangeAspect="1"/>
          </p:cNvPicPr>
          <p:nvPr/>
        </p:nvPicPr>
        <p:blipFill>
          <a:blip r:embed="rId3">
            <a:alphaModFix amt="35000"/>
            <a:grayscl/>
          </a:blip>
          <a:srcRect t="7448" b="2190"/>
          <a:stretch/>
        </p:blipFill>
        <p:spPr>
          <a:xfrm>
            <a:off x="20" y="10"/>
            <a:ext cx="12191980" cy="6857989"/>
          </a:xfrm>
          <a:prstGeom prst="rect">
            <a:avLst/>
          </a:prstGeom>
        </p:spPr>
      </p:pic>
      <p:sp>
        <p:nvSpPr>
          <p:cNvPr id="9" name="Rectangle 8">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4044DA04-9121-B778-FDD0-876C75998CB3}"/>
              </a:ext>
            </a:extLst>
          </p:cNvPr>
          <p:cNvSpPr>
            <a:spLocks noGrp="1"/>
          </p:cNvSpPr>
          <p:nvPr>
            <p:ph type="ctrTitle"/>
          </p:nvPr>
        </p:nvSpPr>
        <p:spPr>
          <a:xfrm>
            <a:off x="1595269" y="1122363"/>
            <a:ext cx="9001462" cy="2387600"/>
          </a:xfrm>
        </p:spPr>
        <p:txBody>
          <a:bodyPr>
            <a:normAutofit/>
          </a:bodyPr>
          <a:lstStyle/>
          <a:p>
            <a:r>
              <a:rPr lang="en-US" sz="4100"/>
              <a:t>Developing Collaborative Filtering Recommendation Systems for Amazon Movies and TV</a:t>
            </a:r>
          </a:p>
        </p:txBody>
      </p:sp>
      <p:sp>
        <p:nvSpPr>
          <p:cNvPr id="3" name="Subtitle 2">
            <a:extLst>
              <a:ext uri="{FF2B5EF4-FFF2-40B4-BE49-F238E27FC236}">
                <a16:creationId xmlns:a16="http://schemas.microsoft.com/office/drawing/2014/main" id="{F1EB20D1-B660-B4F8-3BE7-A92989D8864B}"/>
              </a:ext>
            </a:extLst>
          </p:cNvPr>
          <p:cNvSpPr>
            <a:spLocks noGrp="1"/>
          </p:cNvSpPr>
          <p:nvPr>
            <p:ph type="subTitle" idx="1"/>
          </p:nvPr>
        </p:nvSpPr>
        <p:spPr>
          <a:xfrm>
            <a:off x="1595269" y="3602038"/>
            <a:ext cx="9001462" cy="1655762"/>
          </a:xfrm>
        </p:spPr>
        <p:txBody>
          <a:bodyPr>
            <a:normAutofit/>
          </a:bodyPr>
          <a:lstStyle/>
          <a:p>
            <a:r>
              <a:rPr lang="en-US" dirty="0"/>
              <a:t>By: Joshua </a:t>
            </a:r>
            <a:r>
              <a:rPr lang="en-US" dirty="0" err="1"/>
              <a:t>Dytko</a:t>
            </a:r>
            <a:endParaRPr lang="en-US" dirty="0"/>
          </a:p>
        </p:txBody>
      </p:sp>
    </p:spTree>
    <p:extLst>
      <p:ext uri="{BB962C8B-B14F-4D97-AF65-F5344CB8AC3E}">
        <p14:creationId xmlns:p14="http://schemas.microsoft.com/office/powerpoint/2010/main" val="256067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06CB-6CE5-F300-9BBA-AE94679C2A02}"/>
              </a:ext>
            </a:extLst>
          </p:cNvPr>
          <p:cNvSpPr>
            <a:spLocks noGrp="1"/>
          </p:cNvSpPr>
          <p:nvPr>
            <p:ph type="title"/>
          </p:nvPr>
        </p:nvSpPr>
        <p:spPr>
          <a:xfrm>
            <a:off x="1104900" y="238304"/>
            <a:ext cx="10134600" cy="466546"/>
          </a:xfrm>
        </p:spPr>
        <p:txBody>
          <a:bodyPr>
            <a:normAutofit fontScale="90000"/>
          </a:bodyPr>
          <a:lstStyle/>
          <a:p>
            <a:pPr algn="ctr"/>
            <a:r>
              <a:rPr lang="en-US" dirty="0"/>
              <a:t>Model Performance Results</a:t>
            </a:r>
          </a:p>
        </p:txBody>
      </p:sp>
      <p:graphicFrame>
        <p:nvGraphicFramePr>
          <p:cNvPr id="9" name="Content Placeholder 8">
            <a:extLst>
              <a:ext uri="{FF2B5EF4-FFF2-40B4-BE49-F238E27FC236}">
                <a16:creationId xmlns:a16="http://schemas.microsoft.com/office/drawing/2014/main" id="{AE0C3131-FD7D-D6B0-4C81-ED82E88DBD78}"/>
              </a:ext>
            </a:extLst>
          </p:cNvPr>
          <p:cNvGraphicFramePr>
            <a:graphicFrameLocks noGrp="1"/>
          </p:cNvGraphicFramePr>
          <p:nvPr>
            <p:ph sz="half" idx="1"/>
            <p:extLst>
              <p:ext uri="{D42A27DB-BD31-4B8C-83A1-F6EECF244321}">
                <p14:modId xmlns:p14="http://schemas.microsoft.com/office/powerpoint/2010/main" val="3155833046"/>
              </p:ext>
            </p:extLst>
          </p:nvPr>
        </p:nvGraphicFramePr>
        <p:xfrm>
          <a:off x="826348" y="1269809"/>
          <a:ext cx="5068462" cy="3788728"/>
        </p:xfrm>
        <a:graphic>
          <a:graphicData uri="http://schemas.openxmlformats.org/drawingml/2006/table">
            <a:tbl>
              <a:tblPr firstRow="1" firstCol="1" bandRow="1">
                <a:tableStyleId>{5C22544A-7EE6-4342-B048-85BDC9FD1C3A}</a:tableStyleId>
              </a:tblPr>
              <a:tblGrid>
                <a:gridCol w="919051">
                  <a:extLst>
                    <a:ext uri="{9D8B030D-6E8A-4147-A177-3AD203B41FA5}">
                      <a16:colId xmlns:a16="http://schemas.microsoft.com/office/drawing/2014/main" val="1737342824"/>
                    </a:ext>
                  </a:extLst>
                </a:gridCol>
                <a:gridCol w="812262">
                  <a:extLst>
                    <a:ext uri="{9D8B030D-6E8A-4147-A177-3AD203B41FA5}">
                      <a16:colId xmlns:a16="http://schemas.microsoft.com/office/drawing/2014/main" val="643405908"/>
                    </a:ext>
                  </a:extLst>
                </a:gridCol>
                <a:gridCol w="1222731">
                  <a:extLst>
                    <a:ext uri="{9D8B030D-6E8A-4147-A177-3AD203B41FA5}">
                      <a16:colId xmlns:a16="http://schemas.microsoft.com/office/drawing/2014/main" val="865076534"/>
                    </a:ext>
                  </a:extLst>
                </a:gridCol>
                <a:gridCol w="980454">
                  <a:extLst>
                    <a:ext uri="{9D8B030D-6E8A-4147-A177-3AD203B41FA5}">
                      <a16:colId xmlns:a16="http://schemas.microsoft.com/office/drawing/2014/main" val="2648673377"/>
                    </a:ext>
                  </a:extLst>
                </a:gridCol>
                <a:gridCol w="1133964">
                  <a:extLst>
                    <a:ext uri="{9D8B030D-6E8A-4147-A177-3AD203B41FA5}">
                      <a16:colId xmlns:a16="http://schemas.microsoft.com/office/drawing/2014/main" val="2819381722"/>
                    </a:ext>
                  </a:extLst>
                </a:gridCol>
              </a:tblGrid>
              <a:tr h="621538">
                <a:tc>
                  <a:txBody>
                    <a:bodyPr/>
                    <a:lstStyle/>
                    <a:p>
                      <a:pPr marL="0" marR="0" algn="ctr">
                        <a:lnSpc>
                          <a:spcPct val="107000"/>
                        </a:lnSpc>
                        <a:spcAft>
                          <a:spcPts val="800"/>
                        </a:spcAft>
                      </a:pPr>
                      <a:r>
                        <a:rPr lang="en-US" sz="2400" kern="100" dirty="0">
                          <a:effectLst/>
                        </a:rPr>
                        <a:t>Model</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400" kern="100" dirty="0">
                          <a:effectLst/>
                        </a:rPr>
                        <a:t>RMSE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400" kern="100">
                          <a:effectLst/>
                        </a:rPr>
                        <a:t>Precision@10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400" kern="100" dirty="0">
                          <a:effectLst/>
                        </a:rPr>
                        <a:t>Recall@10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400" kern="100" dirty="0">
                          <a:effectLst/>
                        </a:rPr>
                        <a:t>F1Score@10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50511353"/>
                  </a:ext>
                </a:extLst>
              </a:tr>
              <a:tr h="621538">
                <a:tc>
                  <a:txBody>
                    <a:bodyPr/>
                    <a:lstStyle/>
                    <a:p>
                      <a:pPr marL="0" marR="0" algn="ctr">
                        <a:lnSpc>
                          <a:spcPct val="107000"/>
                        </a:lnSpc>
                        <a:spcAft>
                          <a:spcPts val="800"/>
                        </a:spcAft>
                      </a:pPr>
                      <a:r>
                        <a:rPr lang="en-US" sz="2400" kern="100">
                          <a:effectLst/>
                        </a:rPr>
                        <a:t>KNN</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dirty="0">
                          <a:effectLst/>
                        </a:rPr>
                        <a:t>0.922</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dirty="0">
                          <a:effectLst/>
                        </a:rPr>
                        <a:t>0.2037</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dirty="0">
                          <a:effectLst/>
                        </a:rPr>
                        <a:t>0.9094</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dirty="0">
                          <a:effectLst/>
                        </a:rPr>
                        <a:t>0.3329</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7404687"/>
                  </a:ext>
                </a:extLst>
              </a:tr>
              <a:tr h="621538">
                <a:tc>
                  <a:txBody>
                    <a:bodyPr/>
                    <a:lstStyle/>
                    <a:p>
                      <a:pPr marL="0" marR="0" algn="ctr">
                        <a:lnSpc>
                          <a:spcPct val="107000"/>
                        </a:lnSpc>
                        <a:spcAft>
                          <a:spcPts val="800"/>
                        </a:spcAft>
                      </a:pPr>
                      <a:r>
                        <a:rPr lang="en-US" sz="2400" kern="100">
                          <a:effectLst/>
                        </a:rPr>
                        <a:t>SVD</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a:effectLst/>
                        </a:rPr>
                        <a:t>0.623</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a:effectLst/>
                        </a:rPr>
                        <a:t>0.2054</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dirty="0">
                          <a:effectLst/>
                        </a:rPr>
                        <a:t>0.9107</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dirty="0">
                          <a:effectLst/>
                        </a:rPr>
                        <a:t>0.3352</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9574410"/>
                  </a:ext>
                </a:extLst>
              </a:tr>
              <a:tr h="621538">
                <a:tc>
                  <a:txBody>
                    <a:bodyPr/>
                    <a:lstStyle/>
                    <a:p>
                      <a:pPr marL="0" marR="0" algn="ctr">
                        <a:lnSpc>
                          <a:spcPct val="107000"/>
                        </a:lnSpc>
                        <a:spcAft>
                          <a:spcPts val="800"/>
                        </a:spcAft>
                      </a:pPr>
                      <a:r>
                        <a:rPr lang="en-US" sz="2400" kern="100">
                          <a:effectLst/>
                        </a:rPr>
                        <a:t>ALS</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a:effectLst/>
                        </a:rPr>
                        <a:t>0.997</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a:effectLst/>
                        </a:rPr>
                        <a:t>0.0013</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dirty="0">
                          <a:effectLst/>
                        </a:rPr>
                        <a:t>0.0073</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dirty="0">
                          <a:effectLst/>
                        </a:rPr>
                        <a:t>0.0023</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82561336"/>
                  </a:ext>
                </a:extLst>
              </a:tr>
              <a:tr h="621538">
                <a:tc>
                  <a:txBody>
                    <a:bodyPr/>
                    <a:lstStyle/>
                    <a:p>
                      <a:pPr marL="0" marR="0" algn="ctr">
                        <a:lnSpc>
                          <a:spcPct val="107000"/>
                        </a:lnSpc>
                        <a:spcAft>
                          <a:spcPts val="800"/>
                        </a:spcAft>
                      </a:pPr>
                      <a:r>
                        <a:rPr lang="en-US" sz="2400" kern="100" dirty="0">
                          <a:effectLst/>
                        </a:rPr>
                        <a:t>Ensemble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a:effectLst/>
                        </a:rPr>
                        <a:t>0.715</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a:effectLst/>
                        </a:rPr>
                        <a:t>0.2054</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dirty="0">
                          <a:effectLst/>
                        </a:rPr>
                        <a:t>0.9107</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2000" kern="100" dirty="0">
                          <a:effectLst/>
                        </a:rPr>
                        <a:t>0.3352</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5418678"/>
                  </a:ext>
                </a:extLst>
              </a:tr>
            </a:tbl>
          </a:graphicData>
        </a:graphic>
      </p:graphicFrame>
      <p:graphicFrame>
        <p:nvGraphicFramePr>
          <p:cNvPr id="15" name="Content Placeholder 14">
            <a:extLst>
              <a:ext uri="{FF2B5EF4-FFF2-40B4-BE49-F238E27FC236}">
                <a16:creationId xmlns:a16="http://schemas.microsoft.com/office/drawing/2014/main" id="{9F0DF1E2-345C-7536-76DA-E97B49DEAB40}"/>
              </a:ext>
            </a:extLst>
          </p:cNvPr>
          <p:cNvGraphicFramePr>
            <a:graphicFrameLocks noGrp="1"/>
          </p:cNvGraphicFramePr>
          <p:nvPr>
            <p:ph sz="half" idx="2"/>
            <p:extLst>
              <p:ext uri="{D42A27DB-BD31-4B8C-83A1-F6EECF244321}">
                <p14:modId xmlns:p14="http://schemas.microsoft.com/office/powerpoint/2010/main" val="713981238"/>
              </p:ext>
            </p:extLst>
          </p:nvPr>
        </p:nvGraphicFramePr>
        <p:xfrm>
          <a:off x="6096000" y="984039"/>
          <a:ext cx="4953000" cy="3997325"/>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993259D3-C038-7585-7F28-4D69271B4C5B}"/>
              </a:ext>
            </a:extLst>
          </p:cNvPr>
          <p:cNvSpPr txBox="1"/>
          <p:nvPr/>
        </p:nvSpPr>
        <p:spPr>
          <a:xfrm>
            <a:off x="1733550" y="5234941"/>
            <a:ext cx="88773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SVD achieved the best performance across all metrics</a:t>
            </a:r>
          </a:p>
          <a:p>
            <a:pPr marL="285750" indent="-285750">
              <a:buFont typeface="Arial" panose="020B0604020202020204" pitchFamily="34" charset="0"/>
              <a:buChar char="•"/>
            </a:pPr>
            <a:r>
              <a:rPr lang="en-US" dirty="0"/>
              <a:t>ALS Underperformed significantly and was left out of the Ensemble model</a:t>
            </a:r>
          </a:p>
          <a:p>
            <a:pPr marL="285750" indent="-285750">
              <a:buFont typeface="Arial" panose="020B0604020202020204" pitchFamily="34" charset="0"/>
              <a:buChar char="•"/>
            </a:pPr>
            <a:r>
              <a:rPr lang="en-US" dirty="0"/>
              <a:t>Ensemble did not outperform SVD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1203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5919F-917A-7801-8A06-99EB582F1C2F}"/>
              </a:ext>
            </a:extLst>
          </p:cNvPr>
          <p:cNvSpPr>
            <a:spLocks noGrp="1"/>
          </p:cNvSpPr>
          <p:nvPr>
            <p:ph type="title"/>
          </p:nvPr>
        </p:nvSpPr>
        <p:spPr>
          <a:xfrm>
            <a:off x="913795" y="609600"/>
            <a:ext cx="10353761" cy="1326321"/>
          </a:xfrm>
        </p:spPr>
        <p:txBody>
          <a:bodyPr>
            <a:normAutofit/>
          </a:bodyPr>
          <a:lstStyle/>
          <a:p>
            <a:r>
              <a:rPr lang="en-US" dirty="0"/>
              <a:t>Findings</a:t>
            </a:r>
            <a:endParaRPr lang="en-US"/>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5B8288-F3D5-BBD6-9D52-6179DFBF51EA}"/>
              </a:ext>
            </a:extLst>
          </p:cNvPr>
          <p:cNvSpPr>
            <a:spLocks noGrp="1"/>
          </p:cNvSpPr>
          <p:nvPr>
            <p:ph idx="1"/>
          </p:nvPr>
        </p:nvSpPr>
        <p:spPr>
          <a:xfrm>
            <a:off x="1466850" y="2463800"/>
            <a:ext cx="9247652" cy="3327400"/>
          </a:xfrm>
        </p:spPr>
        <p:txBody>
          <a:bodyPr>
            <a:normAutofit/>
          </a:bodyPr>
          <a:lstStyle/>
          <a:p>
            <a:pPr marL="342900" indent="-342900">
              <a:lnSpc>
                <a:spcPct val="110000"/>
              </a:lnSpc>
              <a:buFont typeface="Arial" panose="020B0604020202020204" pitchFamily="34" charset="0"/>
              <a:buChar char="•"/>
            </a:pPr>
            <a:r>
              <a:rPr lang="en-US" dirty="0"/>
              <a:t>KNN:</a:t>
            </a:r>
            <a:endParaRPr lang="en-US"/>
          </a:p>
          <a:p>
            <a:pPr marL="617220" lvl="1" indent="-342900">
              <a:lnSpc>
                <a:spcPct val="110000"/>
              </a:lnSpc>
            </a:pPr>
            <a:r>
              <a:rPr lang="en-US" dirty="0"/>
              <a:t>Reasonable performance but outpaced by the SVD model</a:t>
            </a:r>
            <a:endParaRPr lang="en-US"/>
          </a:p>
          <a:p>
            <a:pPr marL="342900" indent="-342900">
              <a:lnSpc>
                <a:spcPct val="110000"/>
              </a:lnSpc>
              <a:buFont typeface="Arial" panose="020B0604020202020204" pitchFamily="34" charset="0"/>
              <a:buChar char="•"/>
            </a:pPr>
            <a:r>
              <a:rPr lang="en-US" dirty="0"/>
              <a:t>SVD:</a:t>
            </a:r>
            <a:endParaRPr lang="en-US"/>
          </a:p>
          <a:p>
            <a:pPr marL="617220" lvl="1" indent="-342900">
              <a:lnSpc>
                <a:spcPct val="110000"/>
              </a:lnSpc>
            </a:pPr>
            <a:r>
              <a:rPr lang="en-US" dirty="0"/>
              <a:t>Lowest RMSE displaying the highest prediction accuracy</a:t>
            </a:r>
            <a:endParaRPr lang="en-US"/>
          </a:p>
          <a:p>
            <a:pPr marL="617220" lvl="1" indent="-342900">
              <a:lnSpc>
                <a:spcPct val="110000"/>
              </a:lnSpc>
            </a:pPr>
            <a:r>
              <a:rPr lang="en-US" dirty="0"/>
              <a:t>High Precision and Recall resulting in a strong F1 Score</a:t>
            </a:r>
            <a:endParaRPr lang="en-US"/>
          </a:p>
          <a:p>
            <a:pPr marL="342900" indent="-342900">
              <a:lnSpc>
                <a:spcPct val="110000"/>
              </a:lnSpc>
              <a:buFont typeface="Arial" panose="020B0604020202020204" pitchFamily="34" charset="0"/>
              <a:buChar char="•"/>
            </a:pPr>
            <a:r>
              <a:rPr lang="en-US" dirty="0"/>
              <a:t>Ensemble Model:</a:t>
            </a:r>
            <a:endParaRPr lang="en-US"/>
          </a:p>
          <a:p>
            <a:pPr marL="617220" lvl="1" indent="-342900">
              <a:lnSpc>
                <a:spcPct val="110000"/>
              </a:lnSpc>
            </a:pPr>
            <a:r>
              <a:rPr lang="en-US" dirty="0"/>
              <a:t>Effectively combined KNN and SVD</a:t>
            </a:r>
            <a:endParaRPr lang="en-US"/>
          </a:p>
          <a:p>
            <a:pPr marL="617220" lvl="1" indent="-342900">
              <a:lnSpc>
                <a:spcPct val="110000"/>
              </a:lnSpc>
            </a:pPr>
            <a:r>
              <a:rPr lang="en-US" dirty="0"/>
              <a:t>Was an improvement over the KNN model alone but did not outperform SVD</a:t>
            </a:r>
            <a:endParaRPr lang="en-US"/>
          </a:p>
        </p:txBody>
      </p:sp>
    </p:spTree>
    <p:extLst>
      <p:ext uri="{BB962C8B-B14F-4D97-AF65-F5344CB8AC3E}">
        <p14:creationId xmlns:p14="http://schemas.microsoft.com/office/powerpoint/2010/main" val="2531424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A1D31610-5204-2E3A-EB06-9059AA582D77}"/>
              </a:ext>
            </a:extLst>
          </p:cNvPr>
          <p:cNvPicPr>
            <a:picLocks noChangeAspect="1"/>
          </p:cNvPicPr>
          <p:nvPr/>
        </p:nvPicPr>
        <p:blipFill>
          <a:blip r:embed="rId3">
            <a:alphaModFix amt="35000"/>
          </a:blip>
          <a:srcRect t="5993" b="9762"/>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722A5EC5-DF5D-F07A-F2C4-C500F2AC1344}"/>
              </a:ext>
            </a:extLst>
          </p:cNvPr>
          <p:cNvSpPr>
            <a:spLocks noGrp="1"/>
          </p:cNvSpPr>
          <p:nvPr>
            <p:ph type="title"/>
          </p:nvPr>
        </p:nvSpPr>
        <p:spPr>
          <a:xfrm>
            <a:off x="913795" y="609600"/>
            <a:ext cx="10353761" cy="1326321"/>
          </a:xfrm>
        </p:spPr>
        <p:txBody>
          <a:bodyPr>
            <a:normAutofit/>
          </a:bodyPr>
          <a:lstStyle/>
          <a:p>
            <a:r>
              <a:rPr lang="en-US" dirty="0"/>
              <a:t>Next Steps</a:t>
            </a:r>
            <a:endParaRPr lang="en-US"/>
          </a:p>
        </p:txBody>
      </p:sp>
      <p:sp>
        <p:nvSpPr>
          <p:cNvPr id="3" name="Content Placeholder 2">
            <a:extLst>
              <a:ext uri="{FF2B5EF4-FFF2-40B4-BE49-F238E27FC236}">
                <a16:creationId xmlns:a16="http://schemas.microsoft.com/office/drawing/2014/main" id="{F6288837-FF92-D1C2-03CA-22F4C3045B49}"/>
              </a:ext>
            </a:extLst>
          </p:cNvPr>
          <p:cNvSpPr>
            <a:spLocks noGrp="1"/>
          </p:cNvSpPr>
          <p:nvPr>
            <p:ph idx="1"/>
          </p:nvPr>
        </p:nvSpPr>
        <p:spPr>
          <a:xfrm>
            <a:off x="913795" y="2096064"/>
            <a:ext cx="10353762" cy="3695136"/>
          </a:xfrm>
        </p:spPr>
        <p:txBody>
          <a:bodyPr>
            <a:normAutofit/>
          </a:bodyPr>
          <a:lstStyle/>
          <a:p>
            <a:pPr marL="342900" indent="-342900">
              <a:lnSpc>
                <a:spcPct val="110000"/>
              </a:lnSpc>
              <a:buFont typeface="Arial" panose="020B0604020202020204" pitchFamily="34" charset="0"/>
              <a:buChar char="•"/>
            </a:pPr>
            <a:r>
              <a:rPr lang="en-US" sz="1500"/>
              <a:t>Hyperparameter Tuning</a:t>
            </a:r>
          </a:p>
          <a:p>
            <a:pPr marL="617220" lvl="1" indent="-342900">
              <a:lnSpc>
                <a:spcPct val="110000"/>
              </a:lnSpc>
            </a:pPr>
            <a:r>
              <a:rPr lang="en-US" sz="1500"/>
              <a:t>Optimize model parameters</a:t>
            </a:r>
          </a:p>
          <a:p>
            <a:pPr marL="342900" indent="-342900">
              <a:lnSpc>
                <a:spcPct val="110000"/>
              </a:lnSpc>
              <a:buFont typeface="Arial" panose="020B0604020202020204" pitchFamily="34" charset="0"/>
              <a:buChar char="•"/>
            </a:pPr>
            <a:r>
              <a:rPr lang="en-US" sz="1500"/>
              <a:t>Incorporate More Features: Helps to address the Cold Start Problem</a:t>
            </a:r>
          </a:p>
          <a:p>
            <a:pPr marL="617220" lvl="1" indent="-342900">
              <a:lnSpc>
                <a:spcPct val="110000"/>
              </a:lnSpc>
            </a:pPr>
            <a:r>
              <a:rPr lang="en-US" sz="1500"/>
              <a:t>User Demographics</a:t>
            </a:r>
          </a:p>
          <a:p>
            <a:pPr marL="617220" lvl="1" indent="-342900">
              <a:lnSpc>
                <a:spcPct val="110000"/>
              </a:lnSpc>
            </a:pPr>
            <a:r>
              <a:rPr lang="en-US" sz="1500"/>
              <a:t>Item metadata (Genre, release date, price, etc.)</a:t>
            </a:r>
          </a:p>
          <a:p>
            <a:pPr marL="342900" indent="-342900">
              <a:lnSpc>
                <a:spcPct val="110000"/>
              </a:lnSpc>
              <a:buFont typeface="Arial" panose="020B0604020202020204" pitchFamily="34" charset="0"/>
              <a:buChar char="•"/>
            </a:pPr>
            <a:r>
              <a:rPr lang="en-US" sz="1500"/>
              <a:t>Expand Scope:</a:t>
            </a:r>
          </a:p>
          <a:p>
            <a:pPr marL="617220" lvl="1" indent="-342900">
              <a:lnSpc>
                <a:spcPct val="110000"/>
              </a:lnSpc>
            </a:pPr>
            <a:r>
              <a:rPr lang="en-US" sz="1500"/>
              <a:t>Apply the models to other product categories</a:t>
            </a:r>
          </a:p>
          <a:p>
            <a:pPr marL="342900" indent="-342900">
              <a:lnSpc>
                <a:spcPct val="110000"/>
              </a:lnSpc>
              <a:buFont typeface="Arial" panose="020B0604020202020204" pitchFamily="34" charset="0"/>
              <a:buChar char="•"/>
            </a:pPr>
            <a:r>
              <a:rPr lang="en-US" sz="1500"/>
              <a:t>Testing and Deployment</a:t>
            </a:r>
          </a:p>
          <a:p>
            <a:pPr marL="617220" lvl="1" indent="-342900">
              <a:lnSpc>
                <a:spcPct val="110000"/>
              </a:lnSpc>
            </a:pPr>
            <a:r>
              <a:rPr lang="en-US" sz="1500"/>
              <a:t>Implement A/B testing to validate effectiveness</a:t>
            </a:r>
          </a:p>
          <a:p>
            <a:pPr marL="617220" lvl="1" indent="-342900">
              <a:lnSpc>
                <a:spcPct val="110000"/>
              </a:lnSpc>
            </a:pPr>
            <a:r>
              <a:rPr lang="en-US" sz="1500"/>
              <a:t>Prepare for the live production environment</a:t>
            </a:r>
          </a:p>
        </p:txBody>
      </p:sp>
    </p:spTree>
    <p:extLst>
      <p:ext uri="{BB962C8B-B14F-4D97-AF65-F5344CB8AC3E}">
        <p14:creationId xmlns:p14="http://schemas.microsoft.com/office/powerpoint/2010/main" val="3770999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47ED-E612-B795-3FCF-D9C96E3D685C}"/>
              </a:ext>
            </a:extLst>
          </p:cNvPr>
          <p:cNvSpPr>
            <a:spLocks noGrp="1"/>
          </p:cNvSpPr>
          <p:nvPr>
            <p:ph type="title"/>
          </p:nvPr>
        </p:nvSpPr>
        <p:spPr>
          <a:xfrm>
            <a:off x="913795" y="609600"/>
            <a:ext cx="10353761" cy="1326321"/>
          </a:xfrm>
        </p:spPr>
        <p:txBody>
          <a:bodyPr>
            <a:normAutofit/>
          </a:bodyPr>
          <a:lstStyle/>
          <a:p>
            <a:r>
              <a:rPr lang="en-US" dirty="0"/>
              <a:t>Project Limitations</a:t>
            </a:r>
            <a:endParaRPr lang="en-US"/>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9AD8C39-D1F0-2D44-1C73-C612ADCDC4BE}"/>
              </a:ext>
            </a:extLst>
          </p:cNvPr>
          <p:cNvGraphicFramePr>
            <a:graphicFrameLocks noGrp="1"/>
          </p:cNvGraphicFramePr>
          <p:nvPr>
            <p:ph idx="1"/>
            <p:extLst>
              <p:ext uri="{D42A27DB-BD31-4B8C-83A1-F6EECF244321}">
                <p14:modId xmlns:p14="http://schemas.microsoft.com/office/powerpoint/2010/main" val="4184997386"/>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787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6DCC-DD12-CDC5-2A5A-0D0DFC46617A}"/>
              </a:ext>
            </a:extLst>
          </p:cNvPr>
          <p:cNvSpPr>
            <a:spLocks noGrp="1"/>
          </p:cNvSpPr>
          <p:nvPr>
            <p:ph type="title"/>
          </p:nvPr>
        </p:nvSpPr>
        <p:spPr>
          <a:xfrm>
            <a:off x="913795" y="609600"/>
            <a:ext cx="10353761" cy="1326321"/>
          </a:xfrm>
        </p:spPr>
        <p:txBody>
          <a:bodyPr>
            <a:normAutofit/>
          </a:bodyPr>
          <a:lstStyle/>
          <a:p>
            <a:r>
              <a:rPr lang="en-US"/>
              <a:t>References</a:t>
            </a:r>
          </a:p>
        </p:txBody>
      </p:sp>
      <p:sp>
        <p:nvSpPr>
          <p:cNvPr id="17" name="Rectangle 16">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8" name="Rectangle 1">
            <a:extLst>
              <a:ext uri="{FF2B5EF4-FFF2-40B4-BE49-F238E27FC236}">
                <a16:creationId xmlns:a16="http://schemas.microsoft.com/office/drawing/2014/main" id="{4BDBD8FD-3989-1AD0-2554-E060231DE22D}"/>
              </a:ext>
            </a:extLst>
          </p:cNvPr>
          <p:cNvGraphicFramePr>
            <a:graphicFrameLocks noGrp="1"/>
          </p:cNvGraphicFramePr>
          <p:nvPr>
            <p:ph idx="1"/>
            <p:extLst>
              <p:ext uri="{D42A27DB-BD31-4B8C-83A1-F6EECF244321}">
                <p14:modId xmlns:p14="http://schemas.microsoft.com/office/powerpoint/2010/main" val="1493871291"/>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82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18000"/>
                <a:satMod val="160000"/>
                <a:lumMod val="28000"/>
              </a:schemeClr>
              <a:schemeClr val="bg1">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614B3CA-90F3-4EDF-BC5F-C8B35F4CD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70543-6EDF-605A-D543-828566E21B83}"/>
              </a:ext>
            </a:extLst>
          </p:cNvPr>
          <p:cNvSpPr>
            <a:spLocks noGrp="1"/>
          </p:cNvSpPr>
          <p:nvPr>
            <p:ph type="title"/>
          </p:nvPr>
        </p:nvSpPr>
        <p:spPr>
          <a:xfrm>
            <a:off x="913794" y="4572000"/>
            <a:ext cx="10353762" cy="987993"/>
          </a:xfrm>
        </p:spPr>
        <p:txBody>
          <a:bodyPr anchor="b">
            <a:normAutofit/>
          </a:bodyPr>
          <a:lstStyle/>
          <a:p>
            <a:pPr algn="r"/>
            <a:r>
              <a:rPr lang="en-US" sz="3200"/>
              <a:t>Introduction</a:t>
            </a:r>
          </a:p>
        </p:txBody>
      </p:sp>
      <p:sp>
        <p:nvSpPr>
          <p:cNvPr id="3" name="Content Placeholder 2">
            <a:extLst>
              <a:ext uri="{FF2B5EF4-FFF2-40B4-BE49-F238E27FC236}">
                <a16:creationId xmlns:a16="http://schemas.microsoft.com/office/drawing/2014/main" id="{F5BABF3F-836A-FD33-E915-A7C3764AECBC}"/>
              </a:ext>
            </a:extLst>
          </p:cNvPr>
          <p:cNvSpPr>
            <a:spLocks noGrp="1"/>
          </p:cNvSpPr>
          <p:nvPr>
            <p:ph idx="1"/>
          </p:nvPr>
        </p:nvSpPr>
        <p:spPr>
          <a:xfrm>
            <a:off x="913795" y="674914"/>
            <a:ext cx="7859545" cy="3897086"/>
          </a:xfrm>
        </p:spPr>
        <p:txBody>
          <a:bodyPr anchor="ctr">
            <a:normAutofit/>
          </a:bodyPr>
          <a:lstStyle/>
          <a:p>
            <a:r>
              <a:rPr lang="en-US" sz="1800"/>
              <a:t>The purpose of this project is to create a recommendation system for the Movies and TV categories Amazon dataset. Recommendation systems are valuable tools for companies that can provide many benefits when they are accurate and implemented well. Those benefits include:</a:t>
            </a:r>
          </a:p>
          <a:p>
            <a:pPr marL="342900" indent="-342900">
              <a:buFont typeface="Arial" panose="020B0604020202020204" pitchFamily="34" charset="0"/>
              <a:buChar char="•"/>
            </a:pPr>
            <a:r>
              <a:rPr lang="en-US" sz="1800"/>
              <a:t>Improved customer experience and retention</a:t>
            </a:r>
          </a:p>
          <a:p>
            <a:pPr marL="342900" indent="-342900">
              <a:buFont typeface="Arial" panose="020B0604020202020204" pitchFamily="34" charset="0"/>
              <a:buChar char="•"/>
            </a:pPr>
            <a:r>
              <a:rPr lang="en-US" sz="1800"/>
              <a:t>Improved revenue</a:t>
            </a:r>
          </a:p>
          <a:p>
            <a:pPr marL="342900" indent="-342900">
              <a:buFont typeface="Arial" panose="020B0604020202020204" pitchFamily="34" charset="0"/>
              <a:buChar char="•"/>
            </a:pPr>
            <a:r>
              <a:rPr lang="en-US" sz="1800"/>
              <a:t>Better reporting on the business</a:t>
            </a:r>
          </a:p>
          <a:p>
            <a:pPr marL="342900" indent="-342900">
              <a:buFont typeface="Arial" panose="020B0604020202020204" pitchFamily="34" charset="0"/>
              <a:buChar char="•"/>
            </a:pPr>
            <a:r>
              <a:rPr lang="en-US" sz="1800"/>
              <a:t>Increased traffic</a:t>
            </a:r>
          </a:p>
        </p:txBody>
      </p:sp>
    </p:spTree>
    <p:extLst>
      <p:ext uri="{BB962C8B-B14F-4D97-AF65-F5344CB8AC3E}">
        <p14:creationId xmlns:p14="http://schemas.microsoft.com/office/powerpoint/2010/main" val="355413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BA5C-C806-B432-F7D1-D95999CAB7E3}"/>
              </a:ext>
            </a:extLst>
          </p:cNvPr>
          <p:cNvSpPr>
            <a:spLocks noGrp="1"/>
          </p:cNvSpPr>
          <p:nvPr>
            <p:ph type="title"/>
          </p:nvPr>
        </p:nvSpPr>
        <p:spPr>
          <a:xfrm>
            <a:off x="7872575" y="628651"/>
            <a:ext cx="3643150" cy="5584259"/>
          </a:xfrm>
        </p:spPr>
        <p:txBody>
          <a:bodyPr>
            <a:normAutofit/>
          </a:bodyPr>
          <a:lstStyle/>
          <a:p>
            <a:r>
              <a:rPr lang="en-US" sz="2800"/>
              <a:t>Problem Identification</a:t>
            </a:r>
          </a:p>
        </p:txBody>
      </p:sp>
      <p:sp>
        <p:nvSpPr>
          <p:cNvPr id="9" name="Rectangle 8">
            <a:extLst>
              <a:ext uri="{FF2B5EF4-FFF2-40B4-BE49-F238E27FC236}">
                <a16:creationId xmlns:a16="http://schemas.microsoft.com/office/drawing/2014/main" id="{CB47E54D-C502-461E-8397-6E20A7160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816EEA-C74C-4297-9F06-02600C12A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BC8D674E-3193-E09B-2B0A-7F2FFE5195B7}"/>
              </a:ext>
            </a:extLst>
          </p:cNvPr>
          <p:cNvGraphicFramePr>
            <a:graphicFrameLocks noGrp="1"/>
          </p:cNvGraphicFramePr>
          <p:nvPr>
            <p:ph idx="1"/>
            <p:extLst>
              <p:ext uri="{D42A27DB-BD31-4B8C-83A1-F6EECF244321}">
                <p14:modId xmlns:p14="http://schemas.microsoft.com/office/powerpoint/2010/main" val="959291443"/>
              </p:ext>
            </p:extLst>
          </p:nvPr>
        </p:nvGraphicFramePr>
        <p:xfrm>
          <a:off x="1082675" y="1095375"/>
          <a:ext cx="6003925" cy="4695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904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Display with stock market charts">
            <a:extLst>
              <a:ext uri="{FF2B5EF4-FFF2-40B4-BE49-F238E27FC236}">
                <a16:creationId xmlns:a16="http://schemas.microsoft.com/office/drawing/2014/main" id="{987718FA-F10E-ACE7-C2A4-1AF5ABF47E5F}"/>
              </a:ext>
            </a:extLst>
          </p:cNvPr>
          <p:cNvPicPr>
            <a:picLocks noChangeAspect="1"/>
          </p:cNvPicPr>
          <p:nvPr/>
        </p:nvPicPr>
        <p:blipFill>
          <a:blip r:embed="rId3">
            <a:alphaModFix amt="35000"/>
          </a:blip>
          <a:srcRect t="13821" b="1934"/>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87BF1D4A-9A29-2D4A-9B9F-6C0FB44099E2}"/>
              </a:ext>
            </a:extLst>
          </p:cNvPr>
          <p:cNvSpPr>
            <a:spLocks noGrp="1"/>
          </p:cNvSpPr>
          <p:nvPr>
            <p:ph type="title"/>
          </p:nvPr>
        </p:nvSpPr>
        <p:spPr>
          <a:xfrm>
            <a:off x="913795" y="609600"/>
            <a:ext cx="10353761" cy="1326321"/>
          </a:xfrm>
        </p:spPr>
        <p:txBody>
          <a:bodyPr>
            <a:normAutofit/>
          </a:bodyPr>
          <a:lstStyle/>
          <a:p>
            <a:r>
              <a:rPr lang="en-US"/>
              <a:t>Data Overview</a:t>
            </a:r>
          </a:p>
        </p:txBody>
      </p:sp>
      <p:sp>
        <p:nvSpPr>
          <p:cNvPr id="19" name="Content Placeholder 2">
            <a:extLst>
              <a:ext uri="{FF2B5EF4-FFF2-40B4-BE49-F238E27FC236}">
                <a16:creationId xmlns:a16="http://schemas.microsoft.com/office/drawing/2014/main" id="{4EA41AC0-A013-2BFE-ACCD-C2C8E0E30EA6}"/>
              </a:ext>
            </a:extLst>
          </p:cNvPr>
          <p:cNvSpPr>
            <a:spLocks noGrp="1"/>
          </p:cNvSpPr>
          <p:nvPr>
            <p:ph idx="1"/>
          </p:nvPr>
        </p:nvSpPr>
        <p:spPr>
          <a:xfrm>
            <a:off x="913795" y="2096064"/>
            <a:ext cx="10353762" cy="3695136"/>
          </a:xfrm>
        </p:spPr>
        <p:txBody>
          <a:bodyPr>
            <a:normAutofit/>
          </a:bodyPr>
          <a:lstStyle/>
          <a:p>
            <a:r>
              <a:rPr lang="en-US"/>
              <a:t>Source:  Public Amazon review datasets by UC San Diego researchers</a:t>
            </a:r>
          </a:p>
          <a:p>
            <a:r>
              <a:rPr lang="en-US"/>
              <a:t>Details and Key Features: </a:t>
            </a:r>
          </a:p>
          <a:p>
            <a:pPr marL="800100" lvl="1" indent="-342900"/>
            <a:r>
              <a:rPr lang="en-US"/>
              <a:t>5-Core Movies and TV Category – All users and items in the dataset have at least 5 reviews</a:t>
            </a:r>
          </a:p>
          <a:p>
            <a:pPr marL="800100" lvl="1" indent="-342900"/>
            <a:r>
              <a:rPr lang="en-US"/>
              <a:t>3,410,019 reviews</a:t>
            </a:r>
          </a:p>
          <a:p>
            <a:pPr marL="800100" lvl="1" indent="-342900"/>
            <a:r>
              <a:rPr lang="en-US"/>
              <a:t>297,259 users</a:t>
            </a:r>
          </a:p>
          <a:p>
            <a:pPr marL="800100" lvl="1" indent="-342900"/>
            <a:r>
              <a:rPr lang="en-US"/>
              <a:t>60,175 unique moves and tv shows</a:t>
            </a:r>
          </a:p>
          <a:p>
            <a:pPr lvl="1"/>
            <a:r>
              <a:rPr lang="en-US"/>
              <a:t>Timeframe: May 1996 – October 2018</a:t>
            </a:r>
          </a:p>
        </p:txBody>
      </p:sp>
    </p:spTree>
    <p:extLst>
      <p:ext uri="{BB962C8B-B14F-4D97-AF65-F5344CB8AC3E}">
        <p14:creationId xmlns:p14="http://schemas.microsoft.com/office/powerpoint/2010/main" val="157699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64F0-39AB-AF1C-0858-8E156F5AD7BF}"/>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sz="3400"/>
              <a:t>EDA</a:t>
            </a:r>
          </a:p>
        </p:txBody>
      </p:sp>
      <p:sp>
        <p:nvSpPr>
          <p:cNvPr id="6" name="Rectangle 2">
            <a:extLst>
              <a:ext uri="{FF2B5EF4-FFF2-40B4-BE49-F238E27FC236}">
                <a16:creationId xmlns:a16="http://schemas.microsoft.com/office/drawing/2014/main" id="{28ED2F79-E281-8F66-81D9-E42418E78481}"/>
              </a:ext>
            </a:extLst>
          </p:cNvPr>
          <p:cNvSpPr>
            <a:spLocks noGrp="1" noChangeArrowheads="1"/>
          </p:cNvSpPr>
          <p:nvPr>
            <p:ph type="body" sz="half" idx="2"/>
          </p:nvPr>
        </p:nvSpPr>
        <p:spPr bwMode="auto">
          <a:xfrm>
            <a:off x="913795" y="2096064"/>
            <a:ext cx="5016860" cy="36951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algn="l"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rPr>
              <a:t>Rating Distribution:</a:t>
            </a:r>
            <a:endParaRPr kumimoji="0" lang="en-US" altLang="en-US" b="0" i="0" u="none" strike="noStrike" cap="none" normalizeH="0" baseline="0" dirty="0">
              <a:ln>
                <a:noFill/>
              </a:ln>
            </a:endParaRPr>
          </a:p>
          <a:p>
            <a:pPr lvl="1" indent="-228600" fontAlgn="base">
              <a:spcBef>
                <a:spcPct val="0"/>
              </a:spcBef>
              <a:spcAft>
                <a:spcPts val="600"/>
              </a:spcAft>
              <a:buFont typeface="Arial" panose="020B0604020202020204" pitchFamily="34" charset="0"/>
              <a:buChar char="•"/>
            </a:pPr>
            <a:r>
              <a:rPr kumimoji="0" lang="en-US" altLang="en-US" b="0" i="0" u="none" strike="noStrike" cap="none" normalizeH="0" baseline="0" dirty="0">
                <a:ln>
                  <a:noFill/>
                </a:ln>
              </a:rPr>
              <a:t>Majority are 5-star reviews</a:t>
            </a:r>
          </a:p>
          <a:p>
            <a:pPr lvl="1" indent="-228600" fontAlgn="base">
              <a:spcBef>
                <a:spcPct val="0"/>
              </a:spcBef>
              <a:spcAft>
                <a:spcPts val="600"/>
              </a:spcAft>
              <a:buFont typeface="Arial" panose="020B0604020202020204" pitchFamily="34" charset="0"/>
              <a:buChar char="•"/>
            </a:pPr>
            <a:r>
              <a:rPr kumimoji="0" lang="en-US" altLang="en-US" b="0" i="0" u="none" strike="noStrike" cap="none" normalizeH="0" baseline="0" dirty="0">
                <a:ln>
                  <a:noFill/>
                </a:ln>
              </a:rPr>
              <a:t>Skewed towards higher ratings</a:t>
            </a:r>
          </a:p>
          <a:p>
            <a:pPr marL="0" marR="0" lvl="0" indent="-228600" algn="l"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rPr>
              <a:t>User Behavior:</a:t>
            </a:r>
            <a:endParaRPr kumimoji="0" lang="en-US" altLang="en-US" b="0" i="0" u="none" strike="noStrike" cap="none" normalizeH="0" baseline="0" dirty="0">
              <a:ln>
                <a:noFill/>
              </a:ln>
            </a:endParaRPr>
          </a:p>
          <a:p>
            <a:pPr lvl="1" indent="-228600" fontAlgn="base">
              <a:spcBef>
                <a:spcPct val="0"/>
              </a:spcBef>
              <a:spcAft>
                <a:spcPts val="600"/>
              </a:spcAft>
              <a:buFont typeface="Arial" panose="020B0604020202020204" pitchFamily="34" charset="0"/>
              <a:buChar char="•"/>
            </a:pPr>
            <a:r>
              <a:rPr kumimoji="0" lang="en-US" altLang="en-US" b="0" i="0" u="none" strike="noStrike" cap="none" normalizeH="0" baseline="0" dirty="0">
                <a:ln>
                  <a:noFill/>
                </a:ln>
              </a:rPr>
              <a:t>Active users tend to give higher average ratings</a:t>
            </a:r>
          </a:p>
          <a:p>
            <a:pPr marL="0" marR="0" lvl="0" indent="-228600" algn="l" fontAlgn="base">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rPr>
              <a:t>Insights:</a:t>
            </a:r>
            <a:endParaRPr kumimoji="0" lang="en-US" altLang="en-US" b="0" i="0" u="none" strike="noStrike" cap="none" normalizeH="0" baseline="0" dirty="0">
              <a:ln>
                <a:noFill/>
              </a:ln>
            </a:endParaRPr>
          </a:p>
          <a:p>
            <a:pPr lvl="1" indent="-228600" fontAlgn="base">
              <a:spcBef>
                <a:spcPct val="0"/>
              </a:spcBef>
              <a:spcAft>
                <a:spcPts val="600"/>
              </a:spcAft>
              <a:buFont typeface="Arial" panose="020B0604020202020204" pitchFamily="34" charset="0"/>
              <a:buChar char="•"/>
            </a:pPr>
            <a:r>
              <a:rPr kumimoji="0" lang="en-US" altLang="en-US" b="0" i="0" u="none" strike="noStrike" cap="none" normalizeH="0" baseline="0" dirty="0">
                <a:ln>
                  <a:noFill/>
                </a:ln>
              </a:rPr>
              <a:t>Positive user experiences dominate</a:t>
            </a:r>
          </a:p>
          <a:p>
            <a:pPr lvl="1" indent="-228600" fontAlgn="base">
              <a:spcBef>
                <a:spcPct val="0"/>
              </a:spcBef>
              <a:spcAft>
                <a:spcPts val="600"/>
              </a:spcAft>
              <a:buFont typeface="Arial" panose="020B0604020202020204" pitchFamily="34" charset="0"/>
              <a:buChar char="•"/>
            </a:pPr>
            <a:r>
              <a:rPr kumimoji="0" lang="en-US" altLang="en-US" b="0" i="0" u="none" strike="noStrike" cap="none" normalizeH="0" baseline="0" dirty="0">
                <a:ln>
                  <a:noFill/>
                </a:ln>
              </a:rPr>
              <a:t>Potential bias towards favorable ratings</a:t>
            </a:r>
          </a:p>
          <a:p>
            <a:pPr marL="0" marR="0" lvl="0" indent="-228600" algn="l" fontAlgn="base">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ndParaRPr>
          </a:p>
        </p:txBody>
      </p:sp>
      <p:pic>
        <p:nvPicPr>
          <p:cNvPr id="8" name="Content Placeholder 7" descr="Distribution of Ratings">
            <a:extLst>
              <a:ext uri="{FF2B5EF4-FFF2-40B4-BE49-F238E27FC236}">
                <a16:creationId xmlns:a16="http://schemas.microsoft.com/office/drawing/2014/main" id="{5CDA9133-7B9C-A842-EFC9-84486F671B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9469" y="2210935"/>
            <a:ext cx="4688832"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84119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812F-DAF3-9EA5-3A60-D690CB54F110}"/>
              </a:ext>
            </a:extLst>
          </p:cNvPr>
          <p:cNvSpPr>
            <a:spLocks noGrp="1"/>
          </p:cNvSpPr>
          <p:nvPr>
            <p:ph type="title"/>
          </p:nvPr>
        </p:nvSpPr>
        <p:spPr>
          <a:xfrm>
            <a:off x="752475" y="609600"/>
            <a:ext cx="3643150" cy="5603310"/>
          </a:xfrm>
        </p:spPr>
        <p:txBody>
          <a:bodyPr>
            <a:normAutofit/>
          </a:bodyPr>
          <a:lstStyle/>
          <a:p>
            <a:r>
              <a:rPr lang="en-US" sz="2900"/>
              <a:t>Data Preprocessing</a:t>
            </a:r>
          </a:p>
        </p:txBody>
      </p:sp>
      <p:graphicFrame>
        <p:nvGraphicFramePr>
          <p:cNvPr id="5" name="Content Placeholder 2">
            <a:extLst>
              <a:ext uri="{FF2B5EF4-FFF2-40B4-BE49-F238E27FC236}">
                <a16:creationId xmlns:a16="http://schemas.microsoft.com/office/drawing/2014/main" id="{8DF7DF54-D0E0-B837-A2A7-78A03000C390}"/>
              </a:ext>
            </a:extLst>
          </p:cNvPr>
          <p:cNvGraphicFramePr>
            <a:graphicFrameLocks noGrp="1"/>
          </p:cNvGraphicFramePr>
          <p:nvPr>
            <p:ph idx="1"/>
            <p:extLst>
              <p:ext uri="{D42A27DB-BD31-4B8C-83A1-F6EECF244321}">
                <p14:modId xmlns:p14="http://schemas.microsoft.com/office/powerpoint/2010/main" val="3495399895"/>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460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4E7F-278D-4746-6B14-22AA12E31F30}"/>
              </a:ext>
            </a:extLst>
          </p:cNvPr>
          <p:cNvSpPr>
            <a:spLocks noGrp="1"/>
          </p:cNvSpPr>
          <p:nvPr>
            <p:ph type="title"/>
          </p:nvPr>
        </p:nvSpPr>
        <p:spPr>
          <a:xfrm>
            <a:off x="752475" y="609600"/>
            <a:ext cx="3643150" cy="5603310"/>
          </a:xfrm>
        </p:spPr>
        <p:txBody>
          <a:bodyPr>
            <a:normAutofit/>
          </a:bodyPr>
          <a:lstStyle/>
          <a:p>
            <a:r>
              <a:rPr lang="en-US" dirty="0"/>
              <a:t>Models</a:t>
            </a:r>
            <a:endParaRPr lang="en-US"/>
          </a:p>
        </p:txBody>
      </p:sp>
      <p:graphicFrame>
        <p:nvGraphicFramePr>
          <p:cNvPr id="5" name="Content Placeholder 2">
            <a:extLst>
              <a:ext uri="{FF2B5EF4-FFF2-40B4-BE49-F238E27FC236}">
                <a16:creationId xmlns:a16="http://schemas.microsoft.com/office/drawing/2014/main" id="{5E7D883F-1B9F-1FB7-B80A-A5618FB72E9D}"/>
              </a:ext>
            </a:extLst>
          </p:cNvPr>
          <p:cNvGraphicFramePr>
            <a:graphicFrameLocks noGrp="1"/>
          </p:cNvGraphicFramePr>
          <p:nvPr>
            <p:ph idx="1"/>
            <p:extLst>
              <p:ext uri="{D42A27DB-BD31-4B8C-83A1-F6EECF244321}">
                <p14:modId xmlns:p14="http://schemas.microsoft.com/office/powerpoint/2010/main" val="1348299855"/>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038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CA55-7A42-EE2E-A843-BE408E05A8C0}"/>
              </a:ext>
            </a:extLst>
          </p:cNvPr>
          <p:cNvSpPr>
            <a:spLocks noGrp="1"/>
          </p:cNvSpPr>
          <p:nvPr>
            <p:ph type="title"/>
          </p:nvPr>
        </p:nvSpPr>
        <p:spPr>
          <a:xfrm>
            <a:off x="657227" y="4537711"/>
            <a:ext cx="10844964" cy="1118371"/>
          </a:xfrm>
        </p:spPr>
        <p:txBody>
          <a:bodyPr>
            <a:normAutofit/>
          </a:bodyPr>
          <a:lstStyle/>
          <a:p>
            <a:r>
              <a:rPr lang="en-US" dirty="0"/>
              <a:t>Libraries Used</a:t>
            </a:r>
            <a:endParaRPr lang="en-US"/>
          </a:p>
        </p:txBody>
      </p:sp>
      <p:sp>
        <p:nvSpPr>
          <p:cNvPr id="10" name="Rectangle 9">
            <a:extLst>
              <a:ext uri="{FF2B5EF4-FFF2-40B4-BE49-F238E27FC236}">
                <a16:creationId xmlns:a16="http://schemas.microsoft.com/office/drawing/2014/main" id="{BF8EE22E-7CB7-4A22-8A2D-CE1918FE5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5196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74BA79-CF4B-56DE-0B89-875BE0ABB9A4}"/>
              </a:ext>
            </a:extLst>
          </p:cNvPr>
          <p:cNvGraphicFramePr>
            <a:graphicFrameLocks noGrp="1"/>
          </p:cNvGraphicFramePr>
          <p:nvPr>
            <p:ph idx="1"/>
            <p:extLst>
              <p:ext uri="{D42A27DB-BD31-4B8C-83A1-F6EECF244321}">
                <p14:modId xmlns:p14="http://schemas.microsoft.com/office/powerpoint/2010/main" val="2327069022"/>
              </p:ext>
            </p:extLst>
          </p:nvPr>
        </p:nvGraphicFramePr>
        <p:xfrm>
          <a:off x="1147763" y="1103313"/>
          <a:ext cx="9886950" cy="2651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846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4DAD-02BC-02E9-9CBF-9FAD0BF7650E}"/>
              </a:ext>
            </a:extLst>
          </p:cNvPr>
          <p:cNvSpPr>
            <a:spLocks noGrp="1"/>
          </p:cNvSpPr>
          <p:nvPr>
            <p:ph type="title"/>
          </p:nvPr>
        </p:nvSpPr>
        <p:spPr>
          <a:xfrm>
            <a:off x="7520939" y="1653540"/>
            <a:ext cx="3246119" cy="2608006"/>
          </a:xfrm>
        </p:spPr>
        <p:txBody>
          <a:bodyPr anchor="ctr">
            <a:normAutofit/>
          </a:bodyPr>
          <a:lstStyle/>
          <a:p>
            <a:pPr algn="ctr"/>
            <a:r>
              <a:rPr lang="en-US"/>
              <a:t>Model Performance Metrics</a:t>
            </a:r>
            <a:endParaRPr lang="en-US" dirty="0"/>
          </a:p>
        </p:txBody>
      </p:sp>
      <p:graphicFrame>
        <p:nvGraphicFramePr>
          <p:cNvPr id="39" name="Content Placeholder 2">
            <a:extLst>
              <a:ext uri="{FF2B5EF4-FFF2-40B4-BE49-F238E27FC236}">
                <a16:creationId xmlns:a16="http://schemas.microsoft.com/office/drawing/2014/main" id="{9CEC236D-93EB-37E2-562E-49AE77FB3AD3}"/>
              </a:ext>
            </a:extLst>
          </p:cNvPr>
          <p:cNvGraphicFramePr>
            <a:graphicFrameLocks noGrp="1"/>
          </p:cNvGraphicFramePr>
          <p:nvPr>
            <p:ph idx="1"/>
            <p:extLst>
              <p:ext uri="{D42A27DB-BD31-4B8C-83A1-F6EECF244321}">
                <p14:modId xmlns:p14="http://schemas.microsoft.com/office/powerpoint/2010/main" val="144206202"/>
              </p:ext>
            </p:extLst>
          </p:nvPr>
        </p:nvGraphicFramePr>
        <p:xfrm>
          <a:off x="1028701" y="1035574"/>
          <a:ext cx="5210616" cy="47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0766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2351</TotalTime>
  <Words>675</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Bookman Old Style</vt:lpstr>
      <vt:lpstr>Calibri</vt:lpstr>
      <vt:lpstr>Rockwell</vt:lpstr>
      <vt:lpstr>Damask</vt:lpstr>
      <vt:lpstr>Developing Collaborative Filtering Recommendation Systems for Amazon Movies and TV</vt:lpstr>
      <vt:lpstr>Introduction</vt:lpstr>
      <vt:lpstr>Problem Identification</vt:lpstr>
      <vt:lpstr>Data Overview</vt:lpstr>
      <vt:lpstr>EDA</vt:lpstr>
      <vt:lpstr>Data Preprocessing</vt:lpstr>
      <vt:lpstr>Models</vt:lpstr>
      <vt:lpstr>Libraries Used</vt:lpstr>
      <vt:lpstr>Model Performance Metrics</vt:lpstr>
      <vt:lpstr>Model Performance Results</vt:lpstr>
      <vt:lpstr>Findings</vt:lpstr>
      <vt:lpstr>Next Steps</vt:lpstr>
      <vt:lpstr>Project 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Dytko</dc:creator>
  <cp:lastModifiedBy>Joshua Dytko</cp:lastModifiedBy>
  <cp:revision>3</cp:revision>
  <dcterms:created xsi:type="dcterms:W3CDTF">2024-11-02T21:30:41Z</dcterms:created>
  <dcterms:modified xsi:type="dcterms:W3CDTF">2024-11-05T06:05:44Z</dcterms:modified>
</cp:coreProperties>
</file>