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muonneutrino/us-census-demographic-data?select=acs2015_county_data.csv" TargetMode="External"/><Relationship Id="rId1" Type="http://schemas.openxmlformats.org/officeDocument/2006/relationships/hyperlink" Target="https://data.census.gov/table/ACSST1Y2021.S1501" TargetMode="Externa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ensus.gov/table/ACSST1Y2021.S1501" TargetMode="External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hyperlink" Target="https://www.kaggle.com/datasets/muonneutrino/us-census-demographic-data?select=acs2015_county_data.csv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8A8273-2B56-478E-B9E4-711ED0B9727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7804A-C090-4CD2-A1B3-DFBDB94C8C88}">
      <dgm:prSet/>
      <dgm:spPr/>
      <dgm:t>
        <a:bodyPr/>
        <a:lstStyle/>
        <a:p>
          <a:r>
            <a:rPr lang="en-US" dirty="0"/>
            <a:t>Environmental and real estate data were not present for this analyses</a:t>
          </a:r>
        </a:p>
      </dgm:t>
    </dgm:pt>
    <dgm:pt modelId="{9FDDA60C-85CF-4EDE-98E0-BF8B33556F9A}" type="parTrans" cxnId="{5C44F34E-0414-41AE-B470-27AA578990B9}">
      <dgm:prSet/>
      <dgm:spPr/>
      <dgm:t>
        <a:bodyPr/>
        <a:lstStyle/>
        <a:p>
          <a:endParaRPr lang="en-US"/>
        </a:p>
      </dgm:t>
    </dgm:pt>
    <dgm:pt modelId="{0DAE01A7-EE23-4F68-97B2-B9039EB3EED3}" type="sibTrans" cxnId="{5C44F34E-0414-41AE-B470-27AA578990B9}">
      <dgm:prSet/>
      <dgm:spPr/>
      <dgm:t>
        <a:bodyPr/>
        <a:lstStyle/>
        <a:p>
          <a:endParaRPr lang="en-US"/>
        </a:p>
      </dgm:t>
    </dgm:pt>
    <dgm:pt modelId="{5DDC1F75-24B3-42A2-81F8-00619C1E97F4}">
      <dgm:prSet/>
      <dgm:spPr/>
      <dgm:t>
        <a:bodyPr/>
        <a:lstStyle/>
        <a:p>
          <a:r>
            <a:rPr lang="en-US" dirty="0"/>
            <a:t>I did not pull the education data by age for this project</a:t>
          </a:r>
        </a:p>
      </dgm:t>
    </dgm:pt>
    <dgm:pt modelId="{2423B1A9-CBB2-4C22-99F5-0D2F5CBA1527}" type="parTrans" cxnId="{D6EF816C-9EC8-4C2A-905C-EA835F69206A}">
      <dgm:prSet/>
      <dgm:spPr/>
      <dgm:t>
        <a:bodyPr/>
        <a:lstStyle/>
        <a:p>
          <a:endParaRPr lang="en-US"/>
        </a:p>
      </dgm:t>
    </dgm:pt>
    <dgm:pt modelId="{25381580-B50C-4F77-9D81-8AC57F9F04D3}" type="sibTrans" cxnId="{D6EF816C-9EC8-4C2A-905C-EA835F69206A}">
      <dgm:prSet/>
      <dgm:spPr/>
      <dgm:t>
        <a:bodyPr/>
        <a:lstStyle/>
        <a:p>
          <a:endParaRPr lang="en-US"/>
        </a:p>
      </dgm:t>
    </dgm:pt>
    <dgm:pt modelId="{3C0A32F6-ED05-425D-92D2-30B76F32A815}">
      <dgm:prSet/>
      <dgm:spPr/>
      <dgm:t>
        <a:bodyPr/>
        <a:lstStyle/>
        <a:p>
          <a:r>
            <a:rPr lang="en-US" dirty="0"/>
            <a:t>I don’t have county tax or budget data</a:t>
          </a:r>
        </a:p>
      </dgm:t>
    </dgm:pt>
    <dgm:pt modelId="{B1314737-0CA6-4FDF-8288-4F61EEEE2B5F}" type="parTrans" cxnId="{D02F38E0-E65A-4B9D-B5BC-4EA5CE772FFB}">
      <dgm:prSet/>
      <dgm:spPr/>
      <dgm:t>
        <a:bodyPr/>
        <a:lstStyle/>
        <a:p>
          <a:endParaRPr lang="en-US"/>
        </a:p>
      </dgm:t>
    </dgm:pt>
    <dgm:pt modelId="{8A0EAB5A-FFFB-4A51-A2F2-D3FD078A1103}" type="sibTrans" cxnId="{D02F38E0-E65A-4B9D-B5BC-4EA5CE772FFB}">
      <dgm:prSet/>
      <dgm:spPr/>
      <dgm:t>
        <a:bodyPr/>
        <a:lstStyle/>
        <a:p>
          <a:endParaRPr lang="en-US"/>
        </a:p>
      </dgm:t>
    </dgm:pt>
    <dgm:pt modelId="{6BF01C13-5230-49F1-8F12-B674F71073A2}" type="pres">
      <dgm:prSet presAssocID="{998A8273-2B56-478E-B9E4-711ED0B972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FD321C0-231C-45E6-A29B-1FFF7B5A87FF}" type="pres">
      <dgm:prSet presAssocID="{8FE7804A-C090-4CD2-A1B3-DFBDB94C8C88}" presName="hierRoot1" presStyleCnt="0"/>
      <dgm:spPr/>
    </dgm:pt>
    <dgm:pt modelId="{F8AE7F53-357E-4E4B-9B0C-8F8ED70C8B45}" type="pres">
      <dgm:prSet presAssocID="{8FE7804A-C090-4CD2-A1B3-DFBDB94C8C88}" presName="composite" presStyleCnt="0"/>
      <dgm:spPr/>
    </dgm:pt>
    <dgm:pt modelId="{98E7A1C4-AEE5-4F8E-926C-2856C8952B47}" type="pres">
      <dgm:prSet presAssocID="{8FE7804A-C090-4CD2-A1B3-DFBDB94C8C88}" presName="background" presStyleLbl="node0" presStyleIdx="0" presStyleCnt="3"/>
      <dgm:spPr/>
    </dgm:pt>
    <dgm:pt modelId="{1837F06E-8A0F-43F3-937D-7967FF4B0469}" type="pres">
      <dgm:prSet presAssocID="{8FE7804A-C090-4CD2-A1B3-DFBDB94C8C88}" presName="text" presStyleLbl="fgAcc0" presStyleIdx="0" presStyleCnt="3">
        <dgm:presLayoutVars>
          <dgm:chPref val="3"/>
        </dgm:presLayoutVars>
      </dgm:prSet>
      <dgm:spPr/>
    </dgm:pt>
    <dgm:pt modelId="{722B02C8-9B55-46F9-8EAC-187737299401}" type="pres">
      <dgm:prSet presAssocID="{8FE7804A-C090-4CD2-A1B3-DFBDB94C8C88}" presName="hierChild2" presStyleCnt="0"/>
      <dgm:spPr/>
    </dgm:pt>
    <dgm:pt modelId="{B95FE425-B1E4-41C6-B85F-BEB25A1C2124}" type="pres">
      <dgm:prSet presAssocID="{5DDC1F75-24B3-42A2-81F8-00619C1E97F4}" presName="hierRoot1" presStyleCnt="0"/>
      <dgm:spPr/>
    </dgm:pt>
    <dgm:pt modelId="{036E9EA9-524D-4FBA-92B8-7369CD8E4C3D}" type="pres">
      <dgm:prSet presAssocID="{5DDC1F75-24B3-42A2-81F8-00619C1E97F4}" presName="composite" presStyleCnt="0"/>
      <dgm:spPr/>
    </dgm:pt>
    <dgm:pt modelId="{136E0939-2F26-446A-8DAA-63F8A36F97A6}" type="pres">
      <dgm:prSet presAssocID="{5DDC1F75-24B3-42A2-81F8-00619C1E97F4}" presName="background" presStyleLbl="node0" presStyleIdx="1" presStyleCnt="3"/>
      <dgm:spPr/>
    </dgm:pt>
    <dgm:pt modelId="{50D661CA-793B-4125-8F53-1A30B0E0A8A7}" type="pres">
      <dgm:prSet presAssocID="{5DDC1F75-24B3-42A2-81F8-00619C1E97F4}" presName="text" presStyleLbl="fgAcc0" presStyleIdx="1" presStyleCnt="3">
        <dgm:presLayoutVars>
          <dgm:chPref val="3"/>
        </dgm:presLayoutVars>
      </dgm:prSet>
      <dgm:spPr/>
    </dgm:pt>
    <dgm:pt modelId="{069A4C46-190C-4DB6-9088-CD91BF9973F5}" type="pres">
      <dgm:prSet presAssocID="{5DDC1F75-24B3-42A2-81F8-00619C1E97F4}" presName="hierChild2" presStyleCnt="0"/>
      <dgm:spPr/>
    </dgm:pt>
    <dgm:pt modelId="{89E3B9EA-C5FD-4D67-9A52-ADE904422C15}" type="pres">
      <dgm:prSet presAssocID="{3C0A32F6-ED05-425D-92D2-30B76F32A815}" presName="hierRoot1" presStyleCnt="0"/>
      <dgm:spPr/>
    </dgm:pt>
    <dgm:pt modelId="{C9050933-FE53-4DCB-B714-804FC9EF70CF}" type="pres">
      <dgm:prSet presAssocID="{3C0A32F6-ED05-425D-92D2-30B76F32A815}" presName="composite" presStyleCnt="0"/>
      <dgm:spPr/>
    </dgm:pt>
    <dgm:pt modelId="{3AC73606-6B9E-4F2E-87CD-92AE82B92702}" type="pres">
      <dgm:prSet presAssocID="{3C0A32F6-ED05-425D-92D2-30B76F32A815}" presName="background" presStyleLbl="node0" presStyleIdx="2" presStyleCnt="3"/>
      <dgm:spPr/>
    </dgm:pt>
    <dgm:pt modelId="{D8020571-7450-4C0E-ABC1-6B355660ADAA}" type="pres">
      <dgm:prSet presAssocID="{3C0A32F6-ED05-425D-92D2-30B76F32A815}" presName="text" presStyleLbl="fgAcc0" presStyleIdx="2" presStyleCnt="3">
        <dgm:presLayoutVars>
          <dgm:chPref val="3"/>
        </dgm:presLayoutVars>
      </dgm:prSet>
      <dgm:spPr/>
    </dgm:pt>
    <dgm:pt modelId="{1FA80E6A-B1E7-42EF-8D2B-7757E78102B2}" type="pres">
      <dgm:prSet presAssocID="{3C0A32F6-ED05-425D-92D2-30B76F32A815}" presName="hierChild2" presStyleCnt="0"/>
      <dgm:spPr/>
    </dgm:pt>
  </dgm:ptLst>
  <dgm:cxnLst>
    <dgm:cxn modelId="{446FDD06-DD05-4BE1-8622-9A0396F82429}" type="presOf" srcId="{3C0A32F6-ED05-425D-92D2-30B76F32A815}" destId="{D8020571-7450-4C0E-ABC1-6B355660ADAA}" srcOrd="0" destOrd="0" presId="urn:microsoft.com/office/officeart/2005/8/layout/hierarchy1"/>
    <dgm:cxn modelId="{AC88981C-5A43-4BD6-B13F-60078E5AD9D3}" type="presOf" srcId="{8FE7804A-C090-4CD2-A1B3-DFBDB94C8C88}" destId="{1837F06E-8A0F-43F3-937D-7967FF4B0469}" srcOrd="0" destOrd="0" presId="urn:microsoft.com/office/officeart/2005/8/layout/hierarchy1"/>
    <dgm:cxn modelId="{D6EF816C-9EC8-4C2A-905C-EA835F69206A}" srcId="{998A8273-2B56-478E-B9E4-711ED0B97270}" destId="{5DDC1F75-24B3-42A2-81F8-00619C1E97F4}" srcOrd="1" destOrd="0" parTransId="{2423B1A9-CBB2-4C22-99F5-0D2F5CBA1527}" sibTransId="{25381580-B50C-4F77-9D81-8AC57F9F04D3}"/>
    <dgm:cxn modelId="{5C44F34E-0414-41AE-B470-27AA578990B9}" srcId="{998A8273-2B56-478E-B9E4-711ED0B97270}" destId="{8FE7804A-C090-4CD2-A1B3-DFBDB94C8C88}" srcOrd="0" destOrd="0" parTransId="{9FDDA60C-85CF-4EDE-98E0-BF8B33556F9A}" sibTransId="{0DAE01A7-EE23-4F68-97B2-B9039EB3EED3}"/>
    <dgm:cxn modelId="{D3A0444F-44B4-4F18-BAE8-27DB39881386}" type="presOf" srcId="{5DDC1F75-24B3-42A2-81F8-00619C1E97F4}" destId="{50D661CA-793B-4125-8F53-1A30B0E0A8A7}" srcOrd="0" destOrd="0" presId="urn:microsoft.com/office/officeart/2005/8/layout/hierarchy1"/>
    <dgm:cxn modelId="{D02F38E0-E65A-4B9D-B5BC-4EA5CE772FFB}" srcId="{998A8273-2B56-478E-B9E4-711ED0B97270}" destId="{3C0A32F6-ED05-425D-92D2-30B76F32A815}" srcOrd="2" destOrd="0" parTransId="{B1314737-0CA6-4FDF-8288-4F61EEEE2B5F}" sibTransId="{8A0EAB5A-FFFB-4A51-A2F2-D3FD078A1103}"/>
    <dgm:cxn modelId="{F7DCC6EC-AAA8-4F9C-AAB3-2DC8D0656462}" type="presOf" srcId="{998A8273-2B56-478E-B9E4-711ED0B97270}" destId="{6BF01C13-5230-49F1-8F12-B674F71073A2}" srcOrd="0" destOrd="0" presId="urn:microsoft.com/office/officeart/2005/8/layout/hierarchy1"/>
    <dgm:cxn modelId="{C9A11D10-85A9-467C-8AC3-FB2C71FD1B98}" type="presParOf" srcId="{6BF01C13-5230-49F1-8F12-B674F71073A2}" destId="{3FD321C0-231C-45E6-A29B-1FFF7B5A87FF}" srcOrd="0" destOrd="0" presId="urn:microsoft.com/office/officeart/2005/8/layout/hierarchy1"/>
    <dgm:cxn modelId="{4EED7A5D-E74D-4BD2-9A41-05570C620928}" type="presParOf" srcId="{3FD321C0-231C-45E6-A29B-1FFF7B5A87FF}" destId="{F8AE7F53-357E-4E4B-9B0C-8F8ED70C8B45}" srcOrd="0" destOrd="0" presId="urn:microsoft.com/office/officeart/2005/8/layout/hierarchy1"/>
    <dgm:cxn modelId="{C7DEE089-E4CE-487C-B9C6-A5924C94A0AE}" type="presParOf" srcId="{F8AE7F53-357E-4E4B-9B0C-8F8ED70C8B45}" destId="{98E7A1C4-AEE5-4F8E-926C-2856C8952B47}" srcOrd="0" destOrd="0" presId="urn:microsoft.com/office/officeart/2005/8/layout/hierarchy1"/>
    <dgm:cxn modelId="{BCD6EA8E-47C1-4719-803B-0956D4E286C2}" type="presParOf" srcId="{F8AE7F53-357E-4E4B-9B0C-8F8ED70C8B45}" destId="{1837F06E-8A0F-43F3-937D-7967FF4B0469}" srcOrd="1" destOrd="0" presId="urn:microsoft.com/office/officeart/2005/8/layout/hierarchy1"/>
    <dgm:cxn modelId="{616103BF-E4DD-400C-ABF7-D9A100A0FF68}" type="presParOf" srcId="{3FD321C0-231C-45E6-A29B-1FFF7B5A87FF}" destId="{722B02C8-9B55-46F9-8EAC-187737299401}" srcOrd="1" destOrd="0" presId="urn:microsoft.com/office/officeart/2005/8/layout/hierarchy1"/>
    <dgm:cxn modelId="{95FBE5C9-EE1A-43A5-A2EB-79649185014A}" type="presParOf" srcId="{6BF01C13-5230-49F1-8F12-B674F71073A2}" destId="{B95FE425-B1E4-41C6-B85F-BEB25A1C2124}" srcOrd="1" destOrd="0" presId="urn:microsoft.com/office/officeart/2005/8/layout/hierarchy1"/>
    <dgm:cxn modelId="{22A2CFA6-CDAF-40E7-AFFC-47C56AC8CC7D}" type="presParOf" srcId="{B95FE425-B1E4-41C6-B85F-BEB25A1C2124}" destId="{036E9EA9-524D-4FBA-92B8-7369CD8E4C3D}" srcOrd="0" destOrd="0" presId="urn:microsoft.com/office/officeart/2005/8/layout/hierarchy1"/>
    <dgm:cxn modelId="{B1620C94-80E5-4845-B91A-DED5EE6DE8EC}" type="presParOf" srcId="{036E9EA9-524D-4FBA-92B8-7369CD8E4C3D}" destId="{136E0939-2F26-446A-8DAA-63F8A36F97A6}" srcOrd="0" destOrd="0" presId="urn:microsoft.com/office/officeart/2005/8/layout/hierarchy1"/>
    <dgm:cxn modelId="{D2D2DC12-D9ED-476B-9743-177D5FBAC554}" type="presParOf" srcId="{036E9EA9-524D-4FBA-92B8-7369CD8E4C3D}" destId="{50D661CA-793B-4125-8F53-1A30B0E0A8A7}" srcOrd="1" destOrd="0" presId="urn:microsoft.com/office/officeart/2005/8/layout/hierarchy1"/>
    <dgm:cxn modelId="{73815E38-0E85-40C2-A221-046BF85B6D91}" type="presParOf" srcId="{B95FE425-B1E4-41C6-B85F-BEB25A1C2124}" destId="{069A4C46-190C-4DB6-9088-CD91BF9973F5}" srcOrd="1" destOrd="0" presId="urn:microsoft.com/office/officeart/2005/8/layout/hierarchy1"/>
    <dgm:cxn modelId="{DE201884-4E6F-4095-910F-8BA986181844}" type="presParOf" srcId="{6BF01C13-5230-49F1-8F12-B674F71073A2}" destId="{89E3B9EA-C5FD-4D67-9A52-ADE904422C15}" srcOrd="2" destOrd="0" presId="urn:microsoft.com/office/officeart/2005/8/layout/hierarchy1"/>
    <dgm:cxn modelId="{33C599CA-58BD-441F-8D7A-B0326066227E}" type="presParOf" srcId="{89E3B9EA-C5FD-4D67-9A52-ADE904422C15}" destId="{C9050933-FE53-4DCB-B714-804FC9EF70CF}" srcOrd="0" destOrd="0" presId="urn:microsoft.com/office/officeart/2005/8/layout/hierarchy1"/>
    <dgm:cxn modelId="{56D8B8E6-6143-4A45-93D6-82197D361BFD}" type="presParOf" srcId="{C9050933-FE53-4DCB-B714-804FC9EF70CF}" destId="{3AC73606-6B9E-4F2E-87CD-92AE82B92702}" srcOrd="0" destOrd="0" presId="urn:microsoft.com/office/officeart/2005/8/layout/hierarchy1"/>
    <dgm:cxn modelId="{3FA659B0-B4CA-4CE2-8F97-855C7AD7CDA3}" type="presParOf" srcId="{C9050933-FE53-4DCB-B714-804FC9EF70CF}" destId="{D8020571-7450-4C0E-ABC1-6B355660ADAA}" srcOrd="1" destOrd="0" presId="urn:microsoft.com/office/officeart/2005/8/layout/hierarchy1"/>
    <dgm:cxn modelId="{20D4C147-9E13-4898-8555-CAECC5F93B23}" type="presParOf" srcId="{89E3B9EA-C5FD-4D67-9A52-ADE904422C15}" destId="{1FA80E6A-B1E7-42EF-8D2B-7757E78102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1DBC66-2168-4069-A385-3576BDF278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27CEB4F-2A62-4904-ACF9-F27243B8DEBA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https://data.census.gov/table/ACSST1Y2021.S1501</a:t>
          </a:r>
          <a:r>
            <a:rPr lang="en-US"/>
            <a:t> – This is the census data I got the education data from</a:t>
          </a:r>
        </a:p>
      </dgm:t>
    </dgm:pt>
    <dgm:pt modelId="{B65CF5F6-661C-4A0C-8027-87378C316FE9}" type="parTrans" cxnId="{AA8A8384-8184-4A23-9D9A-996CEC5E9705}">
      <dgm:prSet/>
      <dgm:spPr/>
      <dgm:t>
        <a:bodyPr/>
        <a:lstStyle/>
        <a:p>
          <a:endParaRPr lang="en-US"/>
        </a:p>
      </dgm:t>
    </dgm:pt>
    <dgm:pt modelId="{8D7943F1-C4F8-4FF4-BBA3-F1B2DDF4EB87}" type="sibTrans" cxnId="{AA8A8384-8184-4A23-9D9A-996CEC5E9705}">
      <dgm:prSet/>
      <dgm:spPr/>
      <dgm:t>
        <a:bodyPr/>
        <a:lstStyle/>
        <a:p>
          <a:endParaRPr lang="en-US"/>
        </a:p>
      </dgm:t>
    </dgm:pt>
    <dgm:pt modelId="{B1F075CA-C882-4565-9B34-73A7C8E454E1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https://www.kaggle.com/datasets/muonneutrino/us-census-demographic-data?select=acs2015_county_data.csv</a:t>
          </a:r>
          <a:r>
            <a:rPr lang="en-US"/>
            <a:t> – Any non-education data came from this data set</a:t>
          </a:r>
        </a:p>
      </dgm:t>
    </dgm:pt>
    <dgm:pt modelId="{3EEBDEF4-72C6-41F2-A892-E1A722FDF0DA}" type="parTrans" cxnId="{790CA61E-EEF8-42B8-8CCC-37E78406AE97}">
      <dgm:prSet/>
      <dgm:spPr/>
      <dgm:t>
        <a:bodyPr/>
        <a:lstStyle/>
        <a:p>
          <a:endParaRPr lang="en-US"/>
        </a:p>
      </dgm:t>
    </dgm:pt>
    <dgm:pt modelId="{14BAA95E-930F-4940-8B51-5BBF3040CBB8}" type="sibTrans" cxnId="{790CA61E-EEF8-42B8-8CCC-37E78406AE97}">
      <dgm:prSet/>
      <dgm:spPr/>
      <dgm:t>
        <a:bodyPr/>
        <a:lstStyle/>
        <a:p>
          <a:endParaRPr lang="en-US"/>
        </a:p>
      </dgm:t>
    </dgm:pt>
    <dgm:pt modelId="{66569755-5B51-421B-BE72-F3CECBF65686}" type="pres">
      <dgm:prSet presAssocID="{B61DBC66-2168-4069-A385-3576BDF2781A}" presName="root" presStyleCnt="0">
        <dgm:presLayoutVars>
          <dgm:dir/>
          <dgm:resizeHandles val="exact"/>
        </dgm:presLayoutVars>
      </dgm:prSet>
      <dgm:spPr/>
    </dgm:pt>
    <dgm:pt modelId="{62909A7B-BF5B-4EB1-A45A-F2D5C8336966}" type="pres">
      <dgm:prSet presAssocID="{527CEB4F-2A62-4904-ACF9-F27243B8DEBA}" presName="compNode" presStyleCnt="0"/>
      <dgm:spPr/>
    </dgm:pt>
    <dgm:pt modelId="{F99EF423-9D97-49E7-BE99-A5C31A297229}" type="pres">
      <dgm:prSet presAssocID="{527CEB4F-2A62-4904-ACF9-F27243B8DEBA}" presName="bgRect" presStyleLbl="bgShp" presStyleIdx="0" presStyleCnt="2"/>
      <dgm:spPr/>
    </dgm:pt>
    <dgm:pt modelId="{957E6EC4-FDB6-468D-8253-F59F8D15060F}" type="pres">
      <dgm:prSet presAssocID="{527CEB4F-2A62-4904-ACF9-F27243B8DEBA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13AC096A-9C33-4EFB-9939-005E4DD050AF}" type="pres">
      <dgm:prSet presAssocID="{527CEB4F-2A62-4904-ACF9-F27243B8DEBA}" presName="spaceRect" presStyleCnt="0"/>
      <dgm:spPr/>
    </dgm:pt>
    <dgm:pt modelId="{C352A067-7A75-4DA9-AD20-EDAC3FE5B037}" type="pres">
      <dgm:prSet presAssocID="{527CEB4F-2A62-4904-ACF9-F27243B8DEBA}" presName="parTx" presStyleLbl="revTx" presStyleIdx="0" presStyleCnt="2">
        <dgm:presLayoutVars>
          <dgm:chMax val="0"/>
          <dgm:chPref val="0"/>
        </dgm:presLayoutVars>
      </dgm:prSet>
      <dgm:spPr/>
    </dgm:pt>
    <dgm:pt modelId="{5AAA3196-A1E2-4E12-9F51-07B2300AE88C}" type="pres">
      <dgm:prSet presAssocID="{8D7943F1-C4F8-4FF4-BBA3-F1B2DDF4EB87}" presName="sibTrans" presStyleCnt="0"/>
      <dgm:spPr/>
    </dgm:pt>
    <dgm:pt modelId="{61F72290-DEF8-47C0-9583-9723879129B9}" type="pres">
      <dgm:prSet presAssocID="{B1F075CA-C882-4565-9B34-73A7C8E454E1}" presName="compNode" presStyleCnt="0"/>
      <dgm:spPr/>
    </dgm:pt>
    <dgm:pt modelId="{E9138772-491B-4550-B30E-79F126C92607}" type="pres">
      <dgm:prSet presAssocID="{B1F075CA-C882-4565-9B34-73A7C8E454E1}" presName="bgRect" presStyleLbl="bgShp" presStyleIdx="1" presStyleCnt="2"/>
      <dgm:spPr/>
    </dgm:pt>
    <dgm:pt modelId="{5AD0F953-87F1-48D5-9643-CAD1108A8859}" type="pres">
      <dgm:prSet presAssocID="{B1F075CA-C882-4565-9B34-73A7C8E454E1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3CD9C39-F1A4-4D07-9BC6-F641D8755A1C}" type="pres">
      <dgm:prSet presAssocID="{B1F075CA-C882-4565-9B34-73A7C8E454E1}" presName="spaceRect" presStyleCnt="0"/>
      <dgm:spPr/>
    </dgm:pt>
    <dgm:pt modelId="{DA0E0127-0E32-48FC-BF30-DF437C5AA8FD}" type="pres">
      <dgm:prSet presAssocID="{B1F075CA-C882-4565-9B34-73A7C8E454E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2ABEA0F-3250-4769-9971-4F568BA61986}" type="presOf" srcId="{B61DBC66-2168-4069-A385-3576BDF2781A}" destId="{66569755-5B51-421B-BE72-F3CECBF65686}" srcOrd="0" destOrd="0" presId="urn:microsoft.com/office/officeart/2018/2/layout/IconVerticalSolidList"/>
    <dgm:cxn modelId="{790CA61E-EEF8-42B8-8CCC-37E78406AE97}" srcId="{B61DBC66-2168-4069-A385-3576BDF2781A}" destId="{B1F075CA-C882-4565-9B34-73A7C8E454E1}" srcOrd="1" destOrd="0" parTransId="{3EEBDEF4-72C6-41F2-A892-E1A722FDF0DA}" sibTransId="{14BAA95E-930F-4940-8B51-5BBF3040CBB8}"/>
    <dgm:cxn modelId="{0041654D-C5B6-46CD-A6FF-C2650D09BCF4}" type="presOf" srcId="{527CEB4F-2A62-4904-ACF9-F27243B8DEBA}" destId="{C352A067-7A75-4DA9-AD20-EDAC3FE5B037}" srcOrd="0" destOrd="0" presId="urn:microsoft.com/office/officeart/2018/2/layout/IconVerticalSolidList"/>
    <dgm:cxn modelId="{AA8A8384-8184-4A23-9D9A-996CEC5E9705}" srcId="{B61DBC66-2168-4069-A385-3576BDF2781A}" destId="{527CEB4F-2A62-4904-ACF9-F27243B8DEBA}" srcOrd="0" destOrd="0" parTransId="{B65CF5F6-661C-4A0C-8027-87378C316FE9}" sibTransId="{8D7943F1-C4F8-4FF4-BBA3-F1B2DDF4EB87}"/>
    <dgm:cxn modelId="{A091D084-915C-4700-9092-859639330DB8}" type="presOf" srcId="{B1F075CA-C882-4565-9B34-73A7C8E454E1}" destId="{DA0E0127-0E32-48FC-BF30-DF437C5AA8FD}" srcOrd="0" destOrd="0" presId="urn:microsoft.com/office/officeart/2018/2/layout/IconVerticalSolidList"/>
    <dgm:cxn modelId="{B69E70DB-8A2A-4EBA-9016-79D0FA04C55C}" type="presParOf" srcId="{66569755-5B51-421B-BE72-F3CECBF65686}" destId="{62909A7B-BF5B-4EB1-A45A-F2D5C8336966}" srcOrd="0" destOrd="0" presId="urn:microsoft.com/office/officeart/2018/2/layout/IconVerticalSolidList"/>
    <dgm:cxn modelId="{5C3123CC-E3F3-4642-9C7B-25F037803F22}" type="presParOf" srcId="{62909A7B-BF5B-4EB1-A45A-F2D5C8336966}" destId="{F99EF423-9D97-49E7-BE99-A5C31A297229}" srcOrd="0" destOrd="0" presId="urn:microsoft.com/office/officeart/2018/2/layout/IconVerticalSolidList"/>
    <dgm:cxn modelId="{C7675B3C-2A36-4C69-A8CB-E6735894BD2E}" type="presParOf" srcId="{62909A7B-BF5B-4EB1-A45A-F2D5C8336966}" destId="{957E6EC4-FDB6-468D-8253-F59F8D15060F}" srcOrd="1" destOrd="0" presId="urn:microsoft.com/office/officeart/2018/2/layout/IconVerticalSolidList"/>
    <dgm:cxn modelId="{3CDB420C-74F0-4BA7-B64A-C57B4774B8A6}" type="presParOf" srcId="{62909A7B-BF5B-4EB1-A45A-F2D5C8336966}" destId="{13AC096A-9C33-4EFB-9939-005E4DD050AF}" srcOrd="2" destOrd="0" presId="urn:microsoft.com/office/officeart/2018/2/layout/IconVerticalSolidList"/>
    <dgm:cxn modelId="{BB5F9F28-66B8-434E-9578-9135ABA47248}" type="presParOf" srcId="{62909A7B-BF5B-4EB1-A45A-F2D5C8336966}" destId="{C352A067-7A75-4DA9-AD20-EDAC3FE5B037}" srcOrd="3" destOrd="0" presId="urn:microsoft.com/office/officeart/2018/2/layout/IconVerticalSolidList"/>
    <dgm:cxn modelId="{186816B8-657C-4E2D-8376-FF512975446B}" type="presParOf" srcId="{66569755-5B51-421B-BE72-F3CECBF65686}" destId="{5AAA3196-A1E2-4E12-9F51-07B2300AE88C}" srcOrd="1" destOrd="0" presId="urn:microsoft.com/office/officeart/2018/2/layout/IconVerticalSolidList"/>
    <dgm:cxn modelId="{93AB03AE-44F4-4E5D-B659-C3856C94571D}" type="presParOf" srcId="{66569755-5B51-421B-BE72-F3CECBF65686}" destId="{61F72290-DEF8-47C0-9583-9723879129B9}" srcOrd="2" destOrd="0" presId="urn:microsoft.com/office/officeart/2018/2/layout/IconVerticalSolidList"/>
    <dgm:cxn modelId="{9D9F2545-853F-424B-820A-F6C83DC0D16E}" type="presParOf" srcId="{61F72290-DEF8-47C0-9583-9723879129B9}" destId="{E9138772-491B-4550-B30E-79F126C92607}" srcOrd="0" destOrd="0" presId="urn:microsoft.com/office/officeart/2018/2/layout/IconVerticalSolidList"/>
    <dgm:cxn modelId="{FCB3C2CB-51A1-44A4-8BE9-B5F349B6D1B3}" type="presParOf" srcId="{61F72290-DEF8-47C0-9583-9723879129B9}" destId="{5AD0F953-87F1-48D5-9643-CAD1108A8859}" srcOrd="1" destOrd="0" presId="urn:microsoft.com/office/officeart/2018/2/layout/IconVerticalSolidList"/>
    <dgm:cxn modelId="{F2862775-A6B8-458F-998B-DC27B453ABEF}" type="presParOf" srcId="{61F72290-DEF8-47C0-9583-9723879129B9}" destId="{73CD9C39-F1A4-4D07-9BC6-F641D8755A1C}" srcOrd="2" destOrd="0" presId="urn:microsoft.com/office/officeart/2018/2/layout/IconVerticalSolidList"/>
    <dgm:cxn modelId="{3B272798-09BF-4AE4-AF14-567B4C27A81D}" type="presParOf" srcId="{61F72290-DEF8-47C0-9583-9723879129B9}" destId="{DA0E0127-0E32-48FC-BF30-DF437C5AA8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3887B6-504D-4FCF-A7B9-1D9000EF2AB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F3EA3AB-6897-4531-A7A5-6F27FDDE2A5C}">
      <dgm:prSet/>
      <dgm:spPr/>
      <dgm:t>
        <a:bodyPr/>
        <a:lstStyle/>
        <a:p>
          <a:r>
            <a:rPr lang="en-US"/>
            <a:t>There were 3220 counties in the county demographics data set</a:t>
          </a:r>
        </a:p>
      </dgm:t>
    </dgm:pt>
    <dgm:pt modelId="{E0A0FE36-0716-4A50-ABEC-88512AA399EB}" type="parTrans" cxnId="{221A502C-BDC1-4A48-8A08-A027BBF3614D}">
      <dgm:prSet/>
      <dgm:spPr/>
      <dgm:t>
        <a:bodyPr/>
        <a:lstStyle/>
        <a:p>
          <a:endParaRPr lang="en-US"/>
        </a:p>
      </dgm:t>
    </dgm:pt>
    <dgm:pt modelId="{E5D151C1-FEDF-4C24-9576-0779BBEF71C1}" type="sibTrans" cxnId="{221A502C-BDC1-4A48-8A08-A027BBF3614D}">
      <dgm:prSet/>
      <dgm:spPr/>
      <dgm:t>
        <a:bodyPr/>
        <a:lstStyle/>
        <a:p>
          <a:endParaRPr lang="en-US"/>
        </a:p>
      </dgm:t>
    </dgm:pt>
    <dgm:pt modelId="{3300AA6B-CC58-489F-B8E5-20206C7DEC40}">
      <dgm:prSet/>
      <dgm:spPr/>
      <dgm:t>
        <a:bodyPr/>
        <a:lstStyle/>
        <a:p>
          <a:r>
            <a:rPr lang="en-US"/>
            <a:t>There 830  counties in the county education data set</a:t>
          </a:r>
        </a:p>
      </dgm:t>
    </dgm:pt>
    <dgm:pt modelId="{6D396A4F-B3DA-4ED7-8731-F6A02F4E9FA2}" type="parTrans" cxnId="{B7F8A16D-8D85-445E-A7B7-BE117518A551}">
      <dgm:prSet/>
      <dgm:spPr/>
      <dgm:t>
        <a:bodyPr/>
        <a:lstStyle/>
        <a:p>
          <a:endParaRPr lang="en-US"/>
        </a:p>
      </dgm:t>
    </dgm:pt>
    <dgm:pt modelId="{042AA06D-3CCD-4FB9-80EE-C6854A63C989}" type="sibTrans" cxnId="{B7F8A16D-8D85-445E-A7B7-BE117518A551}">
      <dgm:prSet/>
      <dgm:spPr/>
      <dgm:t>
        <a:bodyPr/>
        <a:lstStyle/>
        <a:p>
          <a:endParaRPr lang="en-US"/>
        </a:p>
      </dgm:t>
    </dgm:pt>
    <dgm:pt modelId="{5B699DC7-FBEF-4E00-A255-0AD09343A5ED}">
      <dgm:prSet/>
      <dgm:spPr/>
      <dgm:t>
        <a:bodyPr/>
        <a:lstStyle/>
        <a:p>
          <a:r>
            <a:rPr lang="en-US"/>
            <a:t>From the education dataset I pulled the education data for percent of high school graduates for males and female and then the percent of college graduates for males and females for each county</a:t>
          </a:r>
        </a:p>
      </dgm:t>
    </dgm:pt>
    <dgm:pt modelId="{08AA03C7-E0D5-4032-9C11-17FA1419649E}" type="parTrans" cxnId="{17BD41BC-9C10-4309-9E74-97707DCBE662}">
      <dgm:prSet/>
      <dgm:spPr/>
      <dgm:t>
        <a:bodyPr/>
        <a:lstStyle/>
        <a:p>
          <a:endParaRPr lang="en-US"/>
        </a:p>
      </dgm:t>
    </dgm:pt>
    <dgm:pt modelId="{E5C4FF20-71AB-4427-AD11-A82BCCDB154D}" type="sibTrans" cxnId="{17BD41BC-9C10-4309-9E74-97707DCBE662}">
      <dgm:prSet/>
      <dgm:spPr/>
      <dgm:t>
        <a:bodyPr/>
        <a:lstStyle/>
        <a:p>
          <a:endParaRPr lang="en-US"/>
        </a:p>
      </dgm:t>
    </dgm:pt>
    <dgm:pt modelId="{373A1E6C-B695-4306-9EE5-8431733037C0}">
      <dgm:prSet/>
      <dgm:spPr/>
      <dgm:t>
        <a:bodyPr/>
        <a:lstStyle/>
        <a:p>
          <a:r>
            <a:rPr lang="en-US"/>
            <a:t>I also pulled the total high school and college  graduates percentage</a:t>
          </a:r>
        </a:p>
      </dgm:t>
    </dgm:pt>
    <dgm:pt modelId="{7DACAA80-B961-4318-9E91-03A302FF1079}" type="parTrans" cxnId="{53624666-F742-47EA-8A41-4EF67AABCBFC}">
      <dgm:prSet/>
      <dgm:spPr/>
      <dgm:t>
        <a:bodyPr/>
        <a:lstStyle/>
        <a:p>
          <a:endParaRPr lang="en-US"/>
        </a:p>
      </dgm:t>
    </dgm:pt>
    <dgm:pt modelId="{66C9CC22-00F1-4064-AF92-27E811ED2BBF}" type="sibTrans" cxnId="{53624666-F742-47EA-8A41-4EF67AABCBFC}">
      <dgm:prSet/>
      <dgm:spPr/>
      <dgm:t>
        <a:bodyPr/>
        <a:lstStyle/>
        <a:p>
          <a:endParaRPr lang="en-US"/>
        </a:p>
      </dgm:t>
    </dgm:pt>
    <dgm:pt modelId="{D56367A3-DB5D-4F1D-B994-8E76C72601E3}">
      <dgm:prSet/>
      <dgm:spPr/>
      <dgm:t>
        <a:bodyPr/>
        <a:lstStyle/>
        <a:p>
          <a:r>
            <a:rPr lang="en-US"/>
            <a:t>After joining the data there were 802 counties left in the new dataset</a:t>
          </a:r>
        </a:p>
      </dgm:t>
    </dgm:pt>
    <dgm:pt modelId="{F86FFAE0-9E22-4187-A302-F65A7684628A}" type="parTrans" cxnId="{60AFF36B-6C2B-4AB2-9A97-197D04147D09}">
      <dgm:prSet/>
      <dgm:spPr/>
      <dgm:t>
        <a:bodyPr/>
        <a:lstStyle/>
        <a:p>
          <a:endParaRPr lang="en-US"/>
        </a:p>
      </dgm:t>
    </dgm:pt>
    <dgm:pt modelId="{CA959FA0-8C83-449A-BDEC-ED22591035A6}" type="sibTrans" cxnId="{60AFF36B-6C2B-4AB2-9A97-197D04147D09}">
      <dgm:prSet/>
      <dgm:spPr/>
      <dgm:t>
        <a:bodyPr/>
        <a:lstStyle/>
        <a:p>
          <a:endParaRPr lang="en-US"/>
        </a:p>
      </dgm:t>
    </dgm:pt>
    <dgm:pt modelId="{8F73F427-268A-4130-BB24-CCBF3B08E92D}" type="pres">
      <dgm:prSet presAssocID="{573887B6-504D-4FCF-A7B9-1D9000EF2AB8}" presName="linear" presStyleCnt="0">
        <dgm:presLayoutVars>
          <dgm:animLvl val="lvl"/>
          <dgm:resizeHandles val="exact"/>
        </dgm:presLayoutVars>
      </dgm:prSet>
      <dgm:spPr/>
    </dgm:pt>
    <dgm:pt modelId="{4446EF79-C48B-42EF-8A74-AFCF407A8E0C}" type="pres">
      <dgm:prSet presAssocID="{1F3EA3AB-6897-4531-A7A5-6F27FDDE2A5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86C4C3F-65FB-4EF7-B80E-B8DFBE40A6DF}" type="pres">
      <dgm:prSet presAssocID="{E5D151C1-FEDF-4C24-9576-0779BBEF71C1}" presName="spacer" presStyleCnt="0"/>
      <dgm:spPr/>
    </dgm:pt>
    <dgm:pt modelId="{B301E838-685B-4B84-8787-06DE2656FC1C}" type="pres">
      <dgm:prSet presAssocID="{3300AA6B-CC58-489F-B8E5-20206C7DEC4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49F183A-F897-4B37-898A-39D09B6764B0}" type="pres">
      <dgm:prSet presAssocID="{042AA06D-3CCD-4FB9-80EE-C6854A63C989}" presName="spacer" presStyleCnt="0"/>
      <dgm:spPr/>
    </dgm:pt>
    <dgm:pt modelId="{3527B5CD-02A6-4CD4-9415-479310E109FF}" type="pres">
      <dgm:prSet presAssocID="{5B699DC7-FBEF-4E00-A255-0AD09343A5E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97A8797-8805-4204-ABF4-27FF5D610754}" type="pres">
      <dgm:prSet presAssocID="{E5C4FF20-71AB-4427-AD11-A82BCCDB154D}" presName="spacer" presStyleCnt="0"/>
      <dgm:spPr/>
    </dgm:pt>
    <dgm:pt modelId="{14549657-4471-4B9E-AD97-B6E291D59275}" type="pres">
      <dgm:prSet presAssocID="{373A1E6C-B695-4306-9EE5-8431733037C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34D8031-A4FA-47F0-960E-ED9D69FCD1DD}" type="pres">
      <dgm:prSet presAssocID="{66C9CC22-00F1-4064-AF92-27E811ED2BBF}" presName="spacer" presStyleCnt="0"/>
      <dgm:spPr/>
    </dgm:pt>
    <dgm:pt modelId="{44ADC9AF-E996-4F04-945D-74932F0211C2}" type="pres">
      <dgm:prSet presAssocID="{D56367A3-DB5D-4F1D-B994-8E76C72601E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1DDDC0B-4458-46FC-9304-4F2880EFCC63}" type="presOf" srcId="{1F3EA3AB-6897-4531-A7A5-6F27FDDE2A5C}" destId="{4446EF79-C48B-42EF-8A74-AFCF407A8E0C}" srcOrd="0" destOrd="0" presId="urn:microsoft.com/office/officeart/2005/8/layout/vList2"/>
    <dgm:cxn modelId="{B628C82A-5C23-4B70-89D2-3824CDAEB517}" type="presOf" srcId="{573887B6-504D-4FCF-A7B9-1D9000EF2AB8}" destId="{8F73F427-268A-4130-BB24-CCBF3B08E92D}" srcOrd="0" destOrd="0" presId="urn:microsoft.com/office/officeart/2005/8/layout/vList2"/>
    <dgm:cxn modelId="{221A502C-BDC1-4A48-8A08-A027BBF3614D}" srcId="{573887B6-504D-4FCF-A7B9-1D9000EF2AB8}" destId="{1F3EA3AB-6897-4531-A7A5-6F27FDDE2A5C}" srcOrd="0" destOrd="0" parTransId="{E0A0FE36-0716-4A50-ABEC-88512AA399EB}" sibTransId="{E5D151C1-FEDF-4C24-9576-0779BBEF71C1}"/>
    <dgm:cxn modelId="{53624666-F742-47EA-8A41-4EF67AABCBFC}" srcId="{573887B6-504D-4FCF-A7B9-1D9000EF2AB8}" destId="{373A1E6C-B695-4306-9EE5-8431733037C0}" srcOrd="3" destOrd="0" parTransId="{7DACAA80-B961-4318-9E91-03A302FF1079}" sibTransId="{66C9CC22-00F1-4064-AF92-27E811ED2BBF}"/>
    <dgm:cxn modelId="{60AFF36B-6C2B-4AB2-9A97-197D04147D09}" srcId="{573887B6-504D-4FCF-A7B9-1D9000EF2AB8}" destId="{D56367A3-DB5D-4F1D-B994-8E76C72601E3}" srcOrd="4" destOrd="0" parTransId="{F86FFAE0-9E22-4187-A302-F65A7684628A}" sibTransId="{CA959FA0-8C83-449A-BDEC-ED22591035A6}"/>
    <dgm:cxn modelId="{B7F8A16D-8D85-445E-A7B7-BE117518A551}" srcId="{573887B6-504D-4FCF-A7B9-1D9000EF2AB8}" destId="{3300AA6B-CC58-489F-B8E5-20206C7DEC40}" srcOrd="1" destOrd="0" parTransId="{6D396A4F-B3DA-4ED7-8731-F6A02F4E9FA2}" sibTransId="{042AA06D-3CCD-4FB9-80EE-C6854A63C989}"/>
    <dgm:cxn modelId="{AC80FC4E-8169-4BB1-81C1-73D666182921}" type="presOf" srcId="{5B699DC7-FBEF-4E00-A255-0AD09343A5ED}" destId="{3527B5CD-02A6-4CD4-9415-479310E109FF}" srcOrd="0" destOrd="0" presId="urn:microsoft.com/office/officeart/2005/8/layout/vList2"/>
    <dgm:cxn modelId="{BE86CD79-6DC6-4833-88C3-1C69DF91D922}" type="presOf" srcId="{D56367A3-DB5D-4F1D-B994-8E76C72601E3}" destId="{44ADC9AF-E996-4F04-945D-74932F0211C2}" srcOrd="0" destOrd="0" presId="urn:microsoft.com/office/officeart/2005/8/layout/vList2"/>
    <dgm:cxn modelId="{C563637C-7F11-4009-B799-3C4BF680F583}" type="presOf" srcId="{373A1E6C-B695-4306-9EE5-8431733037C0}" destId="{14549657-4471-4B9E-AD97-B6E291D59275}" srcOrd="0" destOrd="0" presId="urn:microsoft.com/office/officeart/2005/8/layout/vList2"/>
    <dgm:cxn modelId="{ADFCA3B2-E9B7-401D-969A-305192C31892}" type="presOf" srcId="{3300AA6B-CC58-489F-B8E5-20206C7DEC40}" destId="{B301E838-685B-4B84-8787-06DE2656FC1C}" srcOrd="0" destOrd="0" presId="urn:microsoft.com/office/officeart/2005/8/layout/vList2"/>
    <dgm:cxn modelId="{17BD41BC-9C10-4309-9E74-97707DCBE662}" srcId="{573887B6-504D-4FCF-A7B9-1D9000EF2AB8}" destId="{5B699DC7-FBEF-4E00-A255-0AD09343A5ED}" srcOrd="2" destOrd="0" parTransId="{08AA03C7-E0D5-4032-9C11-17FA1419649E}" sibTransId="{E5C4FF20-71AB-4427-AD11-A82BCCDB154D}"/>
    <dgm:cxn modelId="{C36DD3EA-AF97-4EE7-9C04-2A8E174DF627}" type="presParOf" srcId="{8F73F427-268A-4130-BB24-CCBF3B08E92D}" destId="{4446EF79-C48B-42EF-8A74-AFCF407A8E0C}" srcOrd="0" destOrd="0" presId="urn:microsoft.com/office/officeart/2005/8/layout/vList2"/>
    <dgm:cxn modelId="{6AB6C28A-A234-46A1-97EC-9D6A8C0C01C4}" type="presParOf" srcId="{8F73F427-268A-4130-BB24-CCBF3B08E92D}" destId="{E86C4C3F-65FB-4EF7-B80E-B8DFBE40A6DF}" srcOrd="1" destOrd="0" presId="urn:microsoft.com/office/officeart/2005/8/layout/vList2"/>
    <dgm:cxn modelId="{97D13FCD-2562-44DA-8650-E4C6DE92F019}" type="presParOf" srcId="{8F73F427-268A-4130-BB24-CCBF3B08E92D}" destId="{B301E838-685B-4B84-8787-06DE2656FC1C}" srcOrd="2" destOrd="0" presId="urn:microsoft.com/office/officeart/2005/8/layout/vList2"/>
    <dgm:cxn modelId="{69D8C746-8E22-4044-9BED-107C643E3800}" type="presParOf" srcId="{8F73F427-268A-4130-BB24-CCBF3B08E92D}" destId="{A49F183A-F897-4B37-898A-39D09B6764B0}" srcOrd="3" destOrd="0" presId="urn:microsoft.com/office/officeart/2005/8/layout/vList2"/>
    <dgm:cxn modelId="{255A6029-A49B-4A47-9F7D-6CEFDDA5862E}" type="presParOf" srcId="{8F73F427-268A-4130-BB24-CCBF3B08E92D}" destId="{3527B5CD-02A6-4CD4-9415-479310E109FF}" srcOrd="4" destOrd="0" presId="urn:microsoft.com/office/officeart/2005/8/layout/vList2"/>
    <dgm:cxn modelId="{2AF6AB8B-B371-41B8-8AD8-C6DE18D1880B}" type="presParOf" srcId="{8F73F427-268A-4130-BB24-CCBF3B08E92D}" destId="{C97A8797-8805-4204-ABF4-27FF5D610754}" srcOrd="5" destOrd="0" presId="urn:microsoft.com/office/officeart/2005/8/layout/vList2"/>
    <dgm:cxn modelId="{BAA37280-216D-440A-8BD8-F8285F0A8885}" type="presParOf" srcId="{8F73F427-268A-4130-BB24-CCBF3B08E92D}" destId="{14549657-4471-4B9E-AD97-B6E291D59275}" srcOrd="6" destOrd="0" presId="urn:microsoft.com/office/officeart/2005/8/layout/vList2"/>
    <dgm:cxn modelId="{A8C0CAFB-EFDA-4F48-A41E-C7C88DC12611}" type="presParOf" srcId="{8F73F427-268A-4130-BB24-CCBF3B08E92D}" destId="{D34D8031-A4FA-47F0-960E-ED9D69FCD1DD}" srcOrd="7" destOrd="0" presId="urn:microsoft.com/office/officeart/2005/8/layout/vList2"/>
    <dgm:cxn modelId="{4A50D30C-D2B0-4AD0-B0ED-52A4138F39AC}" type="presParOf" srcId="{8F73F427-268A-4130-BB24-CCBF3B08E92D}" destId="{44ADC9AF-E996-4F04-945D-74932F0211C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816995-ECFC-4FC1-A9E7-2B813AE0C61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0D4BA1E-3951-45BC-AD61-5A0582E0064E}">
      <dgm:prSet/>
      <dgm:spPr/>
      <dgm:t>
        <a:bodyPr/>
        <a:lstStyle/>
        <a:p>
          <a:r>
            <a:rPr lang="en-US"/>
            <a:t>Higher rates of education would lead to higher income</a:t>
          </a:r>
        </a:p>
      </dgm:t>
    </dgm:pt>
    <dgm:pt modelId="{A970B62B-BBD3-4E4A-9C14-4BC819751B69}" type="parTrans" cxnId="{3D2F6F25-6B56-41BD-95AF-87A127DD6FB2}">
      <dgm:prSet/>
      <dgm:spPr/>
      <dgm:t>
        <a:bodyPr/>
        <a:lstStyle/>
        <a:p>
          <a:endParaRPr lang="en-US"/>
        </a:p>
      </dgm:t>
    </dgm:pt>
    <dgm:pt modelId="{199A9ECC-0C2A-4A0A-98CF-C47987AACE5C}" type="sibTrans" cxnId="{3D2F6F25-6B56-41BD-95AF-87A127DD6FB2}">
      <dgm:prSet/>
      <dgm:spPr/>
      <dgm:t>
        <a:bodyPr/>
        <a:lstStyle/>
        <a:p>
          <a:endParaRPr lang="en-US"/>
        </a:p>
      </dgm:t>
    </dgm:pt>
    <dgm:pt modelId="{BCD89672-B465-4E00-BFD9-962E07DD795F}">
      <dgm:prSet/>
      <dgm:spPr/>
      <dgm:t>
        <a:bodyPr/>
        <a:lstStyle/>
        <a:p>
          <a:r>
            <a:rPr lang="en-US"/>
            <a:t>Work from home percent will have a strong correlation with income</a:t>
          </a:r>
        </a:p>
      </dgm:t>
    </dgm:pt>
    <dgm:pt modelId="{FD0D1247-1023-46B1-9CD9-475C928429CC}" type="parTrans" cxnId="{DC09BFCF-C11F-4852-A0A6-208A3A6D0851}">
      <dgm:prSet/>
      <dgm:spPr/>
      <dgm:t>
        <a:bodyPr/>
        <a:lstStyle/>
        <a:p>
          <a:endParaRPr lang="en-US"/>
        </a:p>
      </dgm:t>
    </dgm:pt>
    <dgm:pt modelId="{DBF6DD4A-008B-4FE5-9A98-2BEE967ECC1F}" type="sibTrans" cxnId="{DC09BFCF-C11F-4852-A0A6-208A3A6D0851}">
      <dgm:prSet/>
      <dgm:spPr/>
      <dgm:t>
        <a:bodyPr/>
        <a:lstStyle/>
        <a:p>
          <a:endParaRPr lang="en-US"/>
        </a:p>
      </dgm:t>
    </dgm:pt>
    <dgm:pt modelId="{8D28AB33-0A9D-4CB5-97A4-805CF9710DE3}">
      <dgm:prSet/>
      <dgm:spPr/>
      <dgm:t>
        <a:bodyPr/>
        <a:lstStyle/>
        <a:p>
          <a:r>
            <a:rPr lang="en-US"/>
            <a:t>Mean commute will have a positive correlation with income</a:t>
          </a:r>
        </a:p>
      </dgm:t>
    </dgm:pt>
    <dgm:pt modelId="{F66AE1C6-A2A9-4A15-B07A-CC5AAD94E94F}" type="parTrans" cxnId="{6EE680A0-6747-4599-AFFE-7B7E49045B2C}">
      <dgm:prSet/>
      <dgm:spPr/>
      <dgm:t>
        <a:bodyPr/>
        <a:lstStyle/>
        <a:p>
          <a:endParaRPr lang="en-US"/>
        </a:p>
      </dgm:t>
    </dgm:pt>
    <dgm:pt modelId="{DF1DE3D3-A37C-45AB-BF0E-81429AEF81CB}" type="sibTrans" cxnId="{6EE680A0-6747-4599-AFFE-7B7E49045B2C}">
      <dgm:prSet/>
      <dgm:spPr/>
      <dgm:t>
        <a:bodyPr/>
        <a:lstStyle/>
        <a:p>
          <a:endParaRPr lang="en-US"/>
        </a:p>
      </dgm:t>
    </dgm:pt>
    <dgm:pt modelId="{AE765376-53A4-4591-AF8E-BB9F61ABEFA3}" type="pres">
      <dgm:prSet presAssocID="{DB816995-ECFC-4FC1-A9E7-2B813AE0C617}" presName="outerComposite" presStyleCnt="0">
        <dgm:presLayoutVars>
          <dgm:chMax val="5"/>
          <dgm:dir/>
          <dgm:resizeHandles val="exact"/>
        </dgm:presLayoutVars>
      </dgm:prSet>
      <dgm:spPr/>
    </dgm:pt>
    <dgm:pt modelId="{69110298-450A-4DEC-921B-E28975B963EB}" type="pres">
      <dgm:prSet presAssocID="{DB816995-ECFC-4FC1-A9E7-2B813AE0C617}" presName="dummyMaxCanvas" presStyleCnt="0">
        <dgm:presLayoutVars/>
      </dgm:prSet>
      <dgm:spPr/>
    </dgm:pt>
    <dgm:pt modelId="{B43BC671-9EBA-4855-905D-C0D878B0E6DA}" type="pres">
      <dgm:prSet presAssocID="{DB816995-ECFC-4FC1-A9E7-2B813AE0C617}" presName="ThreeNodes_1" presStyleLbl="node1" presStyleIdx="0" presStyleCnt="3">
        <dgm:presLayoutVars>
          <dgm:bulletEnabled val="1"/>
        </dgm:presLayoutVars>
      </dgm:prSet>
      <dgm:spPr/>
    </dgm:pt>
    <dgm:pt modelId="{5F09619C-F6BD-405A-BA5E-031004F59567}" type="pres">
      <dgm:prSet presAssocID="{DB816995-ECFC-4FC1-A9E7-2B813AE0C617}" presName="ThreeNodes_2" presStyleLbl="node1" presStyleIdx="1" presStyleCnt="3">
        <dgm:presLayoutVars>
          <dgm:bulletEnabled val="1"/>
        </dgm:presLayoutVars>
      </dgm:prSet>
      <dgm:spPr/>
    </dgm:pt>
    <dgm:pt modelId="{6D968A53-F23A-4E75-8130-95AB2F48DF28}" type="pres">
      <dgm:prSet presAssocID="{DB816995-ECFC-4FC1-A9E7-2B813AE0C617}" presName="ThreeNodes_3" presStyleLbl="node1" presStyleIdx="2" presStyleCnt="3">
        <dgm:presLayoutVars>
          <dgm:bulletEnabled val="1"/>
        </dgm:presLayoutVars>
      </dgm:prSet>
      <dgm:spPr/>
    </dgm:pt>
    <dgm:pt modelId="{78ADDDCF-623B-46E1-9DE3-911CD5105760}" type="pres">
      <dgm:prSet presAssocID="{DB816995-ECFC-4FC1-A9E7-2B813AE0C617}" presName="ThreeConn_1-2" presStyleLbl="fgAccFollowNode1" presStyleIdx="0" presStyleCnt="2">
        <dgm:presLayoutVars>
          <dgm:bulletEnabled val="1"/>
        </dgm:presLayoutVars>
      </dgm:prSet>
      <dgm:spPr/>
    </dgm:pt>
    <dgm:pt modelId="{0BD1E971-8764-43D5-A8F7-47159717BE82}" type="pres">
      <dgm:prSet presAssocID="{DB816995-ECFC-4FC1-A9E7-2B813AE0C617}" presName="ThreeConn_2-3" presStyleLbl="fgAccFollowNode1" presStyleIdx="1" presStyleCnt="2">
        <dgm:presLayoutVars>
          <dgm:bulletEnabled val="1"/>
        </dgm:presLayoutVars>
      </dgm:prSet>
      <dgm:spPr/>
    </dgm:pt>
    <dgm:pt modelId="{7B8C3D59-F79A-4586-9436-E9972EB1ABF6}" type="pres">
      <dgm:prSet presAssocID="{DB816995-ECFC-4FC1-A9E7-2B813AE0C617}" presName="ThreeNodes_1_text" presStyleLbl="node1" presStyleIdx="2" presStyleCnt="3">
        <dgm:presLayoutVars>
          <dgm:bulletEnabled val="1"/>
        </dgm:presLayoutVars>
      </dgm:prSet>
      <dgm:spPr/>
    </dgm:pt>
    <dgm:pt modelId="{EF7D8580-12FF-43C6-8B32-144936C1EA65}" type="pres">
      <dgm:prSet presAssocID="{DB816995-ECFC-4FC1-A9E7-2B813AE0C617}" presName="ThreeNodes_2_text" presStyleLbl="node1" presStyleIdx="2" presStyleCnt="3">
        <dgm:presLayoutVars>
          <dgm:bulletEnabled val="1"/>
        </dgm:presLayoutVars>
      </dgm:prSet>
      <dgm:spPr/>
    </dgm:pt>
    <dgm:pt modelId="{71707032-86F6-4671-8695-0F3C368AB185}" type="pres">
      <dgm:prSet presAssocID="{DB816995-ECFC-4FC1-A9E7-2B813AE0C61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B2F1C0C-C451-46B8-8096-D0B90130D74C}" type="presOf" srcId="{BCD89672-B465-4E00-BFD9-962E07DD795F}" destId="{5F09619C-F6BD-405A-BA5E-031004F59567}" srcOrd="0" destOrd="0" presId="urn:microsoft.com/office/officeart/2005/8/layout/vProcess5"/>
    <dgm:cxn modelId="{8D4CBD22-D74B-43D7-87D0-CB31950CE0D9}" type="presOf" srcId="{20D4BA1E-3951-45BC-AD61-5A0582E0064E}" destId="{B43BC671-9EBA-4855-905D-C0D878B0E6DA}" srcOrd="0" destOrd="0" presId="urn:microsoft.com/office/officeart/2005/8/layout/vProcess5"/>
    <dgm:cxn modelId="{3D2F6F25-6B56-41BD-95AF-87A127DD6FB2}" srcId="{DB816995-ECFC-4FC1-A9E7-2B813AE0C617}" destId="{20D4BA1E-3951-45BC-AD61-5A0582E0064E}" srcOrd="0" destOrd="0" parTransId="{A970B62B-BBD3-4E4A-9C14-4BC819751B69}" sibTransId="{199A9ECC-0C2A-4A0A-98CF-C47987AACE5C}"/>
    <dgm:cxn modelId="{ADEDF736-1B89-4D90-B491-95CAAA7565FC}" type="presOf" srcId="{20D4BA1E-3951-45BC-AD61-5A0582E0064E}" destId="{7B8C3D59-F79A-4586-9436-E9972EB1ABF6}" srcOrd="1" destOrd="0" presId="urn:microsoft.com/office/officeart/2005/8/layout/vProcess5"/>
    <dgm:cxn modelId="{D7218741-9A98-4039-981C-2CD04164C49B}" type="presOf" srcId="{BCD89672-B465-4E00-BFD9-962E07DD795F}" destId="{EF7D8580-12FF-43C6-8B32-144936C1EA65}" srcOrd="1" destOrd="0" presId="urn:microsoft.com/office/officeart/2005/8/layout/vProcess5"/>
    <dgm:cxn modelId="{C882C47E-B23A-4C0D-A254-9A2DB3F7878D}" type="presOf" srcId="{199A9ECC-0C2A-4A0A-98CF-C47987AACE5C}" destId="{78ADDDCF-623B-46E1-9DE3-911CD5105760}" srcOrd="0" destOrd="0" presId="urn:microsoft.com/office/officeart/2005/8/layout/vProcess5"/>
    <dgm:cxn modelId="{6EE680A0-6747-4599-AFFE-7B7E49045B2C}" srcId="{DB816995-ECFC-4FC1-A9E7-2B813AE0C617}" destId="{8D28AB33-0A9D-4CB5-97A4-805CF9710DE3}" srcOrd="2" destOrd="0" parTransId="{F66AE1C6-A2A9-4A15-B07A-CC5AAD94E94F}" sibTransId="{DF1DE3D3-A37C-45AB-BF0E-81429AEF81CB}"/>
    <dgm:cxn modelId="{9CDCABB1-2414-49F2-B5E5-A5640CD6227D}" type="presOf" srcId="{DB816995-ECFC-4FC1-A9E7-2B813AE0C617}" destId="{AE765376-53A4-4591-AF8E-BB9F61ABEFA3}" srcOrd="0" destOrd="0" presId="urn:microsoft.com/office/officeart/2005/8/layout/vProcess5"/>
    <dgm:cxn modelId="{DE35BDB1-4777-4174-B726-F33AE0FC3459}" type="presOf" srcId="{8D28AB33-0A9D-4CB5-97A4-805CF9710DE3}" destId="{6D968A53-F23A-4E75-8130-95AB2F48DF28}" srcOrd="0" destOrd="0" presId="urn:microsoft.com/office/officeart/2005/8/layout/vProcess5"/>
    <dgm:cxn modelId="{16089EB6-5C80-42F7-B447-D414450D6E58}" type="presOf" srcId="{8D28AB33-0A9D-4CB5-97A4-805CF9710DE3}" destId="{71707032-86F6-4671-8695-0F3C368AB185}" srcOrd="1" destOrd="0" presId="urn:microsoft.com/office/officeart/2005/8/layout/vProcess5"/>
    <dgm:cxn modelId="{DC09BFCF-C11F-4852-A0A6-208A3A6D0851}" srcId="{DB816995-ECFC-4FC1-A9E7-2B813AE0C617}" destId="{BCD89672-B465-4E00-BFD9-962E07DD795F}" srcOrd="1" destOrd="0" parTransId="{FD0D1247-1023-46B1-9CD9-475C928429CC}" sibTransId="{DBF6DD4A-008B-4FE5-9A98-2BEE967ECC1F}"/>
    <dgm:cxn modelId="{5A0291ED-EBF7-4A07-9D51-C1049CAAA126}" type="presOf" srcId="{DBF6DD4A-008B-4FE5-9A98-2BEE967ECC1F}" destId="{0BD1E971-8764-43D5-A8F7-47159717BE82}" srcOrd="0" destOrd="0" presId="urn:microsoft.com/office/officeart/2005/8/layout/vProcess5"/>
    <dgm:cxn modelId="{D0D343A8-BBBD-4FAF-AEA0-69A9ABC9FFFA}" type="presParOf" srcId="{AE765376-53A4-4591-AF8E-BB9F61ABEFA3}" destId="{69110298-450A-4DEC-921B-E28975B963EB}" srcOrd="0" destOrd="0" presId="urn:microsoft.com/office/officeart/2005/8/layout/vProcess5"/>
    <dgm:cxn modelId="{0D024651-20CF-4B78-929A-E157AA11E619}" type="presParOf" srcId="{AE765376-53A4-4591-AF8E-BB9F61ABEFA3}" destId="{B43BC671-9EBA-4855-905D-C0D878B0E6DA}" srcOrd="1" destOrd="0" presId="urn:microsoft.com/office/officeart/2005/8/layout/vProcess5"/>
    <dgm:cxn modelId="{FFB91010-FF76-4B30-902D-C51DCCC673F7}" type="presParOf" srcId="{AE765376-53A4-4591-AF8E-BB9F61ABEFA3}" destId="{5F09619C-F6BD-405A-BA5E-031004F59567}" srcOrd="2" destOrd="0" presId="urn:microsoft.com/office/officeart/2005/8/layout/vProcess5"/>
    <dgm:cxn modelId="{88E33C98-0DB1-4D40-9091-C5C4EA83AA5A}" type="presParOf" srcId="{AE765376-53A4-4591-AF8E-BB9F61ABEFA3}" destId="{6D968A53-F23A-4E75-8130-95AB2F48DF28}" srcOrd="3" destOrd="0" presId="urn:microsoft.com/office/officeart/2005/8/layout/vProcess5"/>
    <dgm:cxn modelId="{C823103F-3121-47E7-AFD5-5CA95B031599}" type="presParOf" srcId="{AE765376-53A4-4591-AF8E-BB9F61ABEFA3}" destId="{78ADDDCF-623B-46E1-9DE3-911CD5105760}" srcOrd="4" destOrd="0" presId="urn:microsoft.com/office/officeart/2005/8/layout/vProcess5"/>
    <dgm:cxn modelId="{040944C3-C2A6-4411-AB45-2C33AB8837C1}" type="presParOf" srcId="{AE765376-53A4-4591-AF8E-BB9F61ABEFA3}" destId="{0BD1E971-8764-43D5-A8F7-47159717BE82}" srcOrd="5" destOrd="0" presId="urn:microsoft.com/office/officeart/2005/8/layout/vProcess5"/>
    <dgm:cxn modelId="{69DA3052-0E8F-4E9B-A442-50D42D86B047}" type="presParOf" srcId="{AE765376-53A4-4591-AF8E-BB9F61ABEFA3}" destId="{7B8C3D59-F79A-4586-9436-E9972EB1ABF6}" srcOrd="6" destOrd="0" presId="urn:microsoft.com/office/officeart/2005/8/layout/vProcess5"/>
    <dgm:cxn modelId="{622E2245-2ED8-44D3-8F28-3BFB27455830}" type="presParOf" srcId="{AE765376-53A4-4591-AF8E-BB9F61ABEFA3}" destId="{EF7D8580-12FF-43C6-8B32-144936C1EA65}" srcOrd="7" destOrd="0" presId="urn:microsoft.com/office/officeart/2005/8/layout/vProcess5"/>
    <dgm:cxn modelId="{B80EAF81-FCFD-4938-9211-399483E6D449}" type="presParOf" srcId="{AE765376-53A4-4591-AF8E-BB9F61ABEFA3}" destId="{71707032-86F6-4671-8695-0F3C368AB18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4D97BD-ADA9-4967-B52A-78212F972AE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AE5366-2780-403E-B082-96D1C118914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As expected, education does have a strong positive correlation with income and a stronger correlation with Income Per capita</a:t>
          </a:r>
        </a:p>
      </dgm:t>
    </dgm:pt>
    <dgm:pt modelId="{93043CDA-2B3D-4D34-AD7D-9A7B52F35010}" type="parTrans" cxnId="{BFC67780-4213-48CE-ABEB-2AE4A516F246}">
      <dgm:prSet/>
      <dgm:spPr/>
      <dgm:t>
        <a:bodyPr/>
        <a:lstStyle/>
        <a:p>
          <a:endParaRPr lang="en-US"/>
        </a:p>
      </dgm:t>
    </dgm:pt>
    <dgm:pt modelId="{32129B6A-C807-4CB2-BB56-C96408A0E720}" type="sibTrans" cxnId="{BFC67780-4213-48CE-ABEB-2AE4A516F246}">
      <dgm:prSet/>
      <dgm:spPr/>
      <dgm:t>
        <a:bodyPr/>
        <a:lstStyle/>
        <a:p>
          <a:endParaRPr lang="en-US"/>
        </a:p>
      </dgm:t>
    </dgm:pt>
    <dgm:pt modelId="{4368C43D-4A7B-475F-8C68-7FB2D6D2C0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Work from home percent showed to have a moderate correlation with income</a:t>
          </a:r>
        </a:p>
      </dgm:t>
    </dgm:pt>
    <dgm:pt modelId="{C2C0AB69-BA1E-4C03-8C27-4E20C31EA511}" type="parTrans" cxnId="{5BA9EDBB-89E7-469D-8C96-7754EFFD9900}">
      <dgm:prSet/>
      <dgm:spPr/>
      <dgm:t>
        <a:bodyPr/>
        <a:lstStyle/>
        <a:p>
          <a:endParaRPr lang="en-US"/>
        </a:p>
      </dgm:t>
    </dgm:pt>
    <dgm:pt modelId="{01F9A5AB-48CE-48EA-84A0-766B3BB0BA18}" type="sibTrans" cxnId="{5BA9EDBB-89E7-469D-8C96-7754EFFD9900}">
      <dgm:prSet/>
      <dgm:spPr/>
      <dgm:t>
        <a:bodyPr/>
        <a:lstStyle/>
        <a:p>
          <a:endParaRPr lang="en-US"/>
        </a:p>
      </dgm:t>
    </dgm:pt>
    <dgm:pt modelId="{547F6FDA-8E31-4947-AC50-58CA42F3C37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Mean commute had a moderate to almost strong correlation with income</a:t>
          </a:r>
        </a:p>
      </dgm:t>
    </dgm:pt>
    <dgm:pt modelId="{9D586879-907E-4D26-B8B2-E7A43C2AA10B}" type="parTrans" cxnId="{EA79D556-0693-4861-B380-D4B2E4E6CA75}">
      <dgm:prSet/>
      <dgm:spPr/>
      <dgm:t>
        <a:bodyPr/>
        <a:lstStyle/>
        <a:p>
          <a:endParaRPr lang="en-US"/>
        </a:p>
      </dgm:t>
    </dgm:pt>
    <dgm:pt modelId="{A296CBFA-C9BB-49E2-B860-265A85605892}" type="sibTrans" cxnId="{EA79D556-0693-4861-B380-D4B2E4E6CA75}">
      <dgm:prSet/>
      <dgm:spPr/>
      <dgm:t>
        <a:bodyPr/>
        <a:lstStyle/>
        <a:p>
          <a:endParaRPr lang="en-US"/>
        </a:p>
      </dgm:t>
    </dgm:pt>
    <dgm:pt modelId="{5B0FEDA0-8098-4FFB-9F5D-8145049BA66F}" type="pres">
      <dgm:prSet presAssocID="{414D97BD-ADA9-4967-B52A-78212F972AE6}" presName="root" presStyleCnt="0">
        <dgm:presLayoutVars>
          <dgm:dir/>
          <dgm:resizeHandles val="exact"/>
        </dgm:presLayoutVars>
      </dgm:prSet>
      <dgm:spPr/>
    </dgm:pt>
    <dgm:pt modelId="{3D08478F-C32A-4B74-9165-3AE6F56D621B}" type="pres">
      <dgm:prSet presAssocID="{52AE5366-2780-403E-B082-96D1C118914B}" presName="compNode" presStyleCnt="0"/>
      <dgm:spPr/>
    </dgm:pt>
    <dgm:pt modelId="{5D19C800-2CC8-4F11-9E3C-94272FB547A2}" type="pres">
      <dgm:prSet presAssocID="{52AE5366-2780-403E-B082-96D1C118914B}" presName="iconBgRect" presStyleLbl="bgShp" presStyleIdx="0" presStyleCnt="3"/>
      <dgm:spPr/>
    </dgm:pt>
    <dgm:pt modelId="{8B093E52-C465-45A6-A6B0-90950DB2AD68}" type="pres">
      <dgm:prSet presAssocID="{52AE5366-2780-403E-B082-96D1C11891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CEB2506-795D-45AF-8FE0-B5EE028DF16F}" type="pres">
      <dgm:prSet presAssocID="{52AE5366-2780-403E-B082-96D1C118914B}" presName="spaceRect" presStyleCnt="0"/>
      <dgm:spPr/>
    </dgm:pt>
    <dgm:pt modelId="{BCFC07C2-38F4-42AB-841F-FE6B61925F62}" type="pres">
      <dgm:prSet presAssocID="{52AE5366-2780-403E-B082-96D1C118914B}" presName="textRect" presStyleLbl="revTx" presStyleIdx="0" presStyleCnt="3">
        <dgm:presLayoutVars>
          <dgm:chMax val="1"/>
          <dgm:chPref val="1"/>
        </dgm:presLayoutVars>
      </dgm:prSet>
      <dgm:spPr/>
    </dgm:pt>
    <dgm:pt modelId="{1FDD02B2-742D-4259-AA65-3F151FAA5117}" type="pres">
      <dgm:prSet presAssocID="{32129B6A-C807-4CB2-BB56-C96408A0E720}" presName="sibTrans" presStyleCnt="0"/>
      <dgm:spPr/>
    </dgm:pt>
    <dgm:pt modelId="{19ECAF4D-D4F0-4872-9FCA-F78B51089280}" type="pres">
      <dgm:prSet presAssocID="{4368C43D-4A7B-475F-8C68-7FB2D6D2C015}" presName="compNode" presStyleCnt="0"/>
      <dgm:spPr/>
    </dgm:pt>
    <dgm:pt modelId="{6CD9A6A9-11B8-49A5-8D0C-B9FD381949FE}" type="pres">
      <dgm:prSet presAssocID="{4368C43D-4A7B-475F-8C68-7FB2D6D2C015}" presName="iconBgRect" presStyleLbl="bgShp" presStyleIdx="1" presStyleCnt="3"/>
      <dgm:spPr/>
    </dgm:pt>
    <dgm:pt modelId="{161A182D-AE5A-448D-B391-5208F17FC781}" type="pres">
      <dgm:prSet presAssocID="{4368C43D-4A7B-475F-8C68-7FB2D6D2C0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7EB778BB-F99D-4FD3-924C-7E2A2729AA4E}" type="pres">
      <dgm:prSet presAssocID="{4368C43D-4A7B-475F-8C68-7FB2D6D2C015}" presName="spaceRect" presStyleCnt="0"/>
      <dgm:spPr/>
    </dgm:pt>
    <dgm:pt modelId="{148E9376-334E-40F8-880D-C691439790F3}" type="pres">
      <dgm:prSet presAssocID="{4368C43D-4A7B-475F-8C68-7FB2D6D2C015}" presName="textRect" presStyleLbl="revTx" presStyleIdx="1" presStyleCnt="3">
        <dgm:presLayoutVars>
          <dgm:chMax val="1"/>
          <dgm:chPref val="1"/>
        </dgm:presLayoutVars>
      </dgm:prSet>
      <dgm:spPr/>
    </dgm:pt>
    <dgm:pt modelId="{AB482F76-E403-4EF8-B021-C04367846A01}" type="pres">
      <dgm:prSet presAssocID="{01F9A5AB-48CE-48EA-84A0-766B3BB0BA18}" presName="sibTrans" presStyleCnt="0"/>
      <dgm:spPr/>
    </dgm:pt>
    <dgm:pt modelId="{3D1DF57F-6B5F-4197-8725-35BCD15550A9}" type="pres">
      <dgm:prSet presAssocID="{547F6FDA-8E31-4947-AC50-58CA42F3C37E}" presName="compNode" presStyleCnt="0"/>
      <dgm:spPr/>
    </dgm:pt>
    <dgm:pt modelId="{A38DB79D-F8F4-441C-BCF3-FC3C124ED870}" type="pres">
      <dgm:prSet presAssocID="{547F6FDA-8E31-4947-AC50-58CA42F3C37E}" presName="iconBgRect" presStyleLbl="bgShp" presStyleIdx="2" presStyleCnt="3"/>
      <dgm:spPr/>
    </dgm:pt>
    <dgm:pt modelId="{15DFC6E9-9A51-49D2-925C-F0E8D7118945}" type="pres">
      <dgm:prSet presAssocID="{547F6FDA-8E31-4947-AC50-58CA42F3C37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99FFB62D-79A8-4C58-81AF-AF38443CFEAE}" type="pres">
      <dgm:prSet presAssocID="{547F6FDA-8E31-4947-AC50-58CA42F3C37E}" presName="spaceRect" presStyleCnt="0"/>
      <dgm:spPr/>
    </dgm:pt>
    <dgm:pt modelId="{0F9A64A5-DBF1-41A2-AC62-191FF53CEADD}" type="pres">
      <dgm:prSet presAssocID="{547F6FDA-8E31-4947-AC50-58CA42F3C37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6D8F808-5BEF-46C1-95BE-F5C44E8CCA8D}" type="presOf" srcId="{4368C43D-4A7B-475F-8C68-7FB2D6D2C015}" destId="{148E9376-334E-40F8-880D-C691439790F3}" srcOrd="0" destOrd="0" presId="urn:microsoft.com/office/officeart/2018/5/layout/IconCircleLabelList"/>
    <dgm:cxn modelId="{AC6F4864-A473-4784-AE26-41207DBAFB4A}" type="presOf" srcId="{414D97BD-ADA9-4967-B52A-78212F972AE6}" destId="{5B0FEDA0-8098-4FFB-9F5D-8145049BA66F}" srcOrd="0" destOrd="0" presId="urn:microsoft.com/office/officeart/2018/5/layout/IconCircleLabelList"/>
    <dgm:cxn modelId="{EA79D556-0693-4861-B380-D4B2E4E6CA75}" srcId="{414D97BD-ADA9-4967-B52A-78212F972AE6}" destId="{547F6FDA-8E31-4947-AC50-58CA42F3C37E}" srcOrd="2" destOrd="0" parTransId="{9D586879-907E-4D26-B8B2-E7A43C2AA10B}" sibTransId="{A296CBFA-C9BB-49E2-B860-265A85605892}"/>
    <dgm:cxn modelId="{BFC67780-4213-48CE-ABEB-2AE4A516F246}" srcId="{414D97BD-ADA9-4967-B52A-78212F972AE6}" destId="{52AE5366-2780-403E-B082-96D1C118914B}" srcOrd="0" destOrd="0" parTransId="{93043CDA-2B3D-4D34-AD7D-9A7B52F35010}" sibTransId="{32129B6A-C807-4CB2-BB56-C96408A0E720}"/>
    <dgm:cxn modelId="{5BA9EDBB-89E7-469D-8C96-7754EFFD9900}" srcId="{414D97BD-ADA9-4967-B52A-78212F972AE6}" destId="{4368C43D-4A7B-475F-8C68-7FB2D6D2C015}" srcOrd="1" destOrd="0" parTransId="{C2C0AB69-BA1E-4C03-8C27-4E20C31EA511}" sibTransId="{01F9A5AB-48CE-48EA-84A0-766B3BB0BA18}"/>
    <dgm:cxn modelId="{0F5D35CB-5F66-4376-84A0-35EA4C504C3D}" type="presOf" srcId="{52AE5366-2780-403E-B082-96D1C118914B}" destId="{BCFC07C2-38F4-42AB-841F-FE6B61925F62}" srcOrd="0" destOrd="0" presId="urn:microsoft.com/office/officeart/2018/5/layout/IconCircleLabelList"/>
    <dgm:cxn modelId="{EC67A2F9-26C4-41B3-851F-52BC2565BCCC}" type="presOf" srcId="{547F6FDA-8E31-4947-AC50-58CA42F3C37E}" destId="{0F9A64A5-DBF1-41A2-AC62-191FF53CEADD}" srcOrd="0" destOrd="0" presId="urn:microsoft.com/office/officeart/2018/5/layout/IconCircleLabelList"/>
    <dgm:cxn modelId="{46B7C9B2-9DDF-4A24-AA6D-E543B832AD04}" type="presParOf" srcId="{5B0FEDA0-8098-4FFB-9F5D-8145049BA66F}" destId="{3D08478F-C32A-4B74-9165-3AE6F56D621B}" srcOrd="0" destOrd="0" presId="urn:microsoft.com/office/officeart/2018/5/layout/IconCircleLabelList"/>
    <dgm:cxn modelId="{CC29A8C9-2FA9-45B2-B556-88BB8906B512}" type="presParOf" srcId="{3D08478F-C32A-4B74-9165-3AE6F56D621B}" destId="{5D19C800-2CC8-4F11-9E3C-94272FB547A2}" srcOrd="0" destOrd="0" presId="urn:microsoft.com/office/officeart/2018/5/layout/IconCircleLabelList"/>
    <dgm:cxn modelId="{131DFFCF-159F-4E37-ADB8-908DD6F8E059}" type="presParOf" srcId="{3D08478F-C32A-4B74-9165-3AE6F56D621B}" destId="{8B093E52-C465-45A6-A6B0-90950DB2AD68}" srcOrd="1" destOrd="0" presId="urn:microsoft.com/office/officeart/2018/5/layout/IconCircleLabelList"/>
    <dgm:cxn modelId="{116758AF-B0E9-43B2-94E7-2DC61F80D4A5}" type="presParOf" srcId="{3D08478F-C32A-4B74-9165-3AE6F56D621B}" destId="{3CEB2506-795D-45AF-8FE0-B5EE028DF16F}" srcOrd="2" destOrd="0" presId="urn:microsoft.com/office/officeart/2018/5/layout/IconCircleLabelList"/>
    <dgm:cxn modelId="{37E746FA-27D6-40D2-8BE5-6DEA13309687}" type="presParOf" srcId="{3D08478F-C32A-4B74-9165-3AE6F56D621B}" destId="{BCFC07C2-38F4-42AB-841F-FE6B61925F62}" srcOrd="3" destOrd="0" presId="urn:microsoft.com/office/officeart/2018/5/layout/IconCircleLabelList"/>
    <dgm:cxn modelId="{3AAC7AEE-E64F-4148-84D9-9014638C3126}" type="presParOf" srcId="{5B0FEDA0-8098-4FFB-9F5D-8145049BA66F}" destId="{1FDD02B2-742D-4259-AA65-3F151FAA5117}" srcOrd="1" destOrd="0" presId="urn:microsoft.com/office/officeart/2018/5/layout/IconCircleLabelList"/>
    <dgm:cxn modelId="{C36F43EF-BE77-47C5-9CD9-68F9C7B8F016}" type="presParOf" srcId="{5B0FEDA0-8098-4FFB-9F5D-8145049BA66F}" destId="{19ECAF4D-D4F0-4872-9FCA-F78B51089280}" srcOrd="2" destOrd="0" presId="urn:microsoft.com/office/officeart/2018/5/layout/IconCircleLabelList"/>
    <dgm:cxn modelId="{F9D2D9A7-C5E3-4A64-B23C-AF7389037E23}" type="presParOf" srcId="{19ECAF4D-D4F0-4872-9FCA-F78B51089280}" destId="{6CD9A6A9-11B8-49A5-8D0C-B9FD381949FE}" srcOrd="0" destOrd="0" presId="urn:microsoft.com/office/officeart/2018/5/layout/IconCircleLabelList"/>
    <dgm:cxn modelId="{6F55FCF9-EFDD-4544-8BFD-1D0EBBC97405}" type="presParOf" srcId="{19ECAF4D-D4F0-4872-9FCA-F78B51089280}" destId="{161A182D-AE5A-448D-B391-5208F17FC781}" srcOrd="1" destOrd="0" presId="urn:microsoft.com/office/officeart/2018/5/layout/IconCircleLabelList"/>
    <dgm:cxn modelId="{F6452EAC-8621-4C92-83AF-B6EF01A00081}" type="presParOf" srcId="{19ECAF4D-D4F0-4872-9FCA-F78B51089280}" destId="{7EB778BB-F99D-4FD3-924C-7E2A2729AA4E}" srcOrd="2" destOrd="0" presId="urn:microsoft.com/office/officeart/2018/5/layout/IconCircleLabelList"/>
    <dgm:cxn modelId="{1140C75F-9EFC-47B7-B3C9-028192C51E29}" type="presParOf" srcId="{19ECAF4D-D4F0-4872-9FCA-F78B51089280}" destId="{148E9376-334E-40F8-880D-C691439790F3}" srcOrd="3" destOrd="0" presId="urn:microsoft.com/office/officeart/2018/5/layout/IconCircleLabelList"/>
    <dgm:cxn modelId="{C077DD3C-494B-4FC4-A1EB-6B72056FE91A}" type="presParOf" srcId="{5B0FEDA0-8098-4FFB-9F5D-8145049BA66F}" destId="{AB482F76-E403-4EF8-B021-C04367846A01}" srcOrd="3" destOrd="0" presId="urn:microsoft.com/office/officeart/2018/5/layout/IconCircleLabelList"/>
    <dgm:cxn modelId="{B3179F14-D090-4DB5-A55D-CFA37D5CDEDA}" type="presParOf" srcId="{5B0FEDA0-8098-4FFB-9F5D-8145049BA66F}" destId="{3D1DF57F-6B5F-4197-8725-35BCD15550A9}" srcOrd="4" destOrd="0" presId="urn:microsoft.com/office/officeart/2018/5/layout/IconCircleLabelList"/>
    <dgm:cxn modelId="{1D720C71-08E4-4673-A731-59EA60A3A117}" type="presParOf" srcId="{3D1DF57F-6B5F-4197-8725-35BCD15550A9}" destId="{A38DB79D-F8F4-441C-BCF3-FC3C124ED870}" srcOrd="0" destOrd="0" presId="urn:microsoft.com/office/officeart/2018/5/layout/IconCircleLabelList"/>
    <dgm:cxn modelId="{8EB16BF8-8D36-46FC-8730-D1B66464B918}" type="presParOf" srcId="{3D1DF57F-6B5F-4197-8725-35BCD15550A9}" destId="{15DFC6E9-9A51-49D2-925C-F0E8D7118945}" srcOrd="1" destOrd="0" presId="urn:microsoft.com/office/officeart/2018/5/layout/IconCircleLabelList"/>
    <dgm:cxn modelId="{D3889452-747F-405B-BC4F-4963B4E794E0}" type="presParOf" srcId="{3D1DF57F-6B5F-4197-8725-35BCD15550A9}" destId="{99FFB62D-79A8-4C58-81AF-AF38443CFEAE}" srcOrd="2" destOrd="0" presId="urn:microsoft.com/office/officeart/2018/5/layout/IconCircleLabelList"/>
    <dgm:cxn modelId="{8876078E-3CE2-419B-AD3F-4E1E57D641E2}" type="presParOf" srcId="{3D1DF57F-6B5F-4197-8725-35BCD15550A9}" destId="{0F9A64A5-DBF1-41A2-AC62-191FF53CEAD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A1D38D-BAE6-46BA-8DCB-92A4490CF7ED}" type="doc">
      <dgm:prSet loTypeId="urn:microsoft.com/office/officeart/2005/8/layout/vList5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647AF6D-4885-43FE-9A2F-7654EF25AB20}">
      <dgm:prSet/>
      <dgm:spPr/>
      <dgm:t>
        <a:bodyPr/>
        <a:lstStyle/>
        <a:p>
          <a:r>
            <a:rPr lang="en-US"/>
            <a:t>Education seems to be the greatest determinant of income in this dataset</a:t>
          </a:r>
        </a:p>
      </dgm:t>
    </dgm:pt>
    <dgm:pt modelId="{BAF5DE53-D9B2-49CE-85A8-4E0F61A89E94}" type="parTrans" cxnId="{D950C6BF-183E-49EB-ABA5-4027B6E70895}">
      <dgm:prSet/>
      <dgm:spPr/>
      <dgm:t>
        <a:bodyPr/>
        <a:lstStyle/>
        <a:p>
          <a:endParaRPr lang="en-US"/>
        </a:p>
      </dgm:t>
    </dgm:pt>
    <dgm:pt modelId="{8CD13ABA-17CF-4833-B809-A181471499B5}" type="sibTrans" cxnId="{D950C6BF-183E-49EB-ABA5-4027B6E70895}">
      <dgm:prSet/>
      <dgm:spPr/>
      <dgm:t>
        <a:bodyPr/>
        <a:lstStyle/>
        <a:p>
          <a:endParaRPr lang="en-US"/>
        </a:p>
      </dgm:t>
    </dgm:pt>
    <dgm:pt modelId="{B7F4B6E8-C0B0-4A37-8AD0-F36832850212}">
      <dgm:prSet/>
      <dgm:spPr/>
      <dgm:t>
        <a:bodyPr/>
        <a:lstStyle/>
        <a:p>
          <a:r>
            <a:rPr lang="en-US"/>
            <a:t>This dataset does fit neatly into clusters as demonstrated by the clustering algorithms run</a:t>
          </a:r>
        </a:p>
      </dgm:t>
    </dgm:pt>
    <dgm:pt modelId="{036F3786-ED07-4356-98F0-BC2BBEB34AEB}" type="parTrans" cxnId="{8F5F21A7-2C34-4295-AD1F-E3AA2D299CFB}">
      <dgm:prSet/>
      <dgm:spPr/>
      <dgm:t>
        <a:bodyPr/>
        <a:lstStyle/>
        <a:p>
          <a:endParaRPr lang="en-US"/>
        </a:p>
      </dgm:t>
    </dgm:pt>
    <dgm:pt modelId="{7A9630EE-4B3A-46F3-95BB-1E777458EEFA}" type="sibTrans" cxnId="{8F5F21A7-2C34-4295-AD1F-E3AA2D299CFB}">
      <dgm:prSet/>
      <dgm:spPr/>
      <dgm:t>
        <a:bodyPr/>
        <a:lstStyle/>
        <a:p>
          <a:endParaRPr lang="en-US"/>
        </a:p>
      </dgm:t>
    </dgm:pt>
    <dgm:pt modelId="{23ABEE83-148C-42CD-A71B-1C7C584FE701}">
      <dgm:prSet/>
      <dgm:spPr/>
      <dgm:t>
        <a:bodyPr/>
        <a:lstStyle/>
        <a:p>
          <a:r>
            <a:rPr lang="en-US"/>
            <a:t>More data is needed to be able to differentiate the counties into groups that can indicate the factors of prosperity</a:t>
          </a:r>
        </a:p>
      </dgm:t>
    </dgm:pt>
    <dgm:pt modelId="{21EF2A4C-6D85-4590-BA6F-8B9CAE91D35E}" type="parTrans" cxnId="{7B4B6D5B-D22C-4237-B46D-ACB5EA23A32B}">
      <dgm:prSet/>
      <dgm:spPr/>
      <dgm:t>
        <a:bodyPr/>
        <a:lstStyle/>
        <a:p>
          <a:endParaRPr lang="en-US"/>
        </a:p>
      </dgm:t>
    </dgm:pt>
    <dgm:pt modelId="{87A180DE-FE64-413A-8AA3-BD0E880D5AFC}" type="sibTrans" cxnId="{7B4B6D5B-D22C-4237-B46D-ACB5EA23A32B}">
      <dgm:prSet/>
      <dgm:spPr/>
      <dgm:t>
        <a:bodyPr/>
        <a:lstStyle/>
        <a:p>
          <a:endParaRPr lang="en-US"/>
        </a:p>
      </dgm:t>
    </dgm:pt>
    <dgm:pt modelId="{71865CD6-816D-4871-A1D7-E9575090C940}">
      <dgm:prSet/>
      <dgm:spPr/>
      <dgm:t>
        <a:bodyPr/>
        <a:lstStyle/>
        <a:p>
          <a:r>
            <a:rPr lang="en-US"/>
            <a:t>It is also possible that counties are too large, and that the data would be more telling if it were more granular, down to the city level.</a:t>
          </a:r>
        </a:p>
      </dgm:t>
    </dgm:pt>
    <dgm:pt modelId="{5CC9EDA9-BB7E-4B41-AC44-BC8D0991BDE8}" type="parTrans" cxnId="{A55E4973-AF9C-4BCD-9ABE-EBB1585656DC}">
      <dgm:prSet/>
      <dgm:spPr/>
      <dgm:t>
        <a:bodyPr/>
        <a:lstStyle/>
        <a:p>
          <a:endParaRPr lang="en-US"/>
        </a:p>
      </dgm:t>
    </dgm:pt>
    <dgm:pt modelId="{50EAF165-1B76-4FBE-8355-A84B1D65CAA5}" type="sibTrans" cxnId="{A55E4973-AF9C-4BCD-9ABE-EBB1585656DC}">
      <dgm:prSet/>
      <dgm:spPr/>
      <dgm:t>
        <a:bodyPr/>
        <a:lstStyle/>
        <a:p>
          <a:endParaRPr lang="en-US"/>
        </a:p>
      </dgm:t>
    </dgm:pt>
    <dgm:pt modelId="{6F307F17-A321-4386-BDA7-51CA6B4453DA}" type="pres">
      <dgm:prSet presAssocID="{BBA1D38D-BAE6-46BA-8DCB-92A4490CF7ED}" presName="Name0" presStyleCnt="0">
        <dgm:presLayoutVars>
          <dgm:dir/>
          <dgm:animLvl val="lvl"/>
          <dgm:resizeHandles val="exact"/>
        </dgm:presLayoutVars>
      </dgm:prSet>
      <dgm:spPr/>
    </dgm:pt>
    <dgm:pt modelId="{7AAFF163-0F0C-4527-B98E-B24BCC42315F}" type="pres">
      <dgm:prSet presAssocID="{D647AF6D-4885-43FE-9A2F-7654EF25AB20}" presName="linNode" presStyleCnt="0"/>
      <dgm:spPr/>
    </dgm:pt>
    <dgm:pt modelId="{605BC886-D303-4618-B2EE-34D8ED3F92FF}" type="pres">
      <dgm:prSet presAssocID="{D647AF6D-4885-43FE-9A2F-7654EF25AB2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61C9B01-3999-4947-8944-B27656757060}" type="pres">
      <dgm:prSet presAssocID="{8CD13ABA-17CF-4833-B809-A181471499B5}" presName="sp" presStyleCnt="0"/>
      <dgm:spPr/>
    </dgm:pt>
    <dgm:pt modelId="{4BB55F5C-7F52-449C-8BBD-6924AEE3DE84}" type="pres">
      <dgm:prSet presAssocID="{B7F4B6E8-C0B0-4A37-8AD0-F36832850212}" presName="linNode" presStyleCnt="0"/>
      <dgm:spPr/>
    </dgm:pt>
    <dgm:pt modelId="{646B850C-FABD-4135-B93D-59B8723D6466}" type="pres">
      <dgm:prSet presAssocID="{B7F4B6E8-C0B0-4A37-8AD0-F3683285021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ABA5F67-4C70-49C0-9133-13584C689DCA}" type="pres">
      <dgm:prSet presAssocID="{7A9630EE-4B3A-46F3-95BB-1E777458EEFA}" presName="sp" presStyleCnt="0"/>
      <dgm:spPr/>
    </dgm:pt>
    <dgm:pt modelId="{643321B5-8B63-4754-9959-349DB693AB61}" type="pres">
      <dgm:prSet presAssocID="{23ABEE83-148C-42CD-A71B-1C7C584FE701}" presName="linNode" presStyleCnt="0"/>
      <dgm:spPr/>
    </dgm:pt>
    <dgm:pt modelId="{8BD61FF6-CDB8-4D5C-AF45-0C748203C9D1}" type="pres">
      <dgm:prSet presAssocID="{23ABEE83-148C-42CD-A71B-1C7C584FE70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D6F7350-8BA4-415F-88C4-062965008390}" type="pres">
      <dgm:prSet presAssocID="{87A180DE-FE64-413A-8AA3-BD0E880D5AFC}" presName="sp" presStyleCnt="0"/>
      <dgm:spPr/>
    </dgm:pt>
    <dgm:pt modelId="{32FDBACA-E1B3-4853-9B2E-DDC2F7EA457B}" type="pres">
      <dgm:prSet presAssocID="{71865CD6-816D-4871-A1D7-E9575090C940}" presName="linNode" presStyleCnt="0"/>
      <dgm:spPr/>
    </dgm:pt>
    <dgm:pt modelId="{A93DA197-DE1B-4B10-96CA-67D117AFD174}" type="pres">
      <dgm:prSet presAssocID="{71865CD6-816D-4871-A1D7-E9575090C940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FFBB1329-E7E6-45AF-AE89-084960E8157D}" type="presOf" srcId="{23ABEE83-148C-42CD-A71B-1C7C584FE701}" destId="{8BD61FF6-CDB8-4D5C-AF45-0C748203C9D1}" srcOrd="0" destOrd="0" presId="urn:microsoft.com/office/officeart/2005/8/layout/vList5"/>
    <dgm:cxn modelId="{7B4B6D5B-D22C-4237-B46D-ACB5EA23A32B}" srcId="{BBA1D38D-BAE6-46BA-8DCB-92A4490CF7ED}" destId="{23ABEE83-148C-42CD-A71B-1C7C584FE701}" srcOrd="2" destOrd="0" parTransId="{21EF2A4C-6D85-4590-BA6F-8B9CAE91D35E}" sibTransId="{87A180DE-FE64-413A-8AA3-BD0E880D5AFC}"/>
    <dgm:cxn modelId="{0B10504D-2797-4366-B76B-71F538686714}" type="presOf" srcId="{B7F4B6E8-C0B0-4A37-8AD0-F36832850212}" destId="{646B850C-FABD-4135-B93D-59B8723D6466}" srcOrd="0" destOrd="0" presId="urn:microsoft.com/office/officeart/2005/8/layout/vList5"/>
    <dgm:cxn modelId="{A55E4973-AF9C-4BCD-9ABE-EBB1585656DC}" srcId="{BBA1D38D-BAE6-46BA-8DCB-92A4490CF7ED}" destId="{71865CD6-816D-4871-A1D7-E9575090C940}" srcOrd="3" destOrd="0" parTransId="{5CC9EDA9-BB7E-4B41-AC44-BC8D0991BDE8}" sibTransId="{50EAF165-1B76-4FBE-8355-A84B1D65CAA5}"/>
    <dgm:cxn modelId="{B68300A6-E6A8-4B42-AB5A-1A4C4A054498}" type="presOf" srcId="{71865CD6-816D-4871-A1D7-E9575090C940}" destId="{A93DA197-DE1B-4B10-96CA-67D117AFD174}" srcOrd="0" destOrd="0" presId="urn:microsoft.com/office/officeart/2005/8/layout/vList5"/>
    <dgm:cxn modelId="{8F5F21A7-2C34-4295-AD1F-E3AA2D299CFB}" srcId="{BBA1D38D-BAE6-46BA-8DCB-92A4490CF7ED}" destId="{B7F4B6E8-C0B0-4A37-8AD0-F36832850212}" srcOrd="1" destOrd="0" parTransId="{036F3786-ED07-4356-98F0-BC2BBEB34AEB}" sibTransId="{7A9630EE-4B3A-46F3-95BB-1E777458EEFA}"/>
    <dgm:cxn modelId="{D950C6BF-183E-49EB-ABA5-4027B6E70895}" srcId="{BBA1D38D-BAE6-46BA-8DCB-92A4490CF7ED}" destId="{D647AF6D-4885-43FE-9A2F-7654EF25AB20}" srcOrd="0" destOrd="0" parTransId="{BAF5DE53-D9B2-49CE-85A8-4E0F61A89E94}" sibTransId="{8CD13ABA-17CF-4833-B809-A181471499B5}"/>
    <dgm:cxn modelId="{99E61FC4-C74E-404F-9ABD-6099BD9EA0BC}" type="presOf" srcId="{D647AF6D-4885-43FE-9A2F-7654EF25AB20}" destId="{605BC886-D303-4618-B2EE-34D8ED3F92FF}" srcOrd="0" destOrd="0" presId="urn:microsoft.com/office/officeart/2005/8/layout/vList5"/>
    <dgm:cxn modelId="{8738DCD1-ACA2-47BE-AF23-5D69CB2D16A0}" type="presOf" srcId="{BBA1D38D-BAE6-46BA-8DCB-92A4490CF7ED}" destId="{6F307F17-A321-4386-BDA7-51CA6B4453DA}" srcOrd="0" destOrd="0" presId="urn:microsoft.com/office/officeart/2005/8/layout/vList5"/>
    <dgm:cxn modelId="{2EF5A859-5249-4D81-982E-8ED6FB7D6128}" type="presParOf" srcId="{6F307F17-A321-4386-BDA7-51CA6B4453DA}" destId="{7AAFF163-0F0C-4527-B98E-B24BCC42315F}" srcOrd="0" destOrd="0" presId="urn:microsoft.com/office/officeart/2005/8/layout/vList5"/>
    <dgm:cxn modelId="{DDE4D037-88EE-4429-A344-54509DF5BB08}" type="presParOf" srcId="{7AAFF163-0F0C-4527-B98E-B24BCC42315F}" destId="{605BC886-D303-4618-B2EE-34D8ED3F92FF}" srcOrd="0" destOrd="0" presId="urn:microsoft.com/office/officeart/2005/8/layout/vList5"/>
    <dgm:cxn modelId="{EF539056-1F3C-4385-A587-80E3473DE24F}" type="presParOf" srcId="{6F307F17-A321-4386-BDA7-51CA6B4453DA}" destId="{561C9B01-3999-4947-8944-B27656757060}" srcOrd="1" destOrd="0" presId="urn:microsoft.com/office/officeart/2005/8/layout/vList5"/>
    <dgm:cxn modelId="{2564902C-872E-4E85-A76F-EA4E71730501}" type="presParOf" srcId="{6F307F17-A321-4386-BDA7-51CA6B4453DA}" destId="{4BB55F5C-7F52-449C-8BBD-6924AEE3DE84}" srcOrd="2" destOrd="0" presId="urn:microsoft.com/office/officeart/2005/8/layout/vList5"/>
    <dgm:cxn modelId="{BDB32BAA-B877-4860-A1CE-8279533EF735}" type="presParOf" srcId="{4BB55F5C-7F52-449C-8BBD-6924AEE3DE84}" destId="{646B850C-FABD-4135-B93D-59B8723D6466}" srcOrd="0" destOrd="0" presId="urn:microsoft.com/office/officeart/2005/8/layout/vList5"/>
    <dgm:cxn modelId="{BC225754-587F-4190-93A7-41774D9E41EF}" type="presParOf" srcId="{6F307F17-A321-4386-BDA7-51CA6B4453DA}" destId="{2ABA5F67-4C70-49C0-9133-13584C689DCA}" srcOrd="3" destOrd="0" presId="urn:microsoft.com/office/officeart/2005/8/layout/vList5"/>
    <dgm:cxn modelId="{6D90BD3E-3A65-4F25-8E6E-531A83C895C6}" type="presParOf" srcId="{6F307F17-A321-4386-BDA7-51CA6B4453DA}" destId="{643321B5-8B63-4754-9959-349DB693AB61}" srcOrd="4" destOrd="0" presId="urn:microsoft.com/office/officeart/2005/8/layout/vList5"/>
    <dgm:cxn modelId="{62BADCD8-F29D-4830-9E0F-41F23629CBCE}" type="presParOf" srcId="{643321B5-8B63-4754-9959-349DB693AB61}" destId="{8BD61FF6-CDB8-4D5C-AF45-0C748203C9D1}" srcOrd="0" destOrd="0" presId="urn:microsoft.com/office/officeart/2005/8/layout/vList5"/>
    <dgm:cxn modelId="{FBAA449F-5178-402E-9A33-44C4E44866BD}" type="presParOf" srcId="{6F307F17-A321-4386-BDA7-51CA6B4453DA}" destId="{CD6F7350-8BA4-415F-88C4-062965008390}" srcOrd="5" destOrd="0" presId="urn:microsoft.com/office/officeart/2005/8/layout/vList5"/>
    <dgm:cxn modelId="{845C2A91-302F-451E-8C92-7D46CFA1027D}" type="presParOf" srcId="{6F307F17-A321-4386-BDA7-51CA6B4453DA}" destId="{32FDBACA-E1B3-4853-9B2E-DDC2F7EA457B}" srcOrd="6" destOrd="0" presId="urn:microsoft.com/office/officeart/2005/8/layout/vList5"/>
    <dgm:cxn modelId="{D78F9A0E-C063-43AE-B61F-E35CA7E2DECC}" type="presParOf" srcId="{32FDBACA-E1B3-4853-9B2E-DDC2F7EA457B}" destId="{A93DA197-DE1B-4B10-96CA-67D117AFD17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7A1C4-AEE5-4F8E-926C-2856C8952B47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7F06E-8A0F-43F3-937D-7967FF4B0469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Environmental and real estate data were not present for this analyses</a:t>
          </a:r>
        </a:p>
      </dsp:txBody>
      <dsp:txXfrm>
        <a:off x="383617" y="1447754"/>
        <a:ext cx="2847502" cy="1768010"/>
      </dsp:txXfrm>
    </dsp:sp>
    <dsp:sp modelId="{136E0939-2F26-446A-8DAA-63F8A36F97A6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661CA-793B-4125-8F53-1A30B0E0A8A7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 did not pull the education data by age for this project</a:t>
          </a:r>
        </a:p>
      </dsp:txBody>
      <dsp:txXfrm>
        <a:off x="3998355" y="1447754"/>
        <a:ext cx="2847502" cy="1768010"/>
      </dsp:txXfrm>
    </dsp:sp>
    <dsp:sp modelId="{3AC73606-6B9E-4F2E-87CD-92AE82B92702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20571-7450-4C0E-ABC1-6B355660ADAA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 don’t have county tax or budget data</a:t>
          </a:r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EF423-9D97-49E7-BE99-A5C31A297229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E6EC4-FDB6-468D-8253-F59F8D15060F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2A067-7A75-4DA9-AD20-EDAC3FE5B037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hlinkClick xmlns:r="http://schemas.openxmlformats.org/officeDocument/2006/relationships" r:id="rId3"/>
            </a:rPr>
            <a:t>https://data.census.gov/table/ACSST1Y2021.S1501</a:t>
          </a:r>
          <a:r>
            <a:rPr lang="en-US" sz="2400" kern="1200"/>
            <a:t> – This is the census data I got the education data from</a:t>
          </a:r>
        </a:p>
      </dsp:txBody>
      <dsp:txXfrm>
        <a:off x="1509882" y="708097"/>
        <a:ext cx="9005717" cy="1307257"/>
      </dsp:txXfrm>
    </dsp:sp>
    <dsp:sp modelId="{E9138772-491B-4550-B30E-79F126C92607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0F953-87F1-48D5-9643-CAD1108A8859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E0127-0E32-48FC-BF30-DF437C5AA8FD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hlinkClick xmlns:r="http://schemas.openxmlformats.org/officeDocument/2006/relationships" r:id="rId6"/>
            </a:rPr>
            <a:t>https://www.kaggle.com/datasets/muonneutrino/us-census-demographic-data?select=acs2015_county_data.csv</a:t>
          </a:r>
          <a:r>
            <a:rPr lang="en-US" sz="2400" kern="1200"/>
            <a:t> – Any non-education data came from this data set</a:t>
          </a:r>
        </a:p>
      </dsp:txBody>
      <dsp:txXfrm>
        <a:off x="1509882" y="2342169"/>
        <a:ext cx="9005717" cy="1307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6EF79-C48B-42EF-8A74-AFCF407A8E0C}">
      <dsp:nvSpPr>
        <dsp:cNvPr id="0" name=""/>
        <dsp:cNvSpPr/>
      </dsp:nvSpPr>
      <dsp:spPr>
        <a:xfrm>
          <a:off x="0" y="127340"/>
          <a:ext cx="6666833" cy="99837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were 3220 counties in the county demographics data set</a:t>
          </a:r>
        </a:p>
      </dsp:txBody>
      <dsp:txXfrm>
        <a:off x="48737" y="176077"/>
        <a:ext cx="6569359" cy="900901"/>
      </dsp:txXfrm>
    </dsp:sp>
    <dsp:sp modelId="{B301E838-685B-4B84-8787-06DE2656FC1C}">
      <dsp:nvSpPr>
        <dsp:cNvPr id="0" name=""/>
        <dsp:cNvSpPr/>
      </dsp:nvSpPr>
      <dsp:spPr>
        <a:xfrm>
          <a:off x="0" y="1177556"/>
          <a:ext cx="6666833" cy="998375"/>
        </a:xfrm>
        <a:prstGeom prst="round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830  counties in the county education data set</a:t>
          </a:r>
        </a:p>
      </dsp:txBody>
      <dsp:txXfrm>
        <a:off x="48737" y="1226293"/>
        <a:ext cx="6569359" cy="900901"/>
      </dsp:txXfrm>
    </dsp:sp>
    <dsp:sp modelId="{3527B5CD-02A6-4CD4-9415-479310E109FF}">
      <dsp:nvSpPr>
        <dsp:cNvPr id="0" name=""/>
        <dsp:cNvSpPr/>
      </dsp:nvSpPr>
      <dsp:spPr>
        <a:xfrm>
          <a:off x="0" y="2227772"/>
          <a:ext cx="6666833" cy="998375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From the education dataset I pulled the education data for percent of high school graduates for males and female and then the percent of college graduates for males and females for each county</a:t>
          </a:r>
        </a:p>
      </dsp:txBody>
      <dsp:txXfrm>
        <a:off x="48737" y="2276509"/>
        <a:ext cx="6569359" cy="900901"/>
      </dsp:txXfrm>
    </dsp:sp>
    <dsp:sp modelId="{14549657-4471-4B9E-AD97-B6E291D59275}">
      <dsp:nvSpPr>
        <dsp:cNvPr id="0" name=""/>
        <dsp:cNvSpPr/>
      </dsp:nvSpPr>
      <dsp:spPr>
        <a:xfrm>
          <a:off x="0" y="3277987"/>
          <a:ext cx="6666833" cy="998375"/>
        </a:xfrm>
        <a:prstGeom prst="round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 also pulled the total high school and college  graduates percentage</a:t>
          </a:r>
        </a:p>
      </dsp:txBody>
      <dsp:txXfrm>
        <a:off x="48737" y="3326724"/>
        <a:ext cx="6569359" cy="900901"/>
      </dsp:txXfrm>
    </dsp:sp>
    <dsp:sp modelId="{44ADC9AF-E996-4F04-945D-74932F0211C2}">
      <dsp:nvSpPr>
        <dsp:cNvPr id="0" name=""/>
        <dsp:cNvSpPr/>
      </dsp:nvSpPr>
      <dsp:spPr>
        <a:xfrm>
          <a:off x="0" y="4328203"/>
          <a:ext cx="6666833" cy="99837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After joining the data there were 802 counties left in the new dataset</a:t>
          </a:r>
        </a:p>
      </dsp:txBody>
      <dsp:txXfrm>
        <a:off x="48737" y="4376940"/>
        <a:ext cx="6569359" cy="9009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BC671-9EBA-4855-905D-C0D878B0E6DA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Higher rates of education would lead to higher income</a:t>
          </a:r>
        </a:p>
      </dsp:txBody>
      <dsp:txXfrm>
        <a:off x="38234" y="38234"/>
        <a:ext cx="7529629" cy="1228933"/>
      </dsp:txXfrm>
    </dsp:sp>
    <dsp:sp modelId="{5F09619C-F6BD-405A-BA5E-031004F59567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Work from home percent will have a strong correlation with income</a:t>
          </a:r>
        </a:p>
      </dsp:txBody>
      <dsp:txXfrm>
        <a:off x="826903" y="1561202"/>
        <a:ext cx="7224611" cy="1228933"/>
      </dsp:txXfrm>
    </dsp:sp>
    <dsp:sp modelId="{6D968A53-F23A-4E75-8130-95AB2F48DF28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Mean commute will have a positive correlation with income</a:t>
          </a:r>
        </a:p>
      </dsp:txBody>
      <dsp:txXfrm>
        <a:off x="1615573" y="3084170"/>
        <a:ext cx="7224611" cy="1228933"/>
      </dsp:txXfrm>
    </dsp:sp>
    <dsp:sp modelId="{78ADDDCF-623B-46E1-9DE3-911CD5105760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0BD1E971-8764-43D5-A8F7-47159717BE82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9C800-2CC8-4F11-9E3C-94272FB547A2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93E52-C465-45A6-A6B0-90950DB2AD68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C07C2-38F4-42AB-841F-FE6B61925F62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As expected, education does have a strong positive correlation with income and a stronger correlation with Income Per capita</a:t>
          </a:r>
        </a:p>
      </dsp:txBody>
      <dsp:txXfrm>
        <a:off x="75768" y="3053169"/>
        <a:ext cx="3093750" cy="720000"/>
      </dsp:txXfrm>
    </dsp:sp>
    <dsp:sp modelId="{6CD9A6A9-11B8-49A5-8D0C-B9FD381949FE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A182D-AE5A-448D-B391-5208F17FC781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E9376-334E-40F8-880D-C691439790F3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Work from home percent showed to have a moderate correlation with income</a:t>
          </a:r>
        </a:p>
      </dsp:txBody>
      <dsp:txXfrm>
        <a:off x="3710925" y="3053169"/>
        <a:ext cx="3093750" cy="720000"/>
      </dsp:txXfrm>
    </dsp:sp>
    <dsp:sp modelId="{A38DB79D-F8F4-441C-BCF3-FC3C124ED870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FC6E9-9A51-49D2-925C-F0E8D7118945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A64A5-DBF1-41A2-AC62-191FF53CEADD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Mean commute had a moderate to almost strong correlation with income</a:t>
          </a:r>
        </a:p>
      </dsp:txBody>
      <dsp:txXfrm>
        <a:off x="7346081" y="3053169"/>
        <a:ext cx="309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5BC886-D303-4618-B2EE-34D8ED3F92FF}">
      <dsp:nvSpPr>
        <dsp:cNvPr id="0" name=""/>
        <dsp:cNvSpPr/>
      </dsp:nvSpPr>
      <dsp:spPr>
        <a:xfrm>
          <a:off x="3364992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Education seems to be the greatest determinant of income in this dataset</a:t>
          </a:r>
        </a:p>
      </dsp:txBody>
      <dsp:txXfrm>
        <a:off x="3416125" y="53310"/>
        <a:ext cx="3683350" cy="945199"/>
      </dsp:txXfrm>
    </dsp:sp>
    <dsp:sp modelId="{646B850C-FABD-4135-B93D-59B8723D6466}">
      <dsp:nvSpPr>
        <dsp:cNvPr id="0" name=""/>
        <dsp:cNvSpPr/>
      </dsp:nvSpPr>
      <dsp:spPr>
        <a:xfrm>
          <a:off x="3364992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dataset does fit neatly into clusters as demonstrated by the clustering algorithms run</a:t>
          </a:r>
        </a:p>
      </dsp:txBody>
      <dsp:txXfrm>
        <a:off x="3416125" y="1153149"/>
        <a:ext cx="3683350" cy="945199"/>
      </dsp:txXfrm>
    </dsp:sp>
    <dsp:sp modelId="{8BD61FF6-CDB8-4D5C-AF45-0C748203C9D1}">
      <dsp:nvSpPr>
        <dsp:cNvPr id="0" name=""/>
        <dsp:cNvSpPr/>
      </dsp:nvSpPr>
      <dsp:spPr>
        <a:xfrm>
          <a:off x="3364992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More data is needed to be able to differentiate the counties into groups that can indicate the factors of prosperity</a:t>
          </a:r>
        </a:p>
      </dsp:txBody>
      <dsp:txXfrm>
        <a:off x="3416125" y="2252988"/>
        <a:ext cx="3683350" cy="945199"/>
      </dsp:txXfrm>
    </dsp:sp>
    <dsp:sp modelId="{A93DA197-DE1B-4B10-96CA-67D117AFD174}">
      <dsp:nvSpPr>
        <dsp:cNvPr id="0" name=""/>
        <dsp:cNvSpPr/>
      </dsp:nvSpPr>
      <dsp:spPr>
        <a:xfrm>
          <a:off x="3364992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 is also possible that counties are too large, and that the data would be more telling if it were more granular, down to the city level.</a:t>
          </a:r>
        </a:p>
      </dsp:txBody>
      <dsp:txXfrm>
        <a:off x="3416125" y="3352827"/>
        <a:ext cx="3683350" cy="945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0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3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5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7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8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2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4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6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8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web of dots connected">
            <a:extLst>
              <a:ext uri="{FF2B5EF4-FFF2-40B4-BE49-F238E27FC236}">
                <a16:creationId xmlns:a16="http://schemas.microsoft.com/office/drawing/2014/main" id="{B56BCA58-B991-B898-0ACD-98643C66D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82" t="9091" r="2249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17E40-8924-75CB-E4CB-8D9CA64FB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Capstone 2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D91A0-9EB8-1618-FFF2-20E0ECCF5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595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715D2-E77B-32A4-1197-642DA33C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en-US" sz="6000"/>
              <a:t>Regression</a:t>
            </a:r>
          </a:p>
        </p:txBody>
      </p:sp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529C5B06-A05D-F83B-062E-E21CCEF4D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" b="2"/>
          <a:stretch/>
        </p:blipFill>
        <p:spPr>
          <a:xfrm>
            <a:off x="1123357" y="3018327"/>
            <a:ext cx="3533985" cy="27281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CDA3-A773-0D93-3D9F-CB84FB1FE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4428236" cy="2728198"/>
          </a:xfrm>
        </p:spPr>
        <p:txBody>
          <a:bodyPr anchor="t">
            <a:normAutofit/>
          </a:bodyPr>
          <a:lstStyle/>
          <a:p>
            <a:r>
              <a:rPr lang="en-US" sz="2000" dirty="0"/>
              <a:t>Model used – OLS from the </a:t>
            </a:r>
            <a:r>
              <a:rPr lang="en-US" sz="2000" dirty="0" err="1"/>
              <a:t>statsmodel.api</a:t>
            </a:r>
            <a:r>
              <a:rPr lang="en-US" sz="2000" dirty="0"/>
              <a:t> library</a:t>
            </a:r>
          </a:p>
          <a:p>
            <a:r>
              <a:rPr lang="en-US" sz="2000" dirty="0"/>
              <a:t>The regression model showed an R</a:t>
            </a:r>
            <a:r>
              <a:rPr lang="en-US" sz="2000" baseline="30000" dirty="0"/>
              <a:t>2</a:t>
            </a:r>
            <a:r>
              <a:rPr lang="en-US" sz="2000" dirty="0"/>
              <a:t> value of .656 using only Total Percent bachelor's degree or higher and </a:t>
            </a:r>
            <a:r>
              <a:rPr lang="en-US" sz="2000" dirty="0" err="1"/>
              <a:t>MeanCommute</a:t>
            </a:r>
            <a:r>
              <a:rPr lang="en-US" sz="2000" dirty="0"/>
              <a:t> features </a:t>
            </a:r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1914465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D61E8-378E-C9D4-63F7-CFD3707F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K-Means Classification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58D3F-7506-F46E-2A4E-71AFD43A510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highest silhouette score was at 2 clusters followed by a drop off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next highest peak was at 6 clusters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We got the best results using the same features as in our regression model [</a:t>
            </a:r>
            <a:r>
              <a:rPr lang="en-US" sz="2400" dirty="0"/>
              <a:t>Total Percent bachelor's degree or higher and </a:t>
            </a:r>
            <a:r>
              <a:rPr lang="en-US" sz="2400" dirty="0" err="1"/>
              <a:t>MeanCommute</a:t>
            </a:r>
            <a:r>
              <a:rPr lang="en-US" sz="2400" dirty="0"/>
              <a:t>]</a:t>
            </a:r>
            <a:endParaRPr lang="en-US" sz="2200" dirty="0"/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DA9D7BA5-77AD-FDD7-5712-9DEEAF457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02" y="728948"/>
            <a:ext cx="6903720" cy="543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1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0A41E-5C5F-32AF-A724-810736368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DBSCAN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0479-B851-60D2-E139-F56A5AA32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DBSCAN was run using a grid search</a:t>
            </a:r>
          </a:p>
          <a:p>
            <a:r>
              <a:rPr lang="en-US" sz="2200"/>
              <a:t>DBSCAN was not able to identify any distinct clusters</a:t>
            </a:r>
          </a:p>
          <a:p>
            <a:r>
              <a:rPr lang="en-US" sz="2200"/>
              <a:t>I tried running DBSCAN using multiple variations on used features and there was no satisfactory clustering discovered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9D5CD5CE-DD74-FFAF-8ADE-84EB21DC9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7236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74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753CC7-92A7-9B8E-913A-D65F097AD5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56BF3-92A0-FBDE-9617-35D6BAE4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844FA8-5CA1-2FD5-98A3-EC7455762F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842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817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4BE05-75DD-4D44-ACC3-A08FD5DB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Context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0835E-B7E7-9C0B-BE37-B087596B5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This dataset was county level data for demographics, job, and education.</a:t>
            </a:r>
          </a:p>
          <a:p>
            <a:r>
              <a:rPr lang="en-US" dirty="0"/>
              <a:t>The data was put together from two separate datasets that were joined together.</a:t>
            </a:r>
          </a:p>
          <a:p>
            <a:r>
              <a:rPr lang="en-US" dirty="0"/>
              <a:t>The first dataset came from census data and the second one was a dataset found on Kaggle.</a:t>
            </a:r>
          </a:p>
        </p:txBody>
      </p:sp>
    </p:spTree>
    <p:extLst>
      <p:ext uri="{BB962C8B-B14F-4D97-AF65-F5344CB8AC3E}">
        <p14:creationId xmlns:p14="http://schemas.microsoft.com/office/powerpoint/2010/main" val="415489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888E4-A3F8-E60C-B9F6-ACBD3455F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Criteria of Success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AB67-827D-4022-A97C-C173B3159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this analyses I wanted to know which features had the greatest effect on income. I wanted the results of this analyses to be able to form an understanding of what features in a county led to greater prosperity.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92E07060-D5FC-8B1C-63FA-99AE22EA18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2" r="3180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6636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0A12-0E60-A0C4-B455-8FE009B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220B83-8CDF-331D-10FD-B2DC4C987F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2583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035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C9295-95F7-3145-11F4-C97545902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D98B22-B4FE-9186-DECC-4BF1CEC93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30998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59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9B3DB-1291-AA12-21AA-496CD058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Wrangling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C78DE5-655E-75ED-941A-1CFA747DB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07562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5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8F5C13-A2A7-CEB8-FAC0-F22DACD0CC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2686" b="27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46414-D7F8-F783-7396-9296A5D7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Predictions About the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86B2C8-5F1C-1A4A-A132-D8197067C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8846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17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8899-7CC5-EE39-5503-4AC21C69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- Correlations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1CBCB7-8C04-A090-535F-FEB43BF720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872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BBC74-6C64-E387-C1D3-0D7B9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6600"/>
              <a:t>Models used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163B-4902-743D-FC50-870328C54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Regression</a:t>
            </a:r>
          </a:p>
          <a:p>
            <a:r>
              <a:rPr lang="en-US" sz="2400" dirty="0"/>
              <a:t>K-Means Classification</a:t>
            </a:r>
          </a:p>
          <a:p>
            <a:r>
              <a:rPr lang="en-US" sz="2400" dirty="0"/>
              <a:t>DBSCAN</a:t>
            </a:r>
          </a:p>
        </p:txBody>
      </p:sp>
    </p:spTree>
    <p:extLst>
      <p:ext uri="{BB962C8B-B14F-4D97-AF65-F5344CB8AC3E}">
        <p14:creationId xmlns:p14="http://schemas.microsoft.com/office/powerpoint/2010/main" val="54459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929</TotalTime>
  <Words>540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2013 - 2022 Theme</vt:lpstr>
      <vt:lpstr>Capstone 2 Presentation</vt:lpstr>
      <vt:lpstr>Context</vt:lpstr>
      <vt:lpstr>Criteria of Success</vt:lpstr>
      <vt:lpstr>Constraints</vt:lpstr>
      <vt:lpstr>Data Sources</vt:lpstr>
      <vt:lpstr>Data Wrangling process</vt:lpstr>
      <vt:lpstr> Predictions About the Data</vt:lpstr>
      <vt:lpstr>EDA - Correlations</vt:lpstr>
      <vt:lpstr>Models used</vt:lpstr>
      <vt:lpstr>Regression</vt:lpstr>
      <vt:lpstr>K-Means Classification</vt:lpstr>
      <vt:lpstr>DBSCAN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Dytko</dc:creator>
  <cp:lastModifiedBy>Joshua Dytko</cp:lastModifiedBy>
  <cp:revision>5</cp:revision>
  <dcterms:created xsi:type="dcterms:W3CDTF">2024-05-30T05:39:42Z</dcterms:created>
  <dcterms:modified xsi:type="dcterms:W3CDTF">2024-06-03T20:00:10Z</dcterms:modified>
</cp:coreProperties>
</file>