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6" r:id="rId3"/>
    <p:sldId id="278" r:id="rId4"/>
    <p:sldId id="285" r:id="rId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FB0DE1-D418-4EA9-BDFD-2E5632763663}" type="datetime1">
              <a:rPr lang="fr-FR" smtClean="0"/>
              <a:t>27/06/2025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0BD304-4DB2-4DA8-BE69-274C9984CC7A}" type="datetime1">
              <a:rPr lang="fr-FR" smtClean="0"/>
              <a:t>27/06/2025</a:t>
            </a:fld>
            <a:endParaRPr lang="en-US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D63498-AA6B-4FA3-8C0C-F047B32E6A28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6D2216-24AE-4A93-BEA9-26FD9BE8D8E8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4311B-E9D3-41DC-B3A4-2DA1CBB5303E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9393B2-D2D1-46F0-81A9-FE2ED5E7F998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90C3F-53CA-4279-A2D5-C68C34A1B7FE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E3742E-AFBE-42DF-91BB-D2D1057FFA79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3CAEB-0D2D-466C-AFB9-F2937F51F366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92E680-0F8A-43BD-BDFD-C0D03E7F344B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7189FD-F089-49F7-A99B-945C4E0C4AF5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7288E-1786-4A50-AD68-D3D5A2E1F461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A2F46-A3F2-4FAD-B8A1-978F19EF1438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8CE1DC9-D956-40C2-BAC4-4037E3AB19CC}" type="datetime1">
              <a:rPr lang="fr-FR" noProof="0" smtClean="0"/>
              <a:t>27/06/2025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0624"/>
            <a:ext cx="9144000" cy="3877985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fr-FR" b="1" dirty="0">
                <a:solidFill>
                  <a:schemeClr val="bg1"/>
                </a:solidFill>
              </a:rPr>
              <a:t>Portfolio Data </a:t>
            </a:r>
            <a:r>
              <a:rPr lang="fr-FR" b="1" dirty="0" err="1">
                <a:solidFill>
                  <a:schemeClr val="bg1"/>
                </a:solidFill>
              </a:rPr>
              <a:t>Analyst</a:t>
            </a:r>
            <a:r>
              <a:rPr lang="fr-FR" b="1" dirty="0">
                <a:solidFill>
                  <a:schemeClr val="bg1"/>
                </a:solidFill>
              </a:rPr>
              <a:t> : Innovation &amp; Management pour </a:t>
            </a:r>
            <a:r>
              <a:rPr lang="fr-FR" b="1" dirty="0" err="1">
                <a:solidFill>
                  <a:schemeClr val="bg1"/>
                </a:solidFill>
              </a:rPr>
              <a:t>Aéroworld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sz="4000" dirty="0" err="1">
                <a:solidFill>
                  <a:schemeClr val="accent4"/>
                </a:solidFill>
              </a:rPr>
              <a:t>Mock</a:t>
            </a:r>
            <a:r>
              <a:rPr lang="fr-FR" sz="4000" dirty="0">
                <a:solidFill>
                  <a:schemeClr val="accent4"/>
                </a:solidFill>
              </a:rPr>
              <a:t>-up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4" name="Losange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6225" y="834461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Titr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2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/>
              <a:t>Ébauche de Rapport Power BI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7657" y="1732176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dirty="0">
                <a:latin typeface="+mj-lt"/>
              </a:rPr>
              <a:t>PROJET</a:t>
            </a:r>
          </a:p>
        </p:txBody>
      </p:sp>
      <p:sp>
        <p:nvSpPr>
          <p:cNvPr id="16" name="Rectangle : Coins arrondis 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2330" y="806654"/>
            <a:ext cx="3258041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Expertise Data : Outils Maîtrisés </a:t>
            </a:r>
            <a:r>
              <a:rPr lang="fr-FR" i="1" dirty="0"/>
              <a:t>et </a:t>
            </a:r>
            <a:r>
              <a:rPr lang="fr-FR" sz="1400" dirty="0"/>
              <a:t>Innovations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49363" y="747510"/>
            <a:ext cx="1113453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Page:4</a:t>
            </a:r>
          </a:p>
        </p:txBody>
      </p:sp>
      <p:sp>
        <p:nvSpPr>
          <p:cNvPr id="19" name="Rectangle : Coins arrondis 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6922" y="199781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5</a:t>
            </a:r>
            <a:r>
              <a:rPr lang="fr-FR" i="1" dirty="0"/>
              <a:t> </a:t>
            </a:r>
            <a:r>
              <a:rPr lang="fr-FR" sz="1400" dirty="0"/>
              <a:t>Projets Alignés sur les Besoins Aéronautiques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8294" y="1911099"/>
            <a:ext cx="1113453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Page:5</a:t>
            </a:r>
          </a:p>
        </p:txBody>
      </p:sp>
      <p:sp>
        <p:nvSpPr>
          <p:cNvPr id="21" name="Rectangle : Coins arrondis 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17684" y="369731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Posture Professionnelle : Storytelling et Collaboration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7039" y="3592879"/>
            <a:ext cx="1113453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Page:6</a:t>
            </a:r>
          </a:p>
        </p:txBody>
      </p:sp>
      <p:sp>
        <p:nvSpPr>
          <p:cNvPr id="25" name="Rectangle : Coins arrondis 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1629" y="80665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Tendances du Marché : Compétences Clés &amp; Outils Demandés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61192" y="641462"/>
            <a:ext cx="1185711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Page:3</a:t>
            </a:r>
          </a:p>
        </p:txBody>
      </p:sp>
      <p:sp>
        <p:nvSpPr>
          <p:cNvPr id="27" name="Rectangle : Coins arrondis 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1092" y="2251669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/>
              <a:t>Méthodologie Rigoureuse : Gestion</a:t>
            </a:r>
          </a:p>
          <a:p>
            <a:r>
              <a:rPr lang="fr-FR" sz="1400" dirty="0"/>
              <a:t> de Projet et</a:t>
            </a:r>
            <a:r>
              <a:rPr lang="fr-FR" i="1" dirty="0"/>
              <a:t> </a:t>
            </a:r>
            <a:r>
              <a:rPr lang="fr-FR" sz="1400" dirty="0"/>
              <a:t>Livrables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4962" y="2163807"/>
            <a:ext cx="1295841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Page :2</a:t>
            </a:r>
          </a:p>
        </p:txBody>
      </p:sp>
      <p:sp>
        <p:nvSpPr>
          <p:cNvPr id="29" name="Rectangle : Coins arrondis 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7135" y="4068431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fr-FR" sz="1400" dirty="0"/>
              <a:t>Mission: Répondre aux Exigences d’</a:t>
            </a:r>
            <a:r>
              <a:rPr lang="fr-FR" sz="1400" dirty="0" err="1"/>
              <a:t>Aéroworld</a:t>
            </a:r>
            <a:endParaRPr lang="fr-FR" sz="1400" dirty="0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7015" y="3979893"/>
            <a:ext cx="1326387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1600" dirty="0"/>
              <a:t>Page :1</a:t>
            </a:r>
          </a:p>
        </p:txBody>
      </p:sp>
      <p:grpSp>
        <p:nvGrpSpPr>
          <p:cNvPr id="36" name="Groupe 35" descr="Icône de personne et d’engrenage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orme libre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38" name="Forme libre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FD4660C5-B74E-080A-5CB8-1D51B1B4DCD0}"/>
              </a:ext>
            </a:extLst>
          </p:cNvPr>
          <p:cNvSpPr txBox="1"/>
          <p:nvPr/>
        </p:nvSpPr>
        <p:spPr>
          <a:xfrm>
            <a:off x="5320858" y="5330267"/>
            <a:ext cx="858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Page: 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235697-09F9-8025-37C5-F7E40F6BA094}"/>
              </a:ext>
            </a:extLst>
          </p:cNvPr>
          <p:cNvSpPr txBox="1"/>
          <p:nvPr/>
        </p:nvSpPr>
        <p:spPr>
          <a:xfrm>
            <a:off x="1314736" y="4904314"/>
            <a:ext cx="25334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Besoins Client </a:t>
            </a:r>
            <a:r>
              <a:rPr lang="fr-FR" sz="1200" dirty="0"/>
              <a:t>(🛩️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Données massives, 🔒 RGPD, 🤖 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Mes Objectifs 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(5 projets, 1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livraison 25/06)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Enjeux</a:t>
            </a:r>
            <a:r>
              <a:rPr lang="fr-FR" sz="1200" dirty="0"/>
              <a:t> 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(Sécurité,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Interopé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8BEF85-C144-A818-16BD-8FABA5D9D2FF}"/>
              </a:ext>
            </a:extLst>
          </p:cNvPr>
          <p:cNvSpPr txBox="1"/>
          <p:nvPr/>
        </p:nvSpPr>
        <p:spPr>
          <a:xfrm>
            <a:off x="1389856" y="3087552"/>
            <a:ext cx="22352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Timeline des tâches à effectuer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Graphique 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(Gantt)</a:t>
            </a:r>
          </a:p>
          <a:p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24E1336-3C91-85BA-8200-13AE2F550C9D}"/>
              </a:ext>
            </a:extLst>
          </p:cNvPr>
          <p:cNvSpPr txBox="1"/>
          <p:nvPr/>
        </p:nvSpPr>
        <p:spPr>
          <a:xfrm>
            <a:off x="-13925" y="1524880"/>
            <a:ext cx="2110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Contexte: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Veille métier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Objectifs: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Évolution du marché, compétences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7B28B89-AE7F-5F23-DED2-1E6128439923}"/>
              </a:ext>
            </a:extLst>
          </p:cNvPr>
          <p:cNvSpPr txBox="1"/>
          <p:nvPr/>
        </p:nvSpPr>
        <p:spPr>
          <a:xfrm>
            <a:off x="10474239" y="1249852"/>
            <a:ext cx="1717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Secteurs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Tendances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Offres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DEC112D-1DA0-8A0B-70E9-7C4E6446A1CF}"/>
              </a:ext>
            </a:extLst>
          </p:cNvPr>
          <p:cNvSpPr txBox="1"/>
          <p:nvPr/>
        </p:nvSpPr>
        <p:spPr>
          <a:xfrm>
            <a:off x="9253693" y="2766277"/>
            <a:ext cx="238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Sélectionner 5 projets liée au besoin client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D671472-DB5F-4864-59F0-8CEEF3279D3C}"/>
              </a:ext>
            </a:extLst>
          </p:cNvPr>
          <p:cNvSpPr txBox="1"/>
          <p:nvPr/>
        </p:nvSpPr>
        <p:spPr>
          <a:xfrm>
            <a:off x="10044901" y="4511290"/>
            <a:ext cx="1595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Soft </a:t>
            </a:r>
            <a:r>
              <a:rPr lang="fr-F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fr-F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 : Coins arrondis 18">
            <a:extLst>
              <a:ext uri="{FF2B5EF4-FFF2-40B4-BE49-F238E27FC236}">
                <a16:creationId xmlns:a16="http://schemas.microsoft.com/office/drawing/2014/main" id="{CCA1F1EA-FCDB-6FBF-9FF0-C05E22056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8112" y="465431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Conclusion &amp; Valeur Ajoutée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DFA6537-FEF2-4111-1FF8-2F995414B7E8}"/>
              </a:ext>
            </a:extLst>
          </p:cNvPr>
          <p:cNvSpPr/>
          <p:nvPr/>
        </p:nvSpPr>
        <p:spPr>
          <a:xfrm>
            <a:off x="6147340" y="4462493"/>
            <a:ext cx="9144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0C7D100-6365-884A-585F-9A582B2752A5}"/>
              </a:ext>
            </a:extLst>
          </p:cNvPr>
          <p:cNvSpPr txBox="1"/>
          <p:nvPr/>
        </p:nvSpPr>
        <p:spPr>
          <a:xfrm>
            <a:off x="6179526" y="4742122"/>
            <a:ext cx="80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Page:7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AB00D21-B6CF-8D5E-0667-EB815E5141A0}"/>
              </a:ext>
            </a:extLst>
          </p:cNvPr>
          <p:cNvSpPr txBox="1"/>
          <p:nvPr/>
        </p:nvSpPr>
        <p:spPr>
          <a:xfrm>
            <a:off x="7798869" y="5527455"/>
            <a:ext cx="235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  <a:cs typeface="Arial" panose="020B0604020202020204" pitchFamily="34" charset="0"/>
              </a:rPr>
              <a:t>Pourquoi Mon Portfolio Fait la Différence ?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fr-FR" dirty="0"/>
              <a:t>Analyse du projet : diapositive </a:t>
            </a:r>
            <a:r>
              <a:rPr lang="fr" dirty="0"/>
              <a:t>4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r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b="1" dirty="0" err="1"/>
              <a:t>Mock</a:t>
            </a:r>
            <a:r>
              <a:rPr lang="fr-FR" sz="2800" b="1" dirty="0"/>
              <a:t>-up Portfolio Data </a:t>
            </a:r>
            <a:r>
              <a:rPr lang="fr-FR" sz="2800" b="1" dirty="0" err="1"/>
              <a:t>Analyst</a:t>
            </a:r>
            <a:br>
              <a:rPr 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e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400" dirty="0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7" name="Ovale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10" name="Connecteur : Coude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 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Coude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3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Stockage des livrables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Présentation des projets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4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Support de Présentation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5"/>
            <a:ext cx="1371600" cy="49244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Regroupement des livrables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599454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fr-FR" sz="1600" dirty="0">
                <a:solidFill>
                  <a:schemeClr val="bg1"/>
                </a:solidFill>
              </a:rPr>
              <a:t>Fonctionnalités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753377"/>
            <a:ext cx="1348582" cy="22339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PDF Unifié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063801" y="4638142"/>
            <a:ext cx="1867099" cy="9543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285750" indent="-285750" rtl="0">
              <a:lnSpc>
                <a:spcPts val="1900"/>
              </a:lnSpc>
              <a:buSzPct val="95000"/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 pages (gratuit + Technique</a:t>
            </a:r>
          </a:p>
          <a:p>
            <a:pPr marL="285750" indent="-285750" rtl="0">
              <a:lnSpc>
                <a:spcPts val="1900"/>
              </a:lnSpc>
              <a:buSzPct val="95000"/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WordPress(Simple +CMS)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668058"/>
            <a:ext cx="134858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Personnaliser les projets.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468768" y="3489039"/>
            <a:ext cx="1597024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Image en fonction du Secteur d’activité.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188191"/>
            <a:ext cx="1587500" cy="71070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Clic sur les liens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  <a:sym typeface="Wingdings" panose="05000000000000000000" pitchFamily="2" charset="2"/>
              </a:rPr>
              <a:t> Accès direct aux dépôts/Codes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266700" y="2346528"/>
            <a:ext cx="1348582" cy="46705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285750" indent="-285750" rtl="0">
              <a:lnSpc>
                <a:spcPts val="1900"/>
              </a:lnSpc>
              <a:buSzPct val="95000"/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</a:t>
            </a:r>
          </a:p>
          <a:p>
            <a:pPr marL="285750" indent="-285750" rtl="0">
              <a:lnSpc>
                <a:spcPts val="1900"/>
              </a:lnSpc>
              <a:buSzPct val="95000"/>
              <a:buFont typeface="Courier New" panose="02070309020205020404" pitchFamily="49" charset="0"/>
              <a:buChar char="o"/>
            </a:pP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Gist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fr-FR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github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266700" y="4387895"/>
            <a:ext cx="1469232" cy="95436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rtl="0">
              <a:lnSpc>
                <a:spcPts val="1900"/>
              </a:lnSpc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Mettre en avant les 5 projets sélectionnées sous forme de tableau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Losange 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3" name="Losange 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15" name="Titr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fr-FR" sz="7200" b="1" dirty="0">
                <a:solidFill>
                  <a:schemeClr val="bg1"/>
                </a:solidFill>
              </a:rPr>
              <a:t>Merci</a:t>
            </a:r>
            <a:endParaRPr lang="fr-FR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4_TF78455520" id="{1B6B5A3F-3791-4D91-8BCC-053B27B038BF}" vid="{26B24478-322D-4DF5-BC15-C9CB3253BD4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Analyse de projet, tiré de 24Slides</Template>
  <TotalTime>431</TotalTime>
  <Words>249</Words>
  <Application>Microsoft Office PowerPoint</Application>
  <PresentationFormat>Grand écran</PresentationFormat>
  <Paragraphs>57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Courier New</vt:lpstr>
      <vt:lpstr>Segoe UI</vt:lpstr>
      <vt:lpstr>Segoe UI Light</vt:lpstr>
      <vt:lpstr>Thème Office</vt:lpstr>
      <vt:lpstr>Portfolio Data Analyst : Innovation &amp; Management pour Aéroworld Mock-up</vt:lpstr>
      <vt:lpstr>Analyse du projet : diapositive 2</vt:lpstr>
      <vt:lpstr>Analyse du projet : diapositive 4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</dc:creator>
  <cp:lastModifiedBy>Chris W</cp:lastModifiedBy>
  <cp:revision>11</cp:revision>
  <dcterms:created xsi:type="dcterms:W3CDTF">2025-06-27T13:06:22Z</dcterms:created>
  <dcterms:modified xsi:type="dcterms:W3CDTF">2025-06-27T20:18:14Z</dcterms:modified>
</cp:coreProperties>
</file>