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89D75-8D31-8291-6AE4-AC4936A82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BE12B5-663F-FDD3-1964-8511575B6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4F8C7-C42B-B7F9-7EF6-3559BA83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E516E-0983-46F8-C19D-3DF14C89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D8B58-F2A1-07EE-01C3-C175A035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BB8E-ED4E-D0C1-FFF1-A45059C8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74C6A-406E-921D-455E-F90BCE3C7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2BEB2-6DFE-4AF2-ACB1-BB25458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360D8-FEDF-8A31-8258-159B5B93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62A62-A52A-5246-6CA4-2A938515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2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6C3929-E866-971E-1F83-979863D95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4C78A-A371-C87C-B92C-E25856EFD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50592-332F-08F2-2BCF-7233889C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1C3CC-2712-B6CE-3BB6-E54D7392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25A3E-1D73-08AE-3249-2C34E320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095BB-7020-D1CB-BF95-D29829B6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26035-FE0F-6F15-68EB-A3242B32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DA7F4-52D2-E5F4-2A18-6A7FB606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DA265-CEB9-59DC-37C3-BF8B04C0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8C2FC-7DDC-BB6F-4A98-670C7213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4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B9A3F-7738-2C1E-9E35-BE3C64BE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CF961-AAEE-ECBB-26E7-EFF91778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FADBC-7DC8-E20E-0125-B1705685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E1696-C371-BF10-4535-A22E9AC6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77F3F-0DC9-0BB1-CDBD-9545D3FD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4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78BA6-1A18-724B-358E-0D241904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2982F-96AF-8E05-D932-EC2A572DC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BEAD6-C6E3-731B-7785-4A05CDCE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75428-0229-A3ED-3C93-DC3B3AAB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5F67A-98F8-8148-018A-A9A6E339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48BEC-DC8B-7D90-B721-B8357AC4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3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7445F-46A1-D417-F7B3-FBD90D71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44238-B1A4-3CB1-4CBA-054BDFF5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B0D50-EDFE-3BBC-AD3C-6345BAA9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5F61E-3D54-510D-4895-B639B47EA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12C4BF-A65B-1F18-C0E4-6DC33851B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9BBAA2-9465-3820-0AA4-5C239864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E16C35-DFCD-BA97-FAB4-3E490142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CDC4A2-BB9E-73C5-E620-8CE72A02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4E293-F02B-00FB-2D33-854E5556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07C5E-F9AF-336D-54C8-BA1658E1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58C620-C694-D6A7-CF16-6EBD9E4E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038464-1C81-F6CB-DC4C-BC3B34E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17986-D881-D360-6CB1-767E4875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66408D-8FDE-53D0-EFAD-49C9384C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EB55B-A99A-70F8-3911-54C11E38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F365-85E9-37AB-E3E9-D2A78CEF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CFB18-CA0B-161B-0BBA-4279E106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07EB73-43F7-685F-A9F3-1370B5CD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A6A9A-D104-81F9-83E0-16847BC7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BA550-32DC-4B77-9DF0-6EDE05AA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89F18-19D6-D0DF-1A83-65AA1D6E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1B63F-742F-40C3-18A4-207D37C8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1B30A-887F-08B4-BCC8-C205F2A39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C8939-D2B4-6134-D875-127CE232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3853D-15F0-69B4-23A6-BDBDC9B0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38681-8127-D8AB-791D-E831A84F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D0D31-FBCB-013A-0399-1EAC74F4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8E3992-0D02-3865-61CF-C937F6AC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04E45-61D9-D806-C427-E3868076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570C9-A202-06C9-DD05-AA1B737B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FF05-D2AF-413C-AB90-86F4992619C6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2A73B-D01E-186F-4089-492F375DC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3B8C7-F20C-AD22-C086-22CF870BE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3176-DF89-4ADC-B452-E126C9980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7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0DF1A4-9524-4466-B4DF-9D6952E3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25" y="2165920"/>
            <a:ext cx="8200684" cy="25261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952546-5AC8-B148-2C4D-D8A06061F52B}"/>
              </a:ext>
            </a:extLst>
          </p:cNvPr>
          <p:cNvSpPr txBox="1"/>
          <p:nvPr/>
        </p:nvSpPr>
        <p:spPr>
          <a:xfrm>
            <a:off x="6516209" y="3059667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当前的分支 </a:t>
            </a:r>
            <a:r>
              <a:rPr lang="en-US" altLang="zh-CN" dirty="0">
                <a:solidFill>
                  <a:schemeClr val="bg1"/>
                </a:solidFill>
              </a:rPr>
              <a:t>master </a:t>
            </a:r>
            <a:r>
              <a:rPr lang="zh-CN" altLang="en-US" dirty="0">
                <a:solidFill>
                  <a:schemeClr val="bg1"/>
                </a:solidFill>
              </a:rPr>
              <a:t>默认分支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09C02F-0E07-E2FE-5C89-FCA3B9EF865B}"/>
              </a:ext>
            </a:extLst>
          </p:cNvPr>
          <p:cNvCxnSpPr>
            <a:cxnSpLocks/>
          </p:cNvCxnSpPr>
          <p:nvPr/>
        </p:nvCxnSpPr>
        <p:spPr>
          <a:xfrm flipV="1">
            <a:off x="9179511" y="2580273"/>
            <a:ext cx="275208" cy="4793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D1DBFBD-999A-D3FC-BD41-7AD5CF34F698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2902998"/>
            <a:ext cx="2504243" cy="3413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9882A10-8302-469B-3D57-2AED99CB0E3C}"/>
              </a:ext>
            </a:extLst>
          </p:cNvPr>
          <p:cNvSpPr txBox="1"/>
          <p:nvPr/>
        </p:nvSpPr>
        <p:spPr>
          <a:xfrm>
            <a:off x="3583248" y="31360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还没有东西提交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FA133E-D93F-26C8-F3FB-97584782BB36}"/>
              </a:ext>
            </a:extLst>
          </p:cNvPr>
          <p:cNvSpPr txBox="1"/>
          <p:nvPr/>
        </p:nvSpPr>
        <p:spPr>
          <a:xfrm>
            <a:off x="2087926" y="37835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没有东西要提交</a:t>
            </a:r>
          </a:p>
        </p:txBody>
      </p:sp>
    </p:spTree>
    <p:extLst>
      <p:ext uri="{BB962C8B-B14F-4D97-AF65-F5344CB8AC3E}">
        <p14:creationId xmlns:p14="http://schemas.microsoft.com/office/powerpoint/2010/main" val="155123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12DE1B-6923-ED51-075E-6A300AE8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68" y="1474525"/>
            <a:ext cx="5848787" cy="32839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7225F4-672E-5015-59CF-EFAF2CE93FF7}"/>
              </a:ext>
            </a:extLst>
          </p:cNvPr>
          <p:cNvSpPr txBox="1"/>
          <p:nvPr/>
        </p:nvSpPr>
        <p:spPr>
          <a:xfrm>
            <a:off x="4036009" y="324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还未追踪的文件</a:t>
            </a:r>
          </a:p>
        </p:txBody>
      </p:sp>
    </p:spTree>
    <p:extLst>
      <p:ext uri="{BB962C8B-B14F-4D97-AF65-F5344CB8AC3E}">
        <p14:creationId xmlns:p14="http://schemas.microsoft.com/office/powerpoint/2010/main" val="76256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EDBDD64-B574-3747-6228-1CEA1626C4ED}"/>
              </a:ext>
            </a:extLst>
          </p:cNvPr>
          <p:cNvSpPr txBox="1"/>
          <p:nvPr/>
        </p:nvSpPr>
        <p:spPr>
          <a:xfrm>
            <a:off x="5012552" y="248085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红色：还未追踪的文件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EC994F-8E1C-C224-B80F-843F5F4239BB}"/>
              </a:ext>
            </a:extLst>
          </p:cNvPr>
          <p:cNvSpPr txBox="1"/>
          <p:nvPr/>
        </p:nvSpPr>
        <p:spPr>
          <a:xfrm>
            <a:off x="5012552" y="392610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绿色：已添加到暂存区的文件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BE7A38-7F76-655A-63E8-659B3FE3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358" y="200025"/>
            <a:ext cx="5867400" cy="64579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B7351D-783D-A5AF-A234-0B9A6D72B1D6}"/>
              </a:ext>
            </a:extLst>
          </p:cNvPr>
          <p:cNvSpPr txBox="1"/>
          <p:nvPr/>
        </p:nvSpPr>
        <p:spPr>
          <a:xfrm>
            <a:off x="4343137" y="12912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红色：未追踪的文件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A4EF51-3E98-6353-6590-401064182695}"/>
              </a:ext>
            </a:extLst>
          </p:cNvPr>
          <p:cNvSpPr txBox="1"/>
          <p:nvPr/>
        </p:nvSpPr>
        <p:spPr>
          <a:xfrm>
            <a:off x="4781719" y="305274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绿色：添加到暂存区的文件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7BF2D7-A142-5D5D-0384-79730CF7DDF3}"/>
              </a:ext>
            </a:extLst>
          </p:cNvPr>
          <p:cNvSpPr txBox="1"/>
          <p:nvPr/>
        </p:nvSpPr>
        <p:spPr>
          <a:xfrm>
            <a:off x="3074970" y="3624639"/>
            <a:ext cx="512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git rm –cached &lt;file&gt; </a:t>
            </a:r>
            <a:r>
              <a:rPr lang="zh-CN" altLang="en-US" dirty="0">
                <a:solidFill>
                  <a:schemeClr val="bg1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移除暂存区的文件</a:t>
            </a:r>
          </a:p>
        </p:txBody>
      </p:sp>
    </p:spTree>
    <p:extLst>
      <p:ext uri="{BB962C8B-B14F-4D97-AF65-F5344CB8AC3E}">
        <p14:creationId xmlns:p14="http://schemas.microsoft.com/office/powerpoint/2010/main" val="316473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5219D7-63C5-5CBE-E9EE-C16EF0CCF281}"/>
              </a:ext>
            </a:extLst>
          </p:cNvPr>
          <p:cNvSpPr/>
          <p:nvPr/>
        </p:nvSpPr>
        <p:spPr>
          <a:xfrm>
            <a:off x="4332302" y="2567866"/>
            <a:ext cx="1003177" cy="24635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E9E827A-453D-E0F3-594A-8678D44B165F}"/>
              </a:ext>
            </a:extLst>
          </p:cNvPr>
          <p:cNvCxnSpPr>
            <a:cxnSpLocks/>
          </p:cNvCxnSpPr>
          <p:nvPr/>
        </p:nvCxnSpPr>
        <p:spPr>
          <a:xfrm>
            <a:off x="5335479" y="2814221"/>
            <a:ext cx="550416" cy="13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9C9A1BD-064C-EAA1-B6AC-FCEAA450596E}"/>
              </a:ext>
            </a:extLst>
          </p:cNvPr>
          <p:cNvSpPr txBox="1"/>
          <p:nvPr/>
        </p:nvSpPr>
        <p:spPr>
          <a:xfrm>
            <a:off x="5853346" y="28630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版本号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0E6DF5-B0C2-2946-EE31-EF699730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02" y="1497689"/>
            <a:ext cx="6953250" cy="33432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A709345-8528-B3B0-1602-743450D9A979}"/>
              </a:ext>
            </a:extLst>
          </p:cNvPr>
          <p:cNvSpPr/>
          <p:nvPr/>
        </p:nvSpPr>
        <p:spPr>
          <a:xfrm>
            <a:off x="2815302" y="2938508"/>
            <a:ext cx="780154" cy="23081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6A216B-A669-E45D-260B-EC1E46E1CF17}"/>
              </a:ext>
            </a:extLst>
          </p:cNvPr>
          <p:cNvSpPr txBox="1"/>
          <p:nvPr/>
        </p:nvSpPr>
        <p:spPr>
          <a:xfrm>
            <a:off x="7608163" y="39461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完整版本号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625999-846A-40A2-328F-95569EEF7E58}"/>
              </a:ext>
            </a:extLst>
          </p:cNvPr>
          <p:cNvSpPr/>
          <p:nvPr/>
        </p:nvSpPr>
        <p:spPr>
          <a:xfrm>
            <a:off x="3552148" y="3688674"/>
            <a:ext cx="4260202" cy="23081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5E5FAE-D335-031F-DFB5-4F10693EECB9}"/>
              </a:ext>
            </a:extLst>
          </p:cNvPr>
          <p:cNvSpPr txBox="1"/>
          <p:nvPr/>
        </p:nvSpPr>
        <p:spPr>
          <a:xfrm>
            <a:off x="3531512" y="3076064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完整版本号前 </a:t>
            </a:r>
            <a:r>
              <a:rPr lang="en-US" altLang="zh-CN" dirty="0">
                <a:solidFill>
                  <a:schemeClr val="bg1"/>
                </a:solidFill>
              </a:rPr>
              <a:t>7 </a:t>
            </a:r>
            <a:r>
              <a:rPr lang="zh-CN" altLang="en-US" dirty="0">
                <a:solidFill>
                  <a:schemeClr val="bg1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77076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4AAA77-0962-6BF8-7D8D-70BF48EC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428750"/>
            <a:ext cx="7553325" cy="4000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FC43D9-DEB8-C30B-D53F-1ED38E99B485}"/>
              </a:ext>
            </a:extLst>
          </p:cNvPr>
          <p:cNvSpPr txBox="1"/>
          <p:nvPr/>
        </p:nvSpPr>
        <p:spPr>
          <a:xfrm>
            <a:off x="4350058" y="2738767"/>
            <a:ext cx="485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modify </a:t>
            </a:r>
            <a:r>
              <a:rPr lang="zh-CN" altLang="en-US" dirty="0">
                <a:solidFill>
                  <a:schemeClr val="bg1"/>
                </a:solidFill>
              </a:rPr>
              <a:t>提示文件被修改，红色表示文件未跟踪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77C3E1-4733-FAF0-1DF3-825E91D4D3A9}"/>
              </a:ext>
            </a:extLst>
          </p:cNvPr>
          <p:cNvSpPr txBox="1"/>
          <p:nvPr/>
        </p:nvSpPr>
        <p:spPr>
          <a:xfrm>
            <a:off x="4484703" y="4338227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modify </a:t>
            </a:r>
            <a:r>
              <a:rPr lang="zh-CN" altLang="en-US" dirty="0">
                <a:solidFill>
                  <a:schemeClr val="bg1"/>
                </a:solidFill>
              </a:rPr>
              <a:t>提示文件被修改，绿色表示文件在暂存区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4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97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YaHei Consolas Hybrid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琅</dc:creator>
  <cp:lastModifiedBy>谢 琅</cp:lastModifiedBy>
  <cp:revision>1</cp:revision>
  <dcterms:created xsi:type="dcterms:W3CDTF">2022-12-02T12:19:10Z</dcterms:created>
  <dcterms:modified xsi:type="dcterms:W3CDTF">2022-12-02T13:29:36Z</dcterms:modified>
</cp:coreProperties>
</file>