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200638"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2CA63-789D-4A3D-ABDA-140D9FD9EA8F}" v="13" dt="2023-04-20T14:52:49.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20" autoAdjust="0"/>
    <p:restoredTop sz="94660"/>
  </p:normalViewPr>
  <p:slideViewPr>
    <p:cSldViewPr snapToGrid="0">
      <p:cViewPr>
        <p:scale>
          <a:sx n="100" d="100"/>
          <a:sy n="100" d="100"/>
        </p:scale>
        <p:origin x="-7872" y="-7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y Chell" userId="7cf3fb0b7b2b2aed" providerId="LiveId" clId="{1222CA63-789D-4A3D-ABDA-140D9FD9EA8F}"/>
    <pc:docChg chg="undo custSel modSld">
      <pc:chgData name="Rayy Chell" userId="7cf3fb0b7b2b2aed" providerId="LiveId" clId="{1222CA63-789D-4A3D-ABDA-140D9FD9EA8F}" dt="2023-04-20T14:56:51.408" v="816" actId="478"/>
      <pc:docMkLst>
        <pc:docMk/>
      </pc:docMkLst>
      <pc:sldChg chg="addSp delSp modSp mod delAnim">
        <pc:chgData name="Rayy Chell" userId="7cf3fb0b7b2b2aed" providerId="LiveId" clId="{1222CA63-789D-4A3D-ABDA-140D9FD9EA8F}" dt="2023-04-20T14:56:51.408" v="816" actId="478"/>
        <pc:sldMkLst>
          <pc:docMk/>
          <pc:sldMk cId="3472260778" sldId="256"/>
        </pc:sldMkLst>
        <pc:spChg chg="add del mod">
          <ac:chgData name="Rayy Chell" userId="7cf3fb0b7b2b2aed" providerId="LiveId" clId="{1222CA63-789D-4A3D-ABDA-140D9FD9EA8F}" dt="2023-04-20T14:56:51.408" v="816" actId="478"/>
          <ac:spMkLst>
            <pc:docMk/>
            <pc:sldMk cId="3472260778" sldId="256"/>
            <ac:spMk id="2" creationId="{024CF320-86ED-EF66-EC7E-83E317DDD908}"/>
          </ac:spMkLst>
        </pc:spChg>
        <pc:spChg chg="add mod">
          <ac:chgData name="Rayy Chell" userId="7cf3fb0b7b2b2aed" providerId="LiveId" clId="{1222CA63-789D-4A3D-ABDA-140D9FD9EA8F}" dt="2023-04-20T14:51:30.688" v="698" actId="948"/>
          <ac:spMkLst>
            <pc:docMk/>
            <pc:sldMk cId="3472260778" sldId="256"/>
            <ac:spMk id="5" creationId="{1CA63DA7-BF73-79CA-074F-7B3ED412B360}"/>
          </ac:spMkLst>
        </pc:spChg>
        <pc:spChg chg="add del mod">
          <ac:chgData name="Rayy Chell" userId="7cf3fb0b7b2b2aed" providerId="LiveId" clId="{1222CA63-789D-4A3D-ABDA-140D9FD9EA8F}" dt="2023-04-20T10:25:02.194" v="464" actId="478"/>
          <ac:spMkLst>
            <pc:docMk/>
            <pc:sldMk cId="3472260778" sldId="256"/>
            <ac:spMk id="5" creationId="{ADDD3021-4DCA-4B49-98CD-6C34B9379C2E}"/>
          </ac:spMkLst>
        </pc:spChg>
        <pc:spChg chg="add mod">
          <ac:chgData name="Rayy Chell" userId="7cf3fb0b7b2b2aed" providerId="LiveId" clId="{1222CA63-789D-4A3D-ABDA-140D9FD9EA8F}" dt="2023-04-20T14:53:00.237" v="744" actId="20577"/>
          <ac:spMkLst>
            <pc:docMk/>
            <pc:sldMk cId="3472260778" sldId="256"/>
            <ac:spMk id="6" creationId="{2CBEC5AB-BB14-24D0-4A3B-765A465E1BD3}"/>
          </ac:spMkLst>
        </pc:spChg>
        <pc:spChg chg="add mod">
          <ac:chgData name="Rayy Chell" userId="7cf3fb0b7b2b2aed" providerId="LiveId" clId="{1222CA63-789D-4A3D-ABDA-140D9FD9EA8F}" dt="2023-04-20T14:53:37.841" v="798" actId="947"/>
          <ac:spMkLst>
            <pc:docMk/>
            <pc:sldMk cId="3472260778" sldId="256"/>
            <ac:spMk id="7" creationId="{9514875F-2E08-209E-FE5A-5220C45C5EDA}"/>
          </ac:spMkLst>
        </pc:spChg>
        <pc:spChg chg="del mod">
          <ac:chgData name="Rayy Chell" userId="7cf3fb0b7b2b2aed" providerId="LiveId" clId="{1222CA63-789D-4A3D-ABDA-140D9FD9EA8F}" dt="2023-04-20T10:24:46.519" v="459" actId="478"/>
          <ac:spMkLst>
            <pc:docMk/>
            <pc:sldMk cId="3472260778" sldId="256"/>
            <ac:spMk id="8" creationId="{91475F65-321D-DC9F-EDCB-156F6744F91B}"/>
          </ac:spMkLst>
        </pc:spChg>
        <pc:spChg chg="mod">
          <ac:chgData name="Rayy Chell" userId="7cf3fb0b7b2b2aed" providerId="LiveId" clId="{1222CA63-789D-4A3D-ABDA-140D9FD9EA8F}" dt="2023-04-20T10:25:29.237" v="466" actId="1076"/>
          <ac:spMkLst>
            <pc:docMk/>
            <pc:sldMk cId="3472260778" sldId="256"/>
            <ac:spMk id="9" creationId="{5B3799EF-E7A7-924D-2676-AFF4DE8DEA6D}"/>
          </ac:spMkLst>
        </pc:spChg>
        <pc:spChg chg="del">
          <ac:chgData name="Rayy Chell" userId="7cf3fb0b7b2b2aed" providerId="LiveId" clId="{1222CA63-789D-4A3D-ABDA-140D9FD9EA8F}" dt="2023-04-19T03:23:13.911" v="26" actId="478"/>
          <ac:spMkLst>
            <pc:docMk/>
            <pc:sldMk cId="3472260778" sldId="256"/>
            <ac:spMk id="10" creationId="{777482E1-A63D-E410-37DB-5D6A707BA856}"/>
          </ac:spMkLst>
        </pc:spChg>
        <pc:spChg chg="add del mod">
          <ac:chgData name="Rayy Chell" userId="7cf3fb0b7b2b2aed" providerId="LiveId" clId="{1222CA63-789D-4A3D-ABDA-140D9FD9EA8F}" dt="2023-04-20T10:25:02.194" v="464" actId="478"/>
          <ac:spMkLst>
            <pc:docMk/>
            <pc:sldMk cId="3472260778" sldId="256"/>
            <ac:spMk id="10" creationId="{F2805973-F914-731C-C846-2E9D7DD56339}"/>
          </ac:spMkLst>
        </pc:spChg>
        <pc:spChg chg="add mod">
          <ac:chgData name="Rayy Chell" userId="7cf3fb0b7b2b2aed" providerId="LiveId" clId="{1222CA63-789D-4A3D-ABDA-140D9FD9EA8F}" dt="2023-04-19T07:38:33.116" v="264" actId="1036"/>
          <ac:spMkLst>
            <pc:docMk/>
            <pc:sldMk cId="3472260778" sldId="256"/>
            <ac:spMk id="16" creationId="{FADBBA43-CE3B-68C1-3592-E60C4AD561F3}"/>
          </ac:spMkLst>
        </pc:spChg>
        <pc:spChg chg="mod">
          <ac:chgData name="Rayy Chell" userId="7cf3fb0b7b2b2aed" providerId="LiveId" clId="{1222CA63-789D-4A3D-ABDA-140D9FD9EA8F}" dt="2023-04-19T05:41:55.039" v="84" actId="14100"/>
          <ac:spMkLst>
            <pc:docMk/>
            <pc:sldMk cId="3472260778" sldId="256"/>
            <ac:spMk id="52" creationId="{136C1A46-955C-0521-E923-E11AE7DD0301}"/>
          </ac:spMkLst>
        </pc:spChg>
        <pc:spChg chg="del mod">
          <ac:chgData name="Rayy Chell" userId="7cf3fb0b7b2b2aed" providerId="LiveId" clId="{1222CA63-789D-4A3D-ABDA-140D9FD9EA8F}" dt="2023-04-20T10:24:49.432" v="460" actId="478"/>
          <ac:spMkLst>
            <pc:docMk/>
            <pc:sldMk cId="3472260778" sldId="256"/>
            <ac:spMk id="54" creationId="{2EFC1965-3428-6D08-A599-B38B93CB1A5D}"/>
          </ac:spMkLst>
        </pc:spChg>
        <pc:spChg chg="mod">
          <ac:chgData name="Rayy Chell" userId="7cf3fb0b7b2b2aed" providerId="LiveId" clId="{1222CA63-789D-4A3D-ABDA-140D9FD9EA8F}" dt="2023-04-19T06:59:44.140" v="114" actId="20577"/>
          <ac:spMkLst>
            <pc:docMk/>
            <pc:sldMk cId="3472260778" sldId="256"/>
            <ac:spMk id="56" creationId="{59A1ECE7-2C14-F160-A69A-39FCB3EC1EDD}"/>
          </ac:spMkLst>
        </pc:spChg>
        <pc:spChg chg="mod">
          <ac:chgData name="Rayy Chell" userId="7cf3fb0b7b2b2aed" providerId="LiveId" clId="{1222CA63-789D-4A3D-ABDA-140D9FD9EA8F}" dt="2023-04-20T10:24:51.718" v="461" actId="20577"/>
          <ac:spMkLst>
            <pc:docMk/>
            <pc:sldMk cId="3472260778" sldId="256"/>
            <ac:spMk id="57" creationId="{D483B2E9-1981-9C95-7F46-96516B249453}"/>
          </ac:spMkLst>
        </pc:spChg>
        <pc:spChg chg="mod">
          <ac:chgData name="Rayy Chell" userId="7cf3fb0b7b2b2aed" providerId="LiveId" clId="{1222CA63-789D-4A3D-ABDA-140D9FD9EA8F}" dt="2023-04-19T07:03:32.184" v="179" actId="1076"/>
          <ac:spMkLst>
            <pc:docMk/>
            <pc:sldMk cId="3472260778" sldId="256"/>
            <ac:spMk id="66" creationId="{21A9EB13-27E1-6DAF-8DEC-68F565AB97B2}"/>
          </ac:spMkLst>
        </pc:spChg>
        <pc:spChg chg="del">
          <ac:chgData name="Rayy Chell" userId="7cf3fb0b7b2b2aed" providerId="LiveId" clId="{1222CA63-789D-4A3D-ABDA-140D9FD9EA8F}" dt="2023-04-19T03:23:13.911" v="26" actId="478"/>
          <ac:spMkLst>
            <pc:docMk/>
            <pc:sldMk cId="3472260778" sldId="256"/>
            <ac:spMk id="67" creationId="{1B581C6E-8B55-C701-EC19-ADE5944466C9}"/>
          </ac:spMkLst>
        </pc:spChg>
        <pc:spChg chg="del">
          <ac:chgData name="Rayy Chell" userId="7cf3fb0b7b2b2aed" providerId="LiveId" clId="{1222CA63-789D-4A3D-ABDA-140D9FD9EA8F}" dt="2023-04-19T03:23:13.911" v="26" actId="478"/>
          <ac:spMkLst>
            <pc:docMk/>
            <pc:sldMk cId="3472260778" sldId="256"/>
            <ac:spMk id="68" creationId="{35A32316-4E7B-6810-9EE0-288A61127782}"/>
          </ac:spMkLst>
        </pc:spChg>
        <pc:spChg chg="del">
          <ac:chgData name="Rayy Chell" userId="7cf3fb0b7b2b2aed" providerId="LiveId" clId="{1222CA63-789D-4A3D-ABDA-140D9FD9EA8F}" dt="2023-04-19T03:23:13.911" v="26" actId="478"/>
          <ac:spMkLst>
            <pc:docMk/>
            <pc:sldMk cId="3472260778" sldId="256"/>
            <ac:spMk id="69" creationId="{7B7CBB35-2CAC-746A-1735-F2655A381FAC}"/>
          </ac:spMkLst>
        </pc:spChg>
        <pc:spChg chg="del">
          <ac:chgData name="Rayy Chell" userId="7cf3fb0b7b2b2aed" providerId="LiveId" clId="{1222CA63-789D-4A3D-ABDA-140D9FD9EA8F}" dt="2023-04-19T03:23:13.911" v="26" actId="478"/>
          <ac:spMkLst>
            <pc:docMk/>
            <pc:sldMk cId="3472260778" sldId="256"/>
            <ac:spMk id="70" creationId="{A17F9ECE-6835-7E7E-1B1F-F5E5BCAEEFAD}"/>
          </ac:spMkLst>
        </pc:spChg>
        <pc:spChg chg="del">
          <ac:chgData name="Rayy Chell" userId="7cf3fb0b7b2b2aed" providerId="LiveId" clId="{1222CA63-789D-4A3D-ABDA-140D9FD9EA8F}" dt="2023-04-19T03:23:13.911" v="26" actId="478"/>
          <ac:spMkLst>
            <pc:docMk/>
            <pc:sldMk cId="3472260778" sldId="256"/>
            <ac:spMk id="71" creationId="{90A675B5-A6C4-E37E-0A1A-A8465ECDF3AD}"/>
          </ac:spMkLst>
        </pc:spChg>
        <pc:spChg chg="del">
          <ac:chgData name="Rayy Chell" userId="7cf3fb0b7b2b2aed" providerId="LiveId" clId="{1222CA63-789D-4A3D-ABDA-140D9FD9EA8F}" dt="2023-04-19T03:23:13.911" v="26" actId="478"/>
          <ac:spMkLst>
            <pc:docMk/>
            <pc:sldMk cId="3472260778" sldId="256"/>
            <ac:spMk id="73" creationId="{8FAFD246-3717-B12D-F055-4411883B2B86}"/>
          </ac:spMkLst>
        </pc:spChg>
        <pc:spChg chg="mod">
          <ac:chgData name="Rayy Chell" userId="7cf3fb0b7b2b2aed" providerId="LiveId" clId="{1222CA63-789D-4A3D-ABDA-140D9FD9EA8F}" dt="2023-04-19T03:14:14.627" v="5" actId="14100"/>
          <ac:spMkLst>
            <pc:docMk/>
            <pc:sldMk cId="3472260778" sldId="256"/>
            <ac:spMk id="74" creationId="{7066AE4B-E317-3802-F9DD-636C078AEA66}"/>
          </ac:spMkLst>
        </pc:spChg>
        <pc:spChg chg="mod">
          <ac:chgData name="Rayy Chell" userId="7cf3fb0b7b2b2aed" providerId="LiveId" clId="{1222CA63-789D-4A3D-ABDA-140D9FD9EA8F}" dt="2023-04-19T03:15:19.074" v="7" actId="20577"/>
          <ac:spMkLst>
            <pc:docMk/>
            <pc:sldMk cId="3472260778" sldId="256"/>
            <ac:spMk id="75" creationId="{3A604860-4F91-0526-DF13-52D44B237049}"/>
          </ac:spMkLst>
        </pc:spChg>
        <pc:spChg chg="del mod">
          <ac:chgData name="Rayy Chell" userId="7cf3fb0b7b2b2aed" providerId="LiveId" clId="{1222CA63-789D-4A3D-ABDA-140D9FD9EA8F}" dt="2023-04-20T10:25:05.327" v="465" actId="478"/>
          <ac:spMkLst>
            <pc:docMk/>
            <pc:sldMk cId="3472260778" sldId="256"/>
            <ac:spMk id="82" creationId="{45BFD2F6-0898-A27C-2A49-0CC9005F77CD}"/>
          </ac:spMkLst>
        </pc:spChg>
        <pc:spChg chg="del">
          <ac:chgData name="Rayy Chell" userId="7cf3fb0b7b2b2aed" providerId="LiveId" clId="{1222CA63-789D-4A3D-ABDA-140D9FD9EA8F}" dt="2023-04-19T03:23:13.911" v="26" actId="478"/>
          <ac:spMkLst>
            <pc:docMk/>
            <pc:sldMk cId="3472260778" sldId="256"/>
            <ac:spMk id="83" creationId="{1E307F70-5976-DC5F-832C-B4C5C1200084}"/>
          </ac:spMkLst>
        </pc:spChg>
        <pc:spChg chg="mod">
          <ac:chgData name="Rayy Chell" userId="7cf3fb0b7b2b2aed" providerId="LiveId" clId="{1222CA63-789D-4A3D-ABDA-140D9FD9EA8F}" dt="2023-04-19T07:03:22.983" v="178" actId="20577"/>
          <ac:spMkLst>
            <pc:docMk/>
            <pc:sldMk cId="3472260778" sldId="256"/>
            <ac:spMk id="84" creationId="{A287AAFE-5D8B-8CDA-068A-AEB40B23AA89}"/>
          </ac:spMkLst>
        </pc:spChg>
        <pc:spChg chg="mod">
          <ac:chgData name="Rayy Chell" userId="7cf3fb0b7b2b2aed" providerId="LiveId" clId="{1222CA63-789D-4A3D-ABDA-140D9FD9EA8F}" dt="2023-04-19T06:59:48.505" v="121" actId="20577"/>
          <ac:spMkLst>
            <pc:docMk/>
            <pc:sldMk cId="3472260778" sldId="256"/>
            <ac:spMk id="85" creationId="{ADE8D9BA-FB7C-F136-E532-9B72903195E6}"/>
          </ac:spMkLst>
        </pc:spChg>
        <pc:spChg chg="del">
          <ac:chgData name="Rayy Chell" userId="7cf3fb0b7b2b2aed" providerId="LiveId" clId="{1222CA63-789D-4A3D-ABDA-140D9FD9EA8F}" dt="2023-04-19T03:23:13.911" v="26" actId="478"/>
          <ac:spMkLst>
            <pc:docMk/>
            <pc:sldMk cId="3472260778" sldId="256"/>
            <ac:spMk id="89" creationId="{054E4EAB-ACDF-3ABA-D91C-85D143BA0D12}"/>
          </ac:spMkLst>
        </pc:spChg>
        <pc:spChg chg="del">
          <ac:chgData name="Rayy Chell" userId="7cf3fb0b7b2b2aed" providerId="LiveId" clId="{1222CA63-789D-4A3D-ABDA-140D9FD9EA8F}" dt="2023-04-19T03:23:13.911" v="26" actId="478"/>
          <ac:spMkLst>
            <pc:docMk/>
            <pc:sldMk cId="3472260778" sldId="256"/>
            <ac:spMk id="92" creationId="{C5232508-808A-C589-BF79-B11EE322000B}"/>
          </ac:spMkLst>
        </pc:spChg>
        <pc:spChg chg="del">
          <ac:chgData name="Rayy Chell" userId="7cf3fb0b7b2b2aed" providerId="LiveId" clId="{1222CA63-789D-4A3D-ABDA-140D9FD9EA8F}" dt="2023-04-19T03:23:13.911" v="26" actId="478"/>
          <ac:spMkLst>
            <pc:docMk/>
            <pc:sldMk cId="3472260778" sldId="256"/>
            <ac:spMk id="94" creationId="{A437352D-B387-0A91-035F-E49547E1A9ED}"/>
          </ac:spMkLst>
        </pc:spChg>
        <pc:spChg chg="del">
          <ac:chgData name="Rayy Chell" userId="7cf3fb0b7b2b2aed" providerId="LiveId" clId="{1222CA63-789D-4A3D-ABDA-140D9FD9EA8F}" dt="2023-04-19T03:23:13.911" v="26" actId="478"/>
          <ac:spMkLst>
            <pc:docMk/>
            <pc:sldMk cId="3472260778" sldId="256"/>
            <ac:spMk id="95" creationId="{A6F0B3B3-62CC-C472-0A73-30311566B0A2}"/>
          </ac:spMkLst>
        </pc:spChg>
        <pc:spChg chg="mod">
          <ac:chgData name="Rayy Chell" userId="7cf3fb0b7b2b2aed" providerId="LiveId" clId="{1222CA63-789D-4A3D-ABDA-140D9FD9EA8F}" dt="2023-04-20T10:20:39.698" v="350" actId="1076"/>
          <ac:spMkLst>
            <pc:docMk/>
            <pc:sldMk cId="3472260778" sldId="256"/>
            <ac:spMk id="96" creationId="{EECF0FE2-A97E-0017-24A4-81D5C4300353}"/>
          </ac:spMkLst>
        </pc:spChg>
        <pc:spChg chg="mod">
          <ac:chgData name="Rayy Chell" userId="7cf3fb0b7b2b2aed" providerId="LiveId" clId="{1222CA63-789D-4A3D-ABDA-140D9FD9EA8F}" dt="2023-04-20T14:56:27.513" v="813" actId="1076"/>
          <ac:spMkLst>
            <pc:docMk/>
            <pc:sldMk cId="3472260778" sldId="256"/>
            <ac:spMk id="97" creationId="{316BC4A7-A053-F2C8-A1FF-AA0EAA0ADD51}"/>
          </ac:spMkLst>
        </pc:spChg>
        <pc:spChg chg="mod">
          <ac:chgData name="Rayy Chell" userId="7cf3fb0b7b2b2aed" providerId="LiveId" clId="{1222CA63-789D-4A3D-ABDA-140D9FD9EA8F}" dt="2023-04-20T14:56:34.668" v="815" actId="1076"/>
          <ac:spMkLst>
            <pc:docMk/>
            <pc:sldMk cId="3472260778" sldId="256"/>
            <ac:spMk id="99" creationId="{CE8E4856-7A8F-08A0-D0FD-89582FE20F42}"/>
          </ac:spMkLst>
        </pc:spChg>
        <pc:spChg chg="del">
          <ac:chgData name="Rayy Chell" userId="7cf3fb0b7b2b2aed" providerId="LiveId" clId="{1222CA63-789D-4A3D-ABDA-140D9FD9EA8F}" dt="2023-04-19T03:23:13.911" v="26" actId="478"/>
          <ac:spMkLst>
            <pc:docMk/>
            <pc:sldMk cId="3472260778" sldId="256"/>
            <ac:spMk id="100" creationId="{0694C7C6-D888-B8BB-0D0B-51B3042A1030}"/>
          </ac:spMkLst>
        </pc:spChg>
        <pc:spChg chg="del">
          <ac:chgData name="Rayy Chell" userId="7cf3fb0b7b2b2aed" providerId="LiveId" clId="{1222CA63-789D-4A3D-ABDA-140D9FD9EA8F}" dt="2023-04-19T03:23:13.911" v="26" actId="478"/>
          <ac:spMkLst>
            <pc:docMk/>
            <pc:sldMk cId="3472260778" sldId="256"/>
            <ac:spMk id="102" creationId="{419260BA-47CD-232F-75FF-8D89BD77379D}"/>
          </ac:spMkLst>
        </pc:spChg>
        <pc:spChg chg="del">
          <ac:chgData name="Rayy Chell" userId="7cf3fb0b7b2b2aed" providerId="LiveId" clId="{1222CA63-789D-4A3D-ABDA-140D9FD9EA8F}" dt="2023-04-19T03:23:13.911" v="26" actId="478"/>
          <ac:spMkLst>
            <pc:docMk/>
            <pc:sldMk cId="3472260778" sldId="256"/>
            <ac:spMk id="103" creationId="{390F87F7-086D-C40C-5842-7CF3D3349318}"/>
          </ac:spMkLst>
        </pc:spChg>
        <pc:spChg chg="del">
          <ac:chgData name="Rayy Chell" userId="7cf3fb0b7b2b2aed" providerId="LiveId" clId="{1222CA63-789D-4A3D-ABDA-140D9FD9EA8F}" dt="2023-04-19T03:23:13.911" v="26" actId="478"/>
          <ac:spMkLst>
            <pc:docMk/>
            <pc:sldMk cId="3472260778" sldId="256"/>
            <ac:spMk id="105" creationId="{5143C9EB-2C5B-82F3-DACB-3ADA59F5E1E1}"/>
          </ac:spMkLst>
        </pc:spChg>
        <pc:spChg chg="del">
          <ac:chgData name="Rayy Chell" userId="7cf3fb0b7b2b2aed" providerId="LiveId" clId="{1222CA63-789D-4A3D-ABDA-140D9FD9EA8F}" dt="2023-04-19T03:23:13.911" v="26" actId="478"/>
          <ac:spMkLst>
            <pc:docMk/>
            <pc:sldMk cId="3472260778" sldId="256"/>
            <ac:spMk id="107" creationId="{EC847719-696B-884F-87DD-788FA9A7855F}"/>
          </ac:spMkLst>
        </pc:spChg>
        <pc:spChg chg="del">
          <ac:chgData name="Rayy Chell" userId="7cf3fb0b7b2b2aed" providerId="LiveId" clId="{1222CA63-789D-4A3D-ABDA-140D9FD9EA8F}" dt="2023-04-19T03:23:13.911" v="26" actId="478"/>
          <ac:spMkLst>
            <pc:docMk/>
            <pc:sldMk cId="3472260778" sldId="256"/>
            <ac:spMk id="109" creationId="{534B7E82-A737-C2F7-719F-2180A8938DA1}"/>
          </ac:spMkLst>
        </pc:spChg>
        <pc:spChg chg="del">
          <ac:chgData name="Rayy Chell" userId="7cf3fb0b7b2b2aed" providerId="LiveId" clId="{1222CA63-789D-4A3D-ABDA-140D9FD9EA8F}" dt="2023-04-19T03:23:13.911" v="26" actId="478"/>
          <ac:spMkLst>
            <pc:docMk/>
            <pc:sldMk cId="3472260778" sldId="256"/>
            <ac:spMk id="111" creationId="{F2FFA2F4-775C-281F-8DE5-6AAA072D0E5D}"/>
          </ac:spMkLst>
        </pc:spChg>
        <pc:spChg chg="del">
          <ac:chgData name="Rayy Chell" userId="7cf3fb0b7b2b2aed" providerId="LiveId" clId="{1222CA63-789D-4A3D-ABDA-140D9FD9EA8F}" dt="2023-04-19T03:23:13.911" v="26" actId="478"/>
          <ac:spMkLst>
            <pc:docMk/>
            <pc:sldMk cId="3472260778" sldId="256"/>
            <ac:spMk id="116" creationId="{3ADF30E2-9A11-2387-915C-037B1C5B450B}"/>
          </ac:spMkLst>
        </pc:spChg>
        <pc:spChg chg="del">
          <ac:chgData name="Rayy Chell" userId="7cf3fb0b7b2b2aed" providerId="LiveId" clId="{1222CA63-789D-4A3D-ABDA-140D9FD9EA8F}" dt="2023-04-19T03:23:13.911" v="26" actId="478"/>
          <ac:spMkLst>
            <pc:docMk/>
            <pc:sldMk cId="3472260778" sldId="256"/>
            <ac:spMk id="117" creationId="{27409550-ACBE-4430-19FF-B38C3236A9A1}"/>
          </ac:spMkLst>
        </pc:spChg>
        <pc:spChg chg="del">
          <ac:chgData name="Rayy Chell" userId="7cf3fb0b7b2b2aed" providerId="LiveId" clId="{1222CA63-789D-4A3D-ABDA-140D9FD9EA8F}" dt="2023-04-19T03:23:13.911" v="26" actId="478"/>
          <ac:spMkLst>
            <pc:docMk/>
            <pc:sldMk cId="3472260778" sldId="256"/>
            <ac:spMk id="123" creationId="{F86509F0-D0D7-CC0C-51F4-6DADEF90A3AB}"/>
          </ac:spMkLst>
        </pc:spChg>
        <pc:spChg chg="del">
          <ac:chgData name="Rayy Chell" userId="7cf3fb0b7b2b2aed" providerId="LiveId" clId="{1222CA63-789D-4A3D-ABDA-140D9FD9EA8F}" dt="2023-04-19T03:23:13.911" v="26" actId="478"/>
          <ac:spMkLst>
            <pc:docMk/>
            <pc:sldMk cId="3472260778" sldId="256"/>
            <ac:spMk id="126" creationId="{511B35C5-F468-C9DF-0294-4586DCC81308}"/>
          </ac:spMkLst>
        </pc:spChg>
        <pc:spChg chg="del">
          <ac:chgData name="Rayy Chell" userId="7cf3fb0b7b2b2aed" providerId="LiveId" clId="{1222CA63-789D-4A3D-ABDA-140D9FD9EA8F}" dt="2023-04-19T03:23:13.911" v="26" actId="478"/>
          <ac:spMkLst>
            <pc:docMk/>
            <pc:sldMk cId="3472260778" sldId="256"/>
            <ac:spMk id="127" creationId="{580E4BCA-1219-E2E6-528F-CE8B26C75069}"/>
          </ac:spMkLst>
        </pc:spChg>
        <pc:spChg chg="del">
          <ac:chgData name="Rayy Chell" userId="7cf3fb0b7b2b2aed" providerId="LiveId" clId="{1222CA63-789D-4A3D-ABDA-140D9FD9EA8F}" dt="2023-04-19T03:23:13.911" v="26" actId="478"/>
          <ac:spMkLst>
            <pc:docMk/>
            <pc:sldMk cId="3472260778" sldId="256"/>
            <ac:spMk id="129" creationId="{FCCAE718-31FE-ECBD-A30B-32A48C28E40D}"/>
          </ac:spMkLst>
        </pc:spChg>
        <pc:spChg chg="del">
          <ac:chgData name="Rayy Chell" userId="7cf3fb0b7b2b2aed" providerId="LiveId" clId="{1222CA63-789D-4A3D-ABDA-140D9FD9EA8F}" dt="2023-04-19T03:23:13.911" v="26" actId="478"/>
          <ac:spMkLst>
            <pc:docMk/>
            <pc:sldMk cId="3472260778" sldId="256"/>
            <ac:spMk id="130" creationId="{2E1A29A3-E331-FD7F-1077-BE2DDD3951F2}"/>
          </ac:spMkLst>
        </pc:spChg>
        <pc:spChg chg="del">
          <ac:chgData name="Rayy Chell" userId="7cf3fb0b7b2b2aed" providerId="LiveId" clId="{1222CA63-789D-4A3D-ABDA-140D9FD9EA8F}" dt="2023-04-19T03:23:13.911" v="26" actId="478"/>
          <ac:spMkLst>
            <pc:docMk/>
            <pc:sldMk cId="3472260778" sldId="256"/>
            <ac:spMk id="136" creationId="{D96406E0-5BC0-E9F7-9FAB-02D7F5C960B2}"/>
          </ac:spMkLst>
        </pc:spChg>
        <pc:spChg chg="del">
          <ac:chgData name="Rayy Chell" userId="7cf3fb0b7b2b2aed" providerId="LiveId" clId="{1222CA63-789D-4A3D-ABDA-140D9FD9EA8F}" dt="2023-04-19T03:23:13.911" v="26" actId="478"/>
          <ac:spMkLst>
            <pc:docMk/>
            <pc:sldMk cId="3472260778" sldId="256"/>
            <ac:spMk id="137" creationId="{393854F6-E3CB-8B5D-4C5E-248D4960BB7E}"/>
          </ac:spMkLst>
        </pc:spChg>
        <pc:spChg chg="del">
          <ac:chgData name="Rayy Chell" userId="7cf3fb0b7b2b2aed" providerId="LiveId" clId="{1222CA63-789D-4A3D-ABDA-140D9FD9EA8F}" dt="2023-04-19T03:23:13.911" v="26" actId="478"/>
          <ac:spMkLst>
            <pc:docMk/>
            <pc:sldMk cId="3472260778" sldId="256"/>
            <ac:spMk id="138" creationId="{106E8E67-3301-4C1D-4388-8F487924C67B}"/>
          </ac:spMkLst>
        </pc:spChg>
        <pc:spChg chg="del">
          <ac:chgData name="Rayy Chell" userId="7cf3fb0b7b2b2aed" providerId="LiveId" clId="{1222CA63-789D-4A3D-ABDA-140D9FD9EA8F}" dt="2023-04-19T03:23:13.911" v="26" actId="478"/>
          <ac:spMkLst>
            <pc:docMk/>
            <pc:sldMk cId="3472260778" sldId="256"/>
            <ac:spMk id="139" creationId="{BCE13478-A2D5-759D-A4FE-E8BF032524B2}"/>
          </ac:spMkLst>
        </pc:spChg>
        <pc:spChg chg="del">
          <ac:chgData name="Rayy Chell" userId="7cf3fb0b7b2b2aed" providerId="LiveId" clId="{1222CA63-789D-4A3D-ABDA-140D9FD9EA8F}" dt="2023-04-19T03:23:13.911" v="26" actId="478"/>
          <ac:spMkLst>
            <pc:docMk/>
            <pc:sldMk cId="3472260778" sldId="256"/>
            <ac:spMk id="141" creationId="{381AD51E-97A3-9A01-EC21-88E1A5ED96F0}"/>
          </ac:spMkLst>
        </pc:spChg>
        <pc:spChg chg="mod">
          <ac:chgData name="Rayy Chell" userId="7cf3fb0b7b2b2aed" providerId="LiveId" clId="{1222CA63-789D-4A3D-ABDA-140D9FD9EA8F}" dt="2023-04-20T10:17:43.530" v="344" actId="948"/>
          <ac:spMkLst>
            <pc:docMk/>
            <pc:sldMk cId="3472260778" sldId="256"/>
            <ac:spMk id="142" creationId="{92ABF906-5681-CB7B-351B-79F16247E696}"/>
          </ac:spMkLst>
        </pc:spChg>
        <pc:spChg chg="mod">
          <ac:chgData name="Rayy Chell" userId="7cf3fb0b7b2b2aed" providerId="LiveId" clId="{1222CA63-789D-4A3D-ABDA-140D9FD9EA8F}" dt="2023-04-20T10:18:00.186" v="345" actId="1076"/>
          <ac:spMkLst>
            <pc:docMk/>
            <pc:sldMk cId="3472260778" sldId="256"/>
            <ac:spMk id="151" creationId="{862EDD4A-3948-0876-97CA-919F7CFD70FE}"/>
          </ac:spMkLst>
        </pc:spChg>
        <pc:spChg chg="mod">
          <ac:chgData name="Rayy Chell" userId="7cf3fb0b7b2b2aed" providerId="LiveId" clId="{1222CA63-789D-4A3D-ABDA-140D9FD9EA8F}" dt="2023-04-20T14:41:38.524" v="528" actId="20577"/>
          <ac:spMkLst>
            <pc:docMk/>
            <pc:sldMk cId="3472260778" sldId="256"/>
            <ac:spMk id="154" creationId="{3DD35006-26FB-388F-36AC-D2D4358572A5}"/>
          </ac:spMkLst>
        </pc:spChg>
        <pc:spChg chg="del mod">
          <ac:chgData name="Rayy Chell" userId="7cf3fb0b7b2b2aed" providerId="LiveId" clId="{1222CA63-789D-4A3D-ABDA-140D9FD9EA8F}" dt="2023-04-20T14:56:51.408" v="816" actId="478"/>
          <ac:spMkLst>
            <pc:docMk/>
            <pc:sldMk cId="3472260778" sldId="256"/>
            <ac:spMk id="155" creationId="{CF381BB3-82E8-D2EA-0BA4-26ACBCE66998}"/>
          </ac:spMkLst>
        </pc:spChg>
        <pc:spChg chg="del mod">
          <ac:chgData name="Rayy Chell" userId="7cf3fb0b7b2b2aed" providerId="LiveId" clId="{1222CA63-789D-4A3D-ABDA-140D9FD9EA8F}" dt="2023-04-20T10:25:05.327" v="465" actId="478"/>
          <ac:spMkLst>
            <pc:docMk/>
            <pc:sldMk cId="3472260778" sldId="256"/>
            <ac:spMk id="158" creationId="{7BBBF2BA-A9F1-0926-4341-11ED377C3962}"/>
          </ac:spMkLst>
        </pc:spChg>
        <pc:spChg chg="mod">
          <ac:chgData name="Rayy Chell" userId="7cf3fb0b7b2b2aed" providerId="LiveId" clId="{1222CA63-789D-4A3D-ABDA-140D9FD9EA8F}" dt="2023-04-19T07:00:00.296" v="122" actId="1076"/>
          <ac:spMkLst>
            <pc:docMk/>
            <pc:sldMk cId="3472260778" sldId="256"/>
            <ac:spMk id="163" creationId="{A8C7E09D-B109-3E05-1F1C-EAD6D7AA463D}"/>
          </ac:spMkLst>
        </pc:spChg>
        <pc:spChg chg="mod">
          <ac:chgData name="Rayy Chell" userId="7cf3fb0b7b2b2aed" providerId="LiveId" clId="{1222CA63-789D-4A3D-ABDA-140D9FD9EA8F}" dt="2023-04-19T07:01:41.633" v="151" actId="20577"/>
          <ac:spMkLst>
            <pc:docMk/>
            <pc:sldMk cId="3472260778" sldId="256"/>
            <ac:spMk id="164" creationId="{097FEC68-E0A2-8E9E-F29D-6FE7376ECB40}"/>
          </ac:spMkLst>
        </pc:spChg>
        <pc:spChg chg="mod">
          <ac:chgData name="Rayy Chell" userId="7cf3fb0b7b2b2aed" providerId="LiveId" clId="{1222CA63-789D-4A3D-ABDA-140D9FD9EA8F}" dt="2023-04-19T07:03:32.184" v="179" actId="1076"/>
          <ac:spMkLst>
            <pc:docMk/>
            <pc:sldMk cId="3472260778" sldId="256"/>
            <ac:spMk id="165" creationId="{2AC215B1-0EC1-573F-2DB0-59522A3AAA21}"/>
          </ac:spMkLst>
        </pc:spChg>
        <pc:grpChg chg="del">
          <ac:chgData name="Rayy Chell" userId="7cf3fb0b7b2b2aed" providerId="LiveId" clId="{1222CA63-789D-4A3D-ABDA-140D9FD9EA8F}" dt="2023-04-19T03:23:13.911" v="26" actId="478"/>
          <ac:grpSpMkLst>
            <pc:docMk/>
            <pc:sldMk cId="3472260778" sldId="256"/>
            <ac:grpSpMk id="120" creationId="{E9244609-322D-BC88-4255-7C1DC6F89178}"/>
          </ac:grpSpMkLst>
        </pc:grpChg>
        <pc:graphicFrameChg chg="mod">
          <ac:chgData name="Rayy Chell" userId="7cf3fb0b7b2b2aed" providerId="LiveId" clId="{1222CA63-789D-4A3D-ABDA-140D9FD9EA8F}" dt="2023-04-19T03:26:36.392" v="41" actId="1076"/>
          <ac:graphicFrameMkLst>
            <pc:docMk/>
            <pc:sldMk cId="3472260778" sldId="256"/>
            <ac:graphicFrameMk id="150" creationId="{388349BB-89B5-5B02-1185-F3EF6B591578}"/>
          </ac:graphicFrameMkLst>
        </pc:graphicFrameChg>
        <pc:picChg chg="add mod modCrop">
          <ac:chgData name="Rayy Chell" userId="7cf3fb0b7b2b2aed" providerId="LiveId" clId="{1222CA63-789D-4A3D-ABDA-140D9FD9EA8F}" dt="2023-04-19T03:19:42.730" v="23" actId="1076"/>
          <ac:picMkLst>
            <pc:docMk/>
            <pc:sldMk cId="3472260778" sldId="256"/>
            <ac:picMk id="3" creationId="{68AFF59A-2368-DF31-6DA9-6A10786F7190}"/>
          </ac:picMkLst>
        </pc:picChg>
        <pc:picChg chg="add mod ord">
          <ac:chgData name="Rayy Chell" userId="7cf3fb0b7b2b2aed" providerId="LiveId" clId="{1222CA63-789D-4A3D-ABDA-140D9FD9EA8F}" dt="2023-04-20T10:20:28.350" v="347" actId="14100"/>
          <ac:picMkLst>
            <pc:docMk/>
            <pc:sldMk cId="3472260778" sldId="256"/>
            <ac:picMk id="4" creationId="{1C716566-A5C8-A14C-A96D-EDC2FECBEA17}"/>
          </ac:picMkLst>
        </pc:picChg>
        <pc:picChg chg="del">
          <ac:chgData name="Rayy Chell" userId="7cf3fb0b7b2b2aed" providerId="LiveId" clId="{1222CA63-789D-4A3D-ABDA-140D9FD9EA8F}" dt="2023-04-19T03:22:55.075" v="25" actId="478"/>
          <ac:picMkLst>
            <pc:docMk/>
            <pc:sldMk cId="3472260778" sldId="256"/>
            <ac:picMk id="5" creationId="{8AEF4E16-60AE-D81B-35C9-9DDC40112CEF}"/>
          </ac:picMkLst>
        </pc:picChg>
        <pc:picChg chg="del mod">
          <ac:chgData name="Rayy Chell" userId="7cf3fb0b7b2b2aed" providerId="LiveId" clId="{1222CA63-789D-4A3D-ABDA-140D9FD9EA8F}" dt="2023-04-20T10:14:36.789" v="306" actId="478"/>
          <ac:picMkLst>
            <pc:docMk/>
            <pc:sldMk cId="3472260778" sldId="256"/>
            <ac:picMk id="6" creationId="{3353E17A-1292-9C0E-015D-31D9FDB7CCE2}"/>
          </ac:picMkLst>
        </pc:picChg>
        <pc:picChg chg="del mod">
          <ac:chgData name="Rayy Chell" userId="7cf3fb0b7b2b2aed" providerId="LiveId" clId="{1222CA63-789D-4A3D-ABDA-140D9FD9EA8F}" dt="2023-04-20T10:25:05.327" v="465" actId="478"/>
          <ac:picMkLst>
            <pc:docMk/>
            <pc:sldMk cId="3472260778" sldId="256"/>
            <ac:picMk id="7" creationId="{F510F606-F2D2-75D7-F0F8-634BAFFCC90D}"/>
          </ac:picMkLst>
        </pc:picChg>
        <pc:picChg chg="add mod ord">
          <ac:chgData name="Rayy Chell" userId="7cf3fb0b7b2b2aed" providerId="LiveId" clId="{1222CA63-789D-4A3D-ABDA-140D9FD9EA8F}" dt="2023-04-19T07:03:32.184" v="179" actId="1076"/>
          <ac:picMkLst>
            <pc:docMk/>
            <pc:sldMk cId="3472260778" sldId="256"/>
            <ac:picMk id="11" creationId="{FA179763-40A4-E35A-D1BD-C45CD6CF9241}"/>
          </ac:picMkLst>
        </pc:picChg>
        <pc:picChg chg="add del mod">
          <ac:chgData name="Rayy Chell" userId="7cf3fb0b7b2b2aed" providerId="LiveId" clId="{1222CA63-789D-4A3D-ABDA-140D9FD9EA8F}" dt="2023-04-20T10:25:02.194" v="464" actId="478"/>
          <ac:picMkLst>
            <pc:docMk/>
            <pc:sldMk cId="3472260778" sldId="256"/>
            <ac:picMk id="12" creationId="{59C5B770-A501-1941-2A92-AFC6E9DC8169}"/>
          </ac:picMkLst>
        </pc:picChg>
        <pc:picChg chg="add mod">
          <ac:chgData name="Rayy Chell" userId="7cf3fb0b7b2b2aed" providerId="LiveId" clId="{1222CA63-789D-4A3D-ABDA-140D9FD9EA8F}" dt="2023-04-20T14:55:38.697" v="810" actId="1076"/>
          <ac:picMkLst>
            <pc:docMk/>
            <pc:sldMk cId="3472260778" sldId="256"/>
            <ac:picMk id="13" creationId="{E256BEAF-A036-A8CD-F822-F08CAD059BBB}"/>
          </ac:picMkLst>
        </pc:picChg>
        <pc:picChg chg="add mod">
          <ac:chgData name="Rayy Chell" userId="7cf3fb0b7b2b2aed" providerId="LiveId" clId="{1222CA63-789D-4A3D-ABDA-140D9FD9EA8F}" dt="2023-04-20T14:55:44.747" v="811" actId="1076"/>
          <ac:picMkLst>
            <pc:docMk/>
            <pc:sldMk cId="3472260778" sldId="256"/>
            <ac:picMk id="15" creationId="{57FCE30A-5028-E58A-C92F-F63B040B16FD}"/>
          </ac:picMkLst>
        </pc:picChg>
        <pc:picChg chg="del">
          <ac:chgData name="Rayy Chell" userId="7cf3fb0b7b2b2aed" providerId="LiveId" clId="{1222CA63-789D-4A3D-ABDA-140D9FD9EA8F}" dt="2023-04-19T03:17:51.029" v="8" actId="478"/>
          <ac:picMkLst>
            <pc:docMk/>
            <pc:sldMk cId="3472260778" sldId="256"/>
            <ac:picMk id="101" creationId="{94F843FE-E1D3-2BB7-3466-32D89F268484}"/>
          </ac:picMkLst>
        </pc:picChg>
        <pc:picChg chg="del">
          <ac:chgData name="Rayy Chell" userId="7cf3fb0b7b2b2aed" providerId="LiveId" clId="{1222CA63-789D-4A3D-ABDA-140D9FD9EA8F}" dt="2023-04-19T03:23:13.911" v="26" actId="478"/>
          <ac:picMkLst>
            <pc:docMk/>
            <pc:sldMk cId="3472260778" sldId="256"/>
            <ac:picMk id="119" creationId="{754594CC-6E76-4CE1-E918-5B2E0D470713}"/>
          </ac:picMkLst>
        </pc:picChg>
        <pc:picChg chg="del mod">
          <ac:chgData name="Rayy Chell" userId="7cf3fb0b7b2b2aed" providerId="LiveId" clId="{1222CA63-789D-4A3D-ABDA-140D9FD9EA8F}" dt="2023-04-20T10:24:59.010" v="463" actId="478"/>
          <ac:picMkLst>
            <pc:docMk/>
            <pc:sldMk cId="3472260778" sldId="256"/>
            <ac:picMk id="152" creationId="{1F6CD463-5A99-1CAF-1DF7-1FDF4BE08340}"/>
          </ac:picMkLst>
        </pc:picChg>
        <pc:cxnChg chg="del mod">
          <ac:chgData name="Rayy Chell" userId="7cf3fb0b7b2b2aed" providerId="LiveId" clId="{1222CA63-789D-4A3D-ABDA-140D9FD9EA8F}" dt="2023-04-19T03:23:13.911" v="26" actId="478"/>
          <ac:cxnSpMkLst>
            <pc:docMk/>
            <pc:sldMk cId="3472260778" sldId="256"/>
            <ac:cxnSpMk id="72" creationId="{6D3A4D27-68CC-C2DA-35AA-8CEB82F179A0}"/>
          </ac:cxnSpMkLst>
        </pc:cxnChg>
        <pc:cxnChg chg="del mod">
          <ac:chgData name="Rayy Chell" userId="7cf3fb0b7b2b2aed" providerId="LiveId" clId="{1222CA63-789D-4A3D-ABDA-140D9FD9EA8F}" dt="2023-04-19T03:23:13.911" v="26" actId="478"/>
          <ac:cxnSpMkLst>
            <pc:docMk/>
            <pc:sldMk cId="3472260778" sldId="256"/>
            <ac:cxnSpMk id="86" creationId="{F877CC26-2064-4010-8811-D69E76DE5A41}"/>
          </ac:cxnSpMkLst>
        </pc:cxnChg>
        <pc:cxnChg chg="del mod">
          <ac:chgData name="Rayy Chell" userId="7cf3fb0b7b2b2aed" providerId="LiveId" clId="{1222CA63-789D-4A3D-ABDA-140D9FD9EA8F}" dt="2023-04-19T03:23:13.911" v="26" actId="478"/>
          <ac:cxnSpMkLst>
            <pc:docMk/>
            <pc:sldMk cId="3472260778" sldId="256"/>
            <ac:cxnSpMk id="88" creationId="{5AC961B8-446B-CFBA-27A2-F074F44A5430}"/>
          </ac:cxnSpMkLst>
        </pc:cxnChg>
        <pc:cxnChg chg="del">
          <ac:chgData name="Rayy Chell" userId="7cf3fb0b7b2b2aed" providerId="LiveId" clId="{1222CA63-789D-4A3D-ABDA-140D9FD9EA8F}" dt="2023-04-19T03:23:13.911" v="26" actId="478"/>
          <ac:cxnSpMkLst>
            <pc:docMk/>
            <pc:sldMk cId="3472260778" sldId="256"/>
            <ac:cxnSpMk id="91" creationId="{17D16E5A-7A1A-DFA0-6F4A-2192754CBAAB}"/>
          </ac:cxnSpMkLst>
        </pc:cxnChg>
        <pc:cxnChg chg="del mod">
          <ac:chgData name="Rayy Chell" userId="7cf3fb0b7b2b2aed" providerId="LiveId" clId="{1222CA63-789D-4A3D-ABDA-140D9FD9EA8F}" dt="2023-04-19T03:23:13.911" v="26" actId="478"/>
          <ac:cxnSpMkLst>
            <pc:docMk/>
            <pc:sldMk cId="3472260778" sldId="256"/>
            <ac:cxnSpMk id="93" creationId="{19933765-4013-ACE3-D497-7EE5A1238F95}"/>
          </ac:cxnSpMkLst>
        </pc:cxnChg>
        <pc:cxnChg chg="del mod">
          <ac:chgData name="Rayy Chell" userId="7cf3fb0b7b2b2aed" providerId="LiveId" clId="{1222CA63-789D-4A3D-ABDA-140D9FD9EA8F}" dt="2023-04-19T03:23:13.911" v="26" actId="478"/>
          <ac:cxnSpMkLst>
            <pc:docMk/>
            <pc:sldMk cId="3472260778" sldId="256"/>
            <ac:cxnSpMk id="104" creationId="{4FE8EF4F-3A55-1480-A88A-24D433CD2418}"/>
          </ac:cxnSpMkLst>
        </pc:cxnChg>
        <pc:cxnChg chg="del mod">
          <ac:chgData name="Rayy Chell" userId="7cf3fb0b7b2b2aed" providerId="LiveId" clId="{1222CA63-789D-4A3D-ABDA-140D9FD9EA8F}" dt="2023-04-19T03:23:13.911" v="26" actId="478"/>
          <ac:cxnSpMkLst>
            <pc:docMk/>
            <pc:sldMk cId="3472260778" sldId="256"/>
            <ac:cxnSpMk id="106" creationId="{E305FBE5-A876-8C03-B08D-1C55E05FDC50}"/>
          </ac:cxnSpMkLst>
        </pc:cxnChg>
        <pc:cxnChg chg="del mod">
          <ac:chgData name="Rayy Chell" userId="7cf3fb0b7b2b2aed" providerId="LiveId" clId="{1222CA63-789D-4A3D-ABDA-140D9FD9EA8F}" dt="2023-04-19T03:23:13.911" v="26" actId="478"/>
          <ac:cxnSpMkLst>
            <pc:docMk/>
            <pc:sldMk cId="3472260778" sldId="256"/>
            <ac:cxnSpMk id="108" creationId="{DB6746C2-D590-62AA-EE98-30DE7310A0EE}"/>
          </ac:cxnSpMkLst>
        </pc:cxnChg>
        <pc:cxnChg chg="del mod">
          <ac:chgData name="Rayy Chell" userId="7cf3fb0b7b2b2aed" providerId="LiveId" clId="{1222CA63-789D-4A3D-ABDA-140D9FD9EA8F}" dt="2023-04-19T03:23:13.911" v="26" actId="478"/>
          <ac:cxnSpMkLst>
            <pc:docMk/>
            <pc:sldMk cId="3472260778" sldId="256"/>
            <ac:cxnSpMk id="110" creationId="{BB783BE3-4773-C9D8-F5E5-49A3963804A4}"/>
          </ac:cxnSpMkLst>
        </pc:cxnChg>
        <pc:cxnChg chg="del mod">
          <ac:chgData name="Rayy Chell" userId="7cf3fb0b7b2b2aed" providerId="LiveId" clId="{1222CA63-789D-4A3D-ABDA-140D9FD9EA8F}" dt="2023-04-19T03:23:13.911" v="26" actId="478"/>
          <ac:cxnSpMkLst>
            <pc:docMk/>
            <pc:sldMk cId="3472260778" sldId="256"/>
            <ac:cxnSpMk id="112" creationId="{41E68921-1201-C5E3-9B40-E22C740ED8EC}"/>
          </ac:cxnSpMkLst>
        </pc:cxnChg>
        <pc:cxnChg chg="del mod">
          <ac:chgData name="Rayy Chell" userId="7cf3fb0b7b2b2aed" providerId="LiveId" clId="{1222CA63-789D-4A3D-ABDA-140D9FD9EA8F}" dt="2023-04-19T03:23:13.911" v="26" actId="478"/>
          <ac:cxnSpMkLst>
            <pc:docMk/>
            <pc:sldMk cId="3472260778" sldId="256"/>
            <ac:cxnSpMk id="113" creationId="{E6032937-6373-EDF9-3EC7-2CAF6B061604}"/>
          </ac:cxnSpMkLst>
        </pc:cxnChg>
        <pc:cxnChg chg="del mod">
          <ac:chgData name="Rayy Chell" userId="7cf3fb0b7b2b2aed" providerId="LiveId" clId="{1222CA63-789D-4A3D-ABDA-140D9FD9EA8F}" dt="2023-04-19T03:23:13.911" v="26" actId="478"/>
          <ac:cxnSpMkLst>
            <pc:docMk/>
            <pc:sldMk cId="3472260778" sldId="256"/>
            <ac:cxnSpMk id="114" creationId="{D1AC5CB9-202D-EB01-C440-08151EA24531}"/>
          </ac:cxnSpMkLst>
        </pc:cxnChg>
        <pc:cxnChg chg="del mod">
          <ac:chgData name="Rayy Chell" userId="7cf3fb0b7b2b2aed" providerId="LiveId" clId="{1222CA63-789D-4A3D-ABDA-140D9FD9EA8F}" dt="2023-04-19T03:23:13.911" v="26" actId="478"/>
          <ac:cxnSpMkLst>
            <pc:docMk/>
            <pc:sldMk cId="3472260778" sldId="256"/>
            <ac:cxnSpMk id="115" creationId="{32B4DC0D-61FB-2030-9C65-6C8DC2E1C1A5}"/>
          </ac:cxnSpMkLst>
        </pc:cxnChg>
        <pc:cxnChg chg="del mod">
          <ac:chgData name="Rayy Chell" userId="7cf3fb0b7b2b2aed" providerId="LiveId" clId="{1222CA63-789D-4A3D-ABDA-140D9FD9EA8F}" dt="2023-04-19T03:23:13.911" v="26" actId="478"/>
          <ac:cxnSpMkLst>
            <pc:docMk/>
            <pc:sldMk cId="3472260778" sldId="256"/>
            <ac:cxnSpMk id="118" creationId="{DE94D8E7-05DE-707B-671A-498C28559BC0}"/>
          </ac:cxnSpMkLst>
        </pc:cxnChg>
        <pc:cxnChg chg="del mod">
          <ac:chgData name="Rayy Chell" userId="7cf3fb0b7b2b2aed" providerId="LiveId" clId="{1222CA63-789D-4A3D-ABDA-140D9FD9EA8F}" dt="2023-04-19T03:23:13.911" v="26" actId="478"/>
          <ac:cxnSpMkLst>
            <pc:docMk/>
            <pc:sldMk cId="3472260778" sldId="256"/>
            <ac:cxnSpMk id="124" creationId="{B7AAB380-AAB3-3334-B200-587E586797AF}"/>
          </ac:cxnSpMkLst>
        </pc:cxnChg>
        <pc:cxnChg chg="del mod">
          <ac:chgData name="Rayy Chell" userId="7cf3fb0b7b2b2aed" providerId="LiveId" clId="{1222CA63-789D-4A3D-ABDA-140D9FD9EA8F}" dt="2023-04-19T03:23:13.911" v="26" actId="478"/>
          <ac:cxnSpMkLst>
            <pc:docMk/>
            <pc:sldMk cId="3472260778" sldId="256"/>
            <ac:cxnSpMk id="125" creationId="{7182F2E0-135A-1B23-F04B-2D70FC298911}"/>
          </ac:cxnSpMkLst>
        </pc:cxnChg>
        <pc:cxnChg chg="del mod">
          <ac:chgData name="Rayy Chell" userId="7cf3fb0b7b2b2aed" providerId="LiveId" clId="{1222CA63-789D-4A3D-ABDA-140D9FD9EA8F}" dt="2023-04-19T03:23:13.911" v="26" actId="478"/>
          <ac:cxnSpMkLst>
            <pc:docMk/>
            <pc:sldMk cId="3472260778" sldId="256"/>
            <ac:cxnSpMk id="128" creationId="{71744845-BFA2-374A-271C-9EA97FC68B4C}"/>
          </ac:cxnSpMkLst>
        </pc:cxnChg>
        <pc:cxnChg chg="del mod">
          <ac:chgData name="Rayy Chell" userId="7cf3fb0b7b2b2aed" providerId="LiveId" clId="{1222CA63-789D-4A3D-ABDA-140D9FD9EA8F}" dt="2023-04-19T03:23:13.911" v="26" actId="478"/>
          <ac:cxnSpMkLst>
            <pc:docMk/>
            <pc:sldMk cId="3472260778" sldId="256"/>
            <ac:cxnSpMk id="131" creationId="{E35BD9CF-B3B0-EBCD-2C0D-5171496A56DE}"/>
          </ac:cxnSpMkLst>
        </pc:cxnChg>
        <pc:cxnChg chg="del mod">
          <ac:chgData name="Rayy Chell" userId="7cf3fb0b7b2b2aed" providerId="LiveId" clId="{1222CA63-789D-4A3D-ABDA-140D9FD9EA8F}" dt="2023-04-19T03:23:13.911" v="26" actId="478"/>
          <ac:cxnSpMkLst>
            <pc:docMk/>
            <pc:sldMk cId="3472260778" sldId="256"/>
            <ac:cxnSpMk id="132" creationId="{89FE0C13-AE10-E625-9C26-B0340359B3F7}"/>
          </ac:cxnSpMkLst>
        </pc:cxnChg>
        <pc:cxnChg chg="del mod">
          <ac:chgData name="Rayy Chell" userId="7cf3fb0b7b2b2aed" providerId="LiveId" clId="{1222CA63-789D-4A3D-ABDA-140D9FD9EA8F}" dt="2023-04-19T03:23:13.911" v="26" actId="478"/>
          <ac:cxnSpMkLst>
            <pc:docMk/>
            <pc:sldMk cId="3472260778" sldId="256"/>
            <ac:cxnSpMk id="133" creationId="{AF0C852D-F42B-4377-3668-D0E09060D5DF}"/>
          </ac:cxnSpMkLst>
        </pc:cxnChg>
        <pc:cxnChg chg="del mod">
          <ac:chgData name="Rayy Chell" userId="7cf3fb0b7b2b2aed" providerId="LiveId" clId="{1222CA63-789D-4A3D-ABDA-140D9FD9EA8F}" dt="2023-04-19T03:23:13.911" v="26" actId="478"/>
          <ac:cxnSpMkLst>
            <pc:docMk/>
            <pc:sldMk cId="3472260778" sldId="256"/>
            <ac:cxnSpMk id="134" creationId="{5C779EEB-104B-2CE3-BB97-47681A667508}"/>
          </ac:cxnSpMkLst>
        </pc:cxnChg>
        <pc:cxnChg chg="del mod">
          <ac:chgData name="Rayy Chell" userId="7cf3fb0b7b2b2aed" providerId="LiveId" clId="{1222CA63-789D-4A3D-ABDA-140D9FD9EA8F}" dt="2023-04-19T03:23:13.911" v="26" actId="478"/>
          <ac:cxnSpMkLst>
            <pc:docMk/>
            <pc:sldMk cId="3472260778" sldId="256"/>
            <ac:cxnSpMk id="135" creationId="{3EDB01BA-D8B0-BAD3-336E-8D22EE7FD374}"/>
          </ac:cxnSpMkLst>
        </pc:cxnChg>
        <pc:cxnChg chg="del">
          <ac:chgData name="Rayy Chell" userId="7cf3fb0b7b2b2aed" providerId="LiveId" clId="{1222CA63-789D-4A3D-ABDA-140D9FD9EA8F}" dt="2023-04-19T03:23:13.911" v="26" actId="478"/>
          <ac:cxnSpMkLst>
            <pc:docMk/>
            <pc:sldMk cId="3472260778" sldId="256"/>
            <ac:cxnSpMk id="140" creationId="{52FA9B43-A8D4-190E-C8E9-5859A3A5A94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048" y="5302386"/>
            <a:ext cx="36720542" cy="11279752"/>
          </a:xfrm>
        </p:spPr>
        <p:txBody>
          <a:bodyPr anchor="b"/>
          <a:lstStyle>
            <a:lvl1pPr algn="ctr">
              <a:defRPr sz="28346"/>
            </a:lvl1pPr>
          </a:lstStyle>
          <a:p>
            <a:r>
              <a:rPr lang="en-US"/>
              <a:t>Click to edit Master title style</a:t>
            </a:r>
            <a:endParaRPr lang="en-US" dirty="0"/>
          </a:p>
        </p:txBody>
      </p:sp>
      <p:sp>
        <p:nvSpPr>
          <p:cNvPr id="3" name="Subtitle 2"/>
          <p:cNvSpPr>
            <a:spLocks noGrp="1"/>
          </p:cNvSpPr>
          <p:nvPr>
            <p:ph type="subTitle" idx="1"/>
          </p:nvPr>
        </p:nvSpPr>
        <p:spPr>
          <a:xfrm>
            <a:off x="5400080" y="17017128"/>
            <a:ext cx="32400479" cy="7822326"/>
          </a:xfrm>
        </p:spPr>
        <p:txBody>
          <a:bodyPr/>
          <a:lstStyle>
            <a:lvl1pPr marL="0" indent="0" algn="ctr">
              <a:buNone/>
              <a:defRPr sz="11338"/>
            </a:lvl1pPr>
            <a:lvl2pPr marL="2159950" indent="0" algn="ctr">
              <a:buNone/>
              <a:defRPr sz="9449"/>
            </a:lvl2pPr>
            <a:lvl3pPr marL="4319900" indent="0" algn="ctr">
              <a:buNone/>
              <a:defRPr sz="8504"/>
            </a:lvl3pPr>
            <a:lvl4pPr marL="6479850" indent="0" algn="ctr">
              <a:buNone/>
              <a:defRPr sz="7559"/>
            </a:lvl4pPr>
            <a:lvl5pPr marL="8639800" indent="0" algn="ctr">
              <a:buNone/>
              <a:defRPr sz="7559"/>
            </a:lvl5pPr>
            <a:lvl6pPr marL="10799750" indent="0" algn="ctr">
              <a:buNone/>
              <a:defRPr sz="7559"/>
            </a:lvl6pPr>
            <a:lvl7pPr marL="12959700" indent="0" algn="ctr">
              <a:buNone/>
              <a:defRPr sz="7559"/>
            </a:lvl7pPr>
            <a:lvl8pPr marL="15119650" indent="0" algn="ctr">
              <a:buNone/>
              <a:defRPr sz="7559"/>
            </a:lvl8pPr>
            <a:lvl9pPr marL="17279600" indent="0" algn="ctr">
              <a:buNone/>
              <a:defRPr sz="755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B74E7D-20AB-44A6-A452-E37BED0372D2}" type="datetimeFigureOut">
              <a:rPr lang="en-SG" smtClean="0"/>
              <a:t>7/12/23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266191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74E7D-20AB-44A6-A452-E37BED0372D2}" type="datetimeFigureOut">
              <a:rPr lang="en-SG" smtClean="0"/>
              <a:t>7/12/23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1008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9" y="1724962"/>
            <a:ext cx="931513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6" y="1724962"/>
            <a:ext cx="27405405"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74E7D-20AB-44A6-A452-E37BED0372D2}" type="datetimeFigureOut">
              <a:rPr lang="en-SG" smtClean="0"/>
              <a:t>7/12/23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318705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74E7D-20AB-44A6-A452-E37BED0372D2}" type="datetimeFigureOut">
              <a:rPr lang="en-SG" smtClean="0"/>
              <a:t>7/12/23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92431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6" y="8077332"/>
            <a:ext cx="37260550" cy="13477201"/>
          </a:xfrm>
        </p:spPr>
        <p:txBody>
          <a:bodyPr anchor="b"/>
          <a:lstStyle>
            <a:lvl1pPr>
              <a:defRPr sz="28346"/>
            </a:lvl1pPr>
          </a:lstStyle>
          <a:p>
            <a:r>
              <a:rPr lang="en-US"/>
              <a:t>Click to edit Master title style</a:t>
            </a:r>
            <a:endParaRPr lang="en-US" dirty="0"/>
          </a:p>
        </p:txBody>
      </p:sp>
      <p:sp>
        <p:nvSpPr>
          <p:cNvPr id="3" name="Text Placeholder 2"/>
          <p:cNvSpPr>
            <a:spLocks noGrp="1"/>
          </p:cNvSpPr>
          <p:nvPr>
            <p:ph type="body" idx="1"/>
          </p:nvPr>
        </p:nvSpPr>
        <p:spPr>
          <a:xfrm>
            <a:off x="2947546" y="21682033"/>
            <a:ext cx="37260550" cy="7087342"/>
          </a:xfrm>
        </p:spPr>
        <p:txBody>
          <a:bodyPr/>
          <a:lstStyle>
            <a:lvl1pPr marL="0" indent="0">
              <a:buNone/>
              <a:defRPr sz="11338">
                <a:solidFill>
                  <a:schemeClr val="tx1"/>
                </a:solidFill>
              </a:defRPr>
            </a:lvl1pPr>
            <a:lvl2pPr marL="2159950" indent="0">
              <a:buNone/>
              <a:defRPr sz="9449">
                <a:solidFill>
                  <a:schemeClr val="tx1">
                    <a:tint val="75000"/>
                  </a:schemeClr>
                </a:solidFill>
              </a:defRPr>
            </a:lvl2pPr>
            <a:lvl3pPr marL="4319900" indent="0">
              <a:buNone/>
              <a:defRPr sz="8504">
                <a:solidFill>
                  <a:schemeClr val="tx1">
                    <a:tint val="75000"/>
                  </a:schemeClr>
                </a:solidFill>
              </a:defRPr>
            </a:lvl3pPr>
            <a:lvl4pPr marL="6479850" indent="0">
              <a:buNone/>
              <a:defRPr sz="7559">
                <a:solidFill>
                  <a:schemeClr val="tx1">
                    <a:tint val="75000"/>
                  </a:schemeClr>
                </a:solidFill>
              </a:defRPr>
            </a:lvl4pPr>
            <a:lvl5pPr marL="8639800" indent="0">
              <a:buNone/>
              <a:defRPr sz="7559">
                <a:solidFill>
                  <a:schemeClr val="tx1">
                    <a:tint val="75000"/>
                  </a:schemeClr>
                </a:solidFill>
              </a:defRPr>
            </a:lvl5pPr>
            <a:lvl6pPr marL="10799750" indent="0">
              <a:buNone/>
              <a:defRPr sz="7559">
                <a:solidFill>
                  <a:schemeClr val="tx1">
                    <a:tint val="75000"/>
                  </a:schemeClr>
                </a:solidFill>
              </a:defRPr>
            </a:lvl6pPr>
            <a:lvl7pPr marL="12959700" indent="0">
              <a:buNone/>
              <a:defRPr sz="7559">
                <a:solidFill>
                  <a:schemeClr val="tx1">
                    <a:tint val="75000"/>
                  </a:schemeClr>
                </a:solidFill>
              </a:defRPr>
            </a:lvl7pPr>
            <a:lvl8pPr marL="15119650" indent="0">
              <a:buNone/>
              <a:defRPr sz="7559">
                <a:solidFill>
                  <a:schemeClr val="tx1">
                    <a:tint val="75000"/>
                  </a:schemeClr>
                </a:solidFill>
              </a:defRPr>
            </a:lvl8pPr>
            <a:lvl9pPr marL="17279600" indent="0">
              <a:buNone/>
              <a:defRPr sz="75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74E7D-20AB-44A6-A452-E37BED0372D2}" type="datetimeFigureOut">
              <a:rPr lang="en-SG" smtClean="0"/>
              <a:t>7/12/23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21212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8624810"/>
            <a:ext cx="18360271"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8624810"/>
            <a:ext cx="18360271"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74E7D-20AB-44A6-A452-E37BED0372D2}" type="datetimeFigureOut">
              <a:rPr lang="en-SG" smtClean="0"/>
              <a:t>7/12/23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82251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724969"/>
            <a:ext cx="37260550"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5" y="7942328"/>
            <a:ext cx="18275892"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en-US"/>
              <a:t>Click to edit Master text styles</a:t>
            </a:r>
          </a:p>
        </p:txBody>
      </p:sp>
      <p:sp>
        <p:nvSpPr>
          <p:cNvPr id="4" name="Content Placeholder 3"/>
          <p:cNvSpPr>
            <a:spLocks noGrp="1"/>
          </p:cNvSpPr>
          <p:nvPr>
            <p:ph sz="half" idx="2"/>
          </p:nvPr>
        </p:nvSpPr>
        <p:spPr>
          <a:xfrm>
            <a:off x="2975675" y="11834740"/>
            <a:ext cx="18275892"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5" y="7942328"/>
            <a:ext cx="18365898" cy="3892412"/>
          </a:xfrm>
        </p:spPr>
        <p:txBody>
          <a:bodyPr anchor="b"/>
          <a:lstStyle>
            <a:lvl1pPr marL="0" indent="0">
              <a:buNone/>
              <a:defRPr sz="11338" b="1"/>
            </a:lvl1pPr>
            <a:lvl2pPr marL="2159950" indent="0">
              <a:buNone/>
              <a:defRPr sz="9449" b="1"/>
            </a:lvl2pPr>
            <a:lvl3pPr marL="4319900" indent="0">
              <a:buNone/>
              <a:defRPr sz="8504" b="1"/>
            </a:lvl3pPr>
            <a:lvl4pPr marL="6479850" indent="0">
              <a:buNone/>
              <a:defRPr sz="7559" b="1"/>
            </a:lvl4pPr>
            <a:lvl5pPr marL="8639800" indent="0">
              <a:buNone/>
              <a:defRPr sz="7559" b="1"/>
            </a:lvl5pPr>
            <a:lvl6pPr marL="10799750" indent="0">
              <a:buNone/>
              <a:defRPr sz="7559" b="1"/>
            </a:lvl6pPr>
            <a:lvl7pPr marL="12959700" indent="0">
              <a:buNone/>
              <a:defRPr sz="7559" b="1"/>
            </a:lvl7pPr>
            <a:lvl8pPr marL="15119650" indent="0">
              <a:buNone/>
              <a:defRPr sz="7559" b="1"/>
            </a:lvl8pPr>
            <a:lvl9pPr marL="17279600" indent="0">
              <a:buNone/>
              <a:defRPr sz="7559" b="1"/>
            </a:lvl9pPr>
          </a:lstStyle>
          <a:p>
            <a:pPr lvl="0"/>
            <a:r>
              <a:rPr lang="en-US"/>
              <a:t>Click to edit Master text styles</a:t>
            </a:r>
          </a:p>
        </p:txBody>
      </p:sp>
      <p:sp>
        <p:nvSpPr>
          <p:cNvPr id="6" name="Content Placeholder 5"/>
          <p:cNvSpPr>
            <a:spLocks noGrp="1"/>
          </p:cNvSpPr>
          <p:nvPr>
            <p:ph sz="quarter" idx="4"/>
          </p:nvPr>
        </p:nvSpPr>
        <p:spPr>
          <a:xfrm>
            <a:off x="21870325" y="11834740"/>
            <a:ext cx="18365898"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74E7D-20AB-44A6-A452-E37BED0372D2}" type="datetimeFigureOut">
              <a:rPr lang="en-SG" smtClean="0"/>
              <a:t>7/12/23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115108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74E7D-20AB-44A6-A452-E37BED0372D2}" type="datetimeFigureOut">
              <a:rPr lang="en-SG" smtClean="0"/>
              <a:t>7/12/23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162577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74E7D-20AB-44A6-A452-E37BED0372D2}" type="datetimeFigureOut">
              <a:rPr lang="en-SG" smtClean="0"/>
              <a:t>7/12/23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390731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en-US"/>
              <a:t>Click to edit Master title style</a:t>
            </a:r>
            <a:endParaRPr lang="en-US" dirty="0"/>
          </a:p>
        </p:txBody>
      </p:sp>
      <p:sp>
        <p:nvSpPr>
          <p:cNvPr id="3" name="Content Placeholder 2"/>
          <p:cNvSpPr>
            <a:spLocks noGrp="1"/>
          </p:cNvSpPr>
          <p:nvPr>
            <p:ph idx="1"/>
          </p:nvPr>
        </p:nvSpPr>
        <p:spPr>
          <a:xfrm>
            <a:off x="18365898" y="4664905"/>
            <a:ext cx="21870323" cy="23024494"/>
          </a:xfrm>
        </p:spPr>
        <p:txBody>
          <a:bodyPr/>
          <a:lstStyle>
            <a:lvl1pPr>
              <a:defRPr sz="15118"/>
            </a:lvl1pPr>
            <a:lvl2pPr>
              <a:defRPr sz="13228"/>
            </a:lvl2pPr>
            <a:lvl3pPr>
              <a:defRPr sz="11338"/>
            </a:lvl3pPr>
            <a:lvl4pPr>
              <a:defRPr sz="9449"/>
            </a:lvl4pPr>
            <a:lvl5pPr>
              <a:defRPr sz="9449"/>
            </a:lvl5pPr>
            <a:lvl6pPr>
              <a:defRPr sz="9449"/>
            </a:lvl6pPr>
            <a:lvl7pPr>
              <a:defRPr sz="9449"/>
            </a:lvl7pPr>
            <a:lvl8pPr>
              <a:defRPr sz="9449"/>
            </a:lvl8pPr>
            <a:lvl9pPr>
              <a:defRPr sz="94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B9B74E7D-20AB-44A6-A452-E37BED0372D2}" type="datetimeFigureOut">
              <a:rPr lang="en-SG" smtClean="0"/>
              <a:t>7/12/23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23358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2159952"/>
            <a:ext cx="13933330" cy="7559834"/>
          </a:xfrm>
        </p:spPr>
        <p:txBody>
          <a:bodyPr anchor="b"/>
          <a:lstStyle>
            <a:lvl1pPr>
              <a:defRPr sz="1511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4664905"/>
            <a:ext cx="21870323" cy="23024494"/>
          </a:xfrm>
        </p:spPr>
        <p:txBody>
          <a:bodyPr anchor="t"/>
          <a:lstStyle>
            <a:lvl1pPr marL="0" indent="0">
              <a:buNone/>
              <a:defRPr sz="15118"/>
            </a:lvl1pPr>
            <a:lvl2pPr marL="2159950" indent="0">
              <a:buNone/>
              <a:defRPr sz="13228"/>
            </a:lvl2pPr>
            <a:lvl3pPr marL="4319900" indent="0">
              <a:buNone/>
              <a:defRPr sz="11338"/>
            </a:lvl3pPr>
            <a:lvl4pPr marL="6479850" indent="0">
              <a:buNone/>
              <a:defRPr sz="9449"/>
            </a:lvl4pPr>
            <a:lvl5pPr marL="8639800" indent="0">
              <a:buNone/>
              <a:defRPr sz="9449"/>
            </a:lvl5pPr>
            <a:lvl6pPr marL="10799750" indent="0">
              <a:buNone/>
              <a:defRPr sz="9449"/>
            </a:lvl6pPr>
            <a:lvl7pPr marL="12959700" indent="0">
              <a:buNone/>
              <a:defRPr sz="9449"/>
            </a:lvl7pPr>
            <a:lvl8pPr marL="15119650" indent="0">
              <a:buNone/>
              <a:defRPr sz="9449"/>
            </a:lvl8pPr>
            <a:lvl9pPr marL="17279600" indent="0">
              <a:buNone/>
              <a:defRPr sz="9449"/>
            </a:lvl9pPr>
          </a:lstStyle>
          <a:p>
            <a:r>
              <a:rPr lang="en-US"/>
              <a:t>Click icon to add picture</a:t>
            </a:r>
            <a:endParaRPr lang="en-US" dirty="0"/>
          </a:p>
        </p:txBody>
      </p:sp>
      <p:sp>
        <p:nvSpPr>
          <p:cNvPr id="4" name="Text Placeholder 3"/>
          <p:cNvSpPr>
            <a:spLocks noGrp="1"/>
          </p:cNvSpPr>
          <p:nvPr>
            <p:ph type="body" sz="half" idx="2"/>
          </p:nvPr>
        </p:nvSpPr>
        <p:spPr>
          <a:xfrm>
            <a:off x="2975671" y="9719786"/>
            <a:ext cx="13933330" cy="18007107"/>
          </a:xfrm>
        </p:spPr>
        <p:txBody>
          <a:bodyPr/>
          <a:lstStyle>
            <a:lvl1pPr marL="0" indent="0">
              <a:buNone/>
              <a:defRPr sz="7559"/>
            </a:lvl1pPr>
            <a:lvl2pPr marL="2159950" indent="0">
              <a:buNone/>
              <a:defRPr sz="6614"/>
            </a:lvl2pPr>
            <a:lvl3pPr marL="4319900" indent="0">
              <a:buNone/>
              <a:defRPr sz="5669"/>
            </a:lvl3pPr>
            <a:lvl4pPr marL="6479850" indent="0">
              <a:buNone/>
              <a:defRPr sz="4724"/>
            </a:lvl4pPr>
            <a:lvl5pPr marL="8639800" indent="0">
              <a:buNone/>
              <a:defRPr sz="4724"/>
            </a:lvl5pPr>
            <a:lvl6pPr marL="10799750" indent="0">
              <a:buNone/>
              <a:defRPr sz="4724"/>
            </a:lvl6pPr>
            <a:lvl7pPr marL="12959700" indent="0">
              <a:buNone/>
              <a:defRPr sz="4724"/>
            </a:lvl7pPr>
            <a:lvl8pPr marL="15119650" indent="0">
              <a:buNone/>
              <a:defRPr sz="4724"/>
            </a:lvl8pPr>
            <a:lvl9pPr marL="17279600" indent="0">
              <a:buNone/>
              <a:defRPr sz="4724"/>
            </a:lvl9pPr>
          </a:lstStyle>
          <a:p>
            <a:pPr lvl="0"/>
            <a:r>
              <a:rPr lang="en-US"/>
              <a:t>Click to edit Master text styles</a:t>
            </a:r>
          </a:p>
        </p:txBody>
      </p:sp>
      <p:sp>
        <p:nvSpPr>
          <p:cNvPr id="5" name="Date Placeholder 4"/>
          <p:cNvSpPr>
            <a:spLocks noGrp="1"/>
          </p:cNvSpPr>
          <p:nvPr>
            <p:ph type="dt" sz="half" idx="10"/>
          </p:nvPr>
        </p:nvSpPr>
        <p:spPr/>
        <p:txBody>
          <a:bodyPr/>
          <a:lstStyle/>
          <a:p>
            <a:fld id="{B9B74E7D-20AB-44A6-A452-E37BED0372D2}" type="datetimeFigureOut">
              <a:rPr lang="en-SG" smtClean="0"/>
              <a:t>7/12/23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079BFD6-FB19-4257-95FB-23CAD92120BE}" type="slidenum">
              <a:rPr lang="en-SG" smtClean="0"/>
              <a:t>‹#›</a:t>
            </a:fld>
            <a:endParaRPr lang="en-SG"/>
          </a:p>
        </p:txBody>
      </p:sp>
    </p:spTree>
    <p:extLst>
      <p:ext uri="{BB962C8B-B14F-4D97-AF65-F5344CB8AC3E}">
        <p14:creationId xmlns:p14="http://schemas.microsoft.com/office/powerpoint/2010/main" val="301086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724969"/>
            <a:ext cx="37260550"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8624810"/>
            <a:ext cx="37260550"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30029347"/>
            <a:ext cx="9720144" cy="1724962"/>
          </a:xfrm>
          <a:prstGeom prst="rect">
            <a:avLst/>
          </a:prstGeom>
        </p:spPr>
        <p:txBody>
          <a:bodyPr vert="horz" lIns="91440" tIns="45720" rIns="91440" bIns="45720" rtlCol="0" anchor="ctr"/>
          <a:lstStyle>
            <a:lvl1pPr algn="l">
              <a:defRPr sz="5669">
                <a:solidFill>
                  <a:schemeClr val="tx1">
                    <a:tint val="75000"/>
                  </a:schemeClr>
                </a:solidFill>
              </a:defRPr>
            </a:lvl1pPr>
          </a:lstStyle>
          <a:p>
            <a:fld id="{B9B74E7D-20AB-44A6-A452-E37BED0372D2}" type="datetimeFigureOut">
              <a:rPr lang="en-SG" smtClean="0"/>
              <a:t>7/12/23</a:t>
            </a:fld>
            <a:endParaRPr lang="en-SG"/>
          </a:p>
        </p:txBody>
      </p:sp>
      <p:sp>
        <p:nvSpPr>
          <p:cNvPr id="5" name="Footer Placeholder 4"/>
          <p:cNvSpPr>
            <a:spLocks noGrp="1"/>
          </p:cNvSpPr>
          <p:nvPr>
            <p:ph type="ftr" sz="quarter" idx="3"/>
          </p:nvPr>
        </p:nvSpPr>
        <p:spPr>
          <a:xfrm>
            <a:off x="14310212" y="30029347"/>
            <a:ext cx="14580215" cy="1724962"/>
          </a:xfrm>
          <a:prstGeom prst="rect">
            <a:avLst/>
          </a:prstGeom>
        </p:spPr>
        <p:txBody>
          <a:bodyPr vert="horz" lIns="91440" tIns="45720" rIns="91440" bIns="45720" rtlCol="0" anchor="ctr"/>
          <a:lstStyle>
            <a:lvl1pPr algn="ctr">
              <a:defRPr sz="5669">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30510450" y="30029347"/>
            <a:ext cx="9720144" cy="1724962"/>
          </a:xfrm>
          <a:prstGeom prst="rect">
            <a:avLst/>
          </a:prstGeom>
        </p:spPr>
        <p:txBody>
          <a:bodyPr vert="horz" lIns="91440" tIns="45720" rIns="91440" bIns="45720" rtlCol="0" anchor="ctr"/>
          <a:lstStyle>
            <a:lvl1pPr algn="r">
              <a:defRPr sz="5669">
                <a:solidFill>
                  <a:schemeClr val="tx1">
                    <a:tint val="75000"/>
                  </a:schemeClr>
                </a:solidFill>
              </a:defRPr>
            </a:lvl1pPr>
          </a:lstStyle>
          <a:p>
            <a:fld id="{9079BFD6-FB19-4257-95FB-23CAD92120BE}" type="slidenum">
              <a:rPr lang="en-SG" smtClean="0"/>
              <a:t>‹#›</a:t>
            </a:fld>
            <a:endParaRPr lang="en-SG"/>
          </a:p>
        </p:txBody>
      </p:sp>
    </p:spTree>
    <p:extLst>
      <p:ext uri="{BB962C8B-B14F-4D97-AF65-F5344CB8AC3E}">
        <p14:creationId xmlns:p14="http://schemas.microsoft.com/office/powerpoint/2010/main" val="4053990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19900" rtl="0" eaLnBrk="1" latinLnBrk="0" hangingPunct="1">
        <a:lnSpc>
          <a:spcPct val="90000"/>
        </a:lnSpc>
        <a:spcBef>
          <a:spcPct val="0"/>
        </a:spcBef>
        <a:buNone/>
        <a:defRPr sz="20787" kern="1200">
          <a:solidFill>
            <a:schemeClr val="tx1"/>
          </a:solidFill>
          <a:latin typeface="+mj-lt"/>
          <a:ea typeface="+mj-ea"/>
          <a:cs typeface="+mj-cs"/>
        </a:defRPr>
      </a:lvl1pPr>
    </p:titleStyle>
    <p:bodyStyle>
      <a:lvl1pPr marL="1079975" indent="-1079975" algn="l" defTabSz="4319900" rtl="0" eaLnBrk="1" latinLnBrk="0" hangingPunct="1">
        <a:lnSpc>
          <a:spcPct val="90000"/>
        </a:lnSpc>
        <a:spcBef>
          <a:spcPts val="4724"/>
        </a:spcBef>
        <a:buFont typeface="Arial" panose="020B0604020202020204" pitchFamily="34" charset="0"/>
        <a:buChar char="•"/>
        <a:defRPr sz="13228" kern="1200">
          <a:solidFill>
            <a:schemeClr val="tx1"/>
          </a:solidFill>
          <a:latin typeface="+mn-lt"/>
          <a:ea typeface="+mn-ea"/>
          <a:cs typeface="+mn-cs"/>
        </a:defRPr>
      </a:lvl1pPr>
      <a:lvl2pPr marL="3239925" indent="-1079975" algn="l" defTabSz="4319900" rtl="0" eaLnBrk="1" latinLnBrk="0" hangingPunct="1">
        <a:lnSpc>
          <a:spcPct val="90000"/>
        </a:lnSpc>
        <a:spcBef>
          <a:spcPts val="2362"/>
        </a:spcBef>
        <a:buFont typeface="Arial" panose="020B0604020202020204" pitchFamily="34" charset="0"/>
        <a:buChar char="•"/>
        <a:defRPr sz="11338" kern="1200">
          <a:solidFill>
            <a:schemeClr val="tx1"/>
          </a:solidFill>
          <a:latin typeface="+mn-lt"/>
          <a:ea typeface="+mn-ea"/>
          <a:cs typeface="+mn-cs"/>
        </a:defRPr>
      </a:lvl2pPr>
      <a:lvl3pPr marL="5399875" indent="-1079975" algn="l" defTabSz="4319900" rtl="0" eaLnBrk="1" latinLnBrk="0" hangingPunct="1">
        <a:lnSpc>
          <a:spcPct val="90000"/>
        </a:lnSpc>
        <a:spcBef>
          <a:spcPts val="2362"/>
        </a:spcBef>
        <a:buFont typeface="Arial" panose="020B0604020202020204" pitchFamily="34" charset="0"/>
        <a:buChar char="•"/>
        <a:defRPr sz="9449" kern="1200">
          <a:solidFill>
            <a:schemeClr val="tx1"/>
          </a:solidFill>
          <a:latin typeface="+mn-lt"/>
          <a:ea typeface="+mn-ea"/>
          <a:cs typeface="+mn-cs"/>
        </a:defRPr>
      </a:lvl3pPr>
      <a:lvl4pPr marL="75598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4pPr>
      <a:lvl5pPr marL="97197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5pPr>
      <a:lvl6pPr marL="118797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6pPr>
      <a:lvl7pPr marL="140396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7pPr>
      <a:lvl8pPr marL="1619962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8pPr>
      <a:lvl9pPr marL="18359575" indent="-1079975" algn="l" defTabSz="4319900" rtl="0" eaLnBrk="1" latinLnBrk="0" hangingPunct="1">
        <a:lnSpc>
          <a:spcPct val="90000"/>
        </a:lnSpc>
        <a:spcBef>
          <a:spcPts val="2362"/>
        </a:spcBef>
        <a:buFont typeface="Arial" panose="020B0604020202020204" pitchFamily="34" charset="0"/>
        <a:buChar char="•"/>
        <a:defRPr sz="8504" kern="1200">
          <a:solidFill>
            <a:schemeClr val="tx1"/>
          </a:solidFill>
          <a:latin typeface="+mn-lt"/>
          <a:ea typeface="+mn-ea"/>
          <a:cs typeface="+mn-cs"/>
        </a:defRPr>
      </a:lvl9pPr>
    </p:bodyStyle>
    <p:otherStyle>
      <a:defPPr>
        <a:defRPr lang="en-US"/>
      </a:defPPr>
      <a:lvl1pPr marL="0" algn="l" defTabSz="4319900" rtl="0" eaLnBrk="1" latinLnBrk="0" hangingPunct="1">
        <a:defRPr sz="8504" kern="1200">
          <a:solidFill>
            <a:schemeClr val="tx1"/>
          </a:solidFill>
          <a:latin typeface="+mn-lt"/>
          <a:ea typeface="+mn-ea"/>
          <a:cs typeface="+mn-cs"/>
        </a:defRPr>
      </a:lvl1pPr>
      <a:lvl2pPr marL="2159950" algn="l" defTabSz="4319900" rtl="0" eaLnBrk="1" latinLnBrk="0" hangingPunct="1">
        <a:defRPr sz="8504" kern="1200">
          <a:solidFill>
            <a:schemeClr val="tx1"/>
          </a:solidFill>
          <a:latin typeface="+mn-lt"/>
          <a:ea typeface="+mn-ea"/>
          <a:cs typeface="+mn-cs"/>
        </a:defRPr>
      </a:lvl2pPr>
      <a:lvl3pPr marL="4319900" algn="l" defTabSz="4319900" rtl="0" eaLnBrk="1" latinLnBrk="0" hangingPunct="1">
        <a:defRPr sz="8504" kern="1200">
          <a:solidFill>
            <a:schemeClr val="tx1"/>
          </a:solidFill>
          <a:latin typeface="+mn-lt"/>
          <a:ea typeface="+mn-ea"/>
          <a:cs typeface="+mn-cs"/>
        </a:defRPr>
      </a:lvl3pPr>
      <a:lvl4pPr marL="6479850" algn="l" defTabSz="4319900" rtl="0" eaLnBrk="1" latinLnBrk="0" hangingPunct="1">
        <a:defRPr sz="8504" kern="1200">
          <a:solidFill>
            <a:schemeClr val="tx1"/>
          </a:solidFill>
          <a:latin typeface="+mn-lt"/>
          <a:ea typeface="+mn-ea"/>
          <a:cs typeface="+mn-cs"/>
        </a:defRPr>
      </a:lvl4pPr>
      <a:lvl5pPr marL="8639800" algn="l" defTabSz="4319900" rtl="0" eaLnBrk="1" latinLnBrk="0" hangingPunct="1">
        <a:defRPr sz="8504" kern="1200">
          <a:solidFill>
            <a:schemeClr val="tx1"/>
          </a:solidFill>
          <a:latin typeface="+mn-lt"/>
          <a:ea typeface="+mn-ea"/>
          <a:cs typeface="+mn-cs"/>
        </a:defRPr>
      </a:lvl5pPr>
      <a:lvl6pPr marL="10799750" algn="l" defTabSz="4319900" rtl="0" eaLnBrk="1" latinLnBrk="0" hangingPunct="1">
        <a:defRPr sz="8504" kern="1200">
          <a:solidFill>
            <a:schemeClr val="tx1"/>
          </a:solidFill>
          <a:latin typeface="+mn-lt"/>
          <a:ea typeface="+mn-ea"/>
          <a:cs typeface="+mn-cs"/>
        </a:defRPr>
      </a:lvl6pPr>
      <a:lvl7pPr marL="12959700" algn="l" defTabSz="4319900" rtl="0" eaLnBrk="1" latinLnBrk="0" hangingPunct="1">
        <a:defRPr sz="8504" kern="1200">
          <a:solidFill>
            <a:schemeClr val="tx1"/>
          </a:solidFill>
          <a:latin typeface="+mn-lt"/>
          <a:ea typeface="+mn-ea"/>
          <a:cs typeface="+mn-cs"/>
        </a:defRPr>
      </a:lvl7pPr>
      <a:lvl8pPr marL="15119650" algn="l" defTabSz="4319900" rtl="0" eaLnBrk="1" latinLnBrk="0" hangingPunct="1">
        <a:defRPr sz="8504" kern="1200">
          <a:solidFill>
            <a:schemeClr val="tx1"/>
          </a:solidFill>
          <a:latin typeface="+mn-lt"/>
          <a:ea typeface="+mn-ea"/>
          <a:cs typeface="+mn-cs"/>
        </a:defRPr>
      </a:lvl8pPr>
      <a:lvl9pPr marL="17279600" algn="l" defTabSz="4319900" rtl="0" eaLnBrk="1" latinLnBrk="0" hangingPunct="1">
        <a:defRPr sz="85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mailto:galelli@cornell.edu"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alelli.cee.cornell.edu/" TargetMode="External"/><Relationship Id="rId2" Type="http://schemas.openxmlformats.org/officeDocument/2006/relationships/image" Target="../media/image1.jpg"/><Relationship Id="rId16" Type="http://schemas.openxmlformats.org/officeDocument/2006/relationships/hyperlink" Target="https://www.renewables.ninja/"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ithub.com/Critical-Infrastructure-Systems-Lab/VICRes" TargetMode="External"/><Relationship Id="rId5" Type="http://schemas.openxmlformats.org/officeDocument/2006/relationships/image" Target="../media/image4.png"/><Relationship Id="rId15" Type="http://schemas.openxmlformats.org/officeDocument/2006/relationships/hyperlink" Target="https://www.gridpath.io/"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rezoning.energydata.inf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asellaDiTesto 8">
            <a:extLst>
              <a:ext uri="{FF2B5EF4-FFF2-40B4-BE49-F238E27FC236}">
                <a16:creationId xmlns:a16="http://schemas.microsoft.com/office/drawing/2014/main" id="{36BEE36C-0512-4A93-C824-014C3A764561}"/>
              </a:ext>
            </a:extLst>
          </p:cNvPr>
          <p:cNvSpPr txBox="1"/>
          <p:nvPr/>
        </p:nvSpPr>
        <p:spPr>
          <a:xfrm>
            <a:off x="0" y="3202664"/>
            <a:ext cx="43200638" cy="923330"/>
          </a:xfrm>
          <a:prstGeom prst="rect">
            <a:avLst/>
          </a:prstGeom>
          <a:noFill/>
        </p:spPr>
        <p:txBody>
          <a:bodyPr wrap="square" rtlCol="0">
            <a:spAutoFit/>
          </a:bodyPr>
          <a:lstStyle/>
          <a:p>
            <a:pPr algn="ctr" defTabSz="914400" fontAlgn="base">
              <a:spcBef>
                <a:spcPct val="0"/>
              </a:spcBef>
              <a:spcAft>
                <a:spcPct val="0"/>
              </a:spcAft>
            </a:pPr>
            <a:r>
              <a:rPr lang="it-IT" sz="5400" dirty="0" err="1">
                <a:solidFill>
                  <a:srgbClr val="000000"/>
                </a:solidFill>
                <a:latin typeface="Helvetica"/>
                <a:ea typeface="Lucida Sans" charset="0"/>
                <a:cs typeface="Helvetica"/>
                <a:sym typeface="Lucida Sans" charset="0"/>
              </a:rPr>
              <a:t>Xiaoyu</a:t>
            </a:r>
            <a:r>
              <a:rPr lang="it-IT" sz="5400" dirty="0">
                <a:solidFill>
                  <a:srgbClr val="000000"/>
                </a:solidFill>
                <a:latin typeface="Helvetica"/>
                <a:ea typeface="Lucida Sans" charset="0"/>
                <a:cs typeface="Helvetica"/>
                <a:sym typeface="Lucida Sans" charset="0"/>
              </a:rPr>
              <a:t> Jin</a:t>
            </a:r>
            <a:r>
              <a:rPr lang="it-IT" sz="5400" baseline="30000" dirty="0">
                <a:solidFill>
                  <a:srgbClr val="000000"/>
                </a:solidFill>
                <a:latin typeface="Helvetica"/>
                <a:ea typeface="Lucida Sans" charset="0"/>
                <a:cs typeface="Helvetica"/>
                <a:sym typeface="Lucida Sans" charset="0"/>
              </a:rPr>
              <a:t>1</a:t>
            </a:r>
            <a:r>
              <a:rPr lang="it-IT" sz="5400" dirty="0">
                <a:solidFill>
                  <a:srgbClr val="000000"/>
                </a:solidFill>
                <a:latin typeface="Helvetica"/>
                <a:ea typeface="Lucida Sans" charset="0"/>
                <a:cs typeface="Helvetica"/>
                <a:sym typeface="Lucida Sans" charset="0"/>
              </a:rPr>
              <a:t>, Kamal Chowdhury</a:t>
            </a:r>
            <a:r>
              <a:rPr lang="it-IT" sz="5400" baseline="30000" dirty="0">
                <a:solidFill>
                  <a:srgbClr val="000000"/>
                </a:solidFill>
                <a:latin typeface="Helvetica"/>
                <a:ea typeface="Lucida Sans" charset="0"/>
                <a:cs typeface="Helvetica"/>
                <a:sym typeface="Lucida Sans" charset="0"/>
              </a:rPr>
              <a:t>2</a:t>
            </a:r>
            <a:r>
              <a:rPr lang="it-IT" sz="5400" dirty="0">
                <a:solidFill>
                  <a:srgbClr val="000000"/>
                </a:solidFill>
                <a:latin typeface="Helvetica"/>
                <a:ea typeface="Lucida Sans" charset="0"/>
                <a:cs typeface="Helvetica"/>
                <a:sym typeface="Lucida Sans" charset="0"/>
              </a:rPr>
              <a:t>, Thanh Duc Dang</a:t>
            </a:r>
            <a:r>
              <a:rPr lang="it-IT" sz="5400" baseline="30000" dirty="0">
                <a:solidFill>
                  <a:srgbClr val="000000"/>
                </a:solidFill>
                <a:latin typeface="Helvetica"/>
                <a:ea typeface="Lucida Sans" charset="0"/>
                <a:cs typeface="Helvetica"/>
                <a:sym typeface="Lucida Sans" charset="0"/>
              </a:rPr>
              <a:t>3</a:t>
            </a:r>
            <a:r>
              <a:rPr lang="it-IT" sz="5400" dirty="0">
                <a:solidFill>
                  <a:srgbClr val="000000"/>
                </a:solidFill>
                <a:latin typeface="Helvetica"/>
                <a:ea typeface="Lucida Sans" charset="0"/>
                <a:cs typeface="Helvetica"/>
                <a:sym typeface="Lucida Sans" charset="0"/>
              </a:rPr>
              <a:t>, Ranjit Deshmukh</a:t>
            </a:r>
            <a:r>
              <a:rPr lang="it-IT" sz="5400" baseline="30000" dirty="0">
                <a:solidFill>
                  <a:srgbClr val="000000"/>
                </a:solidFill>
                <a:latin typeface="Helvetica"/>
                <a:ea typeface="Lucida Sans" charset="0"/>
                <a:cs typeface="Helvetica"/>
                <a:sym typeface="Lucida Sans" charset="0"/>
              </a:rPr>
              <a:t>4</a:t>
            </a:r>
            <a:r>
              <a:rPr lang="it-IT" sz="5400" dirty="0">
                <a:solidFill>
                  <a:srgbClr val="000000"/>
                </a:solidFill>
                <a:latin typeface="Helvetica"/>
                <a:ea typeface="Lucida Sans" charset="0"/>
                <a:cs typeface="Helvetica"/>
                <a:sym typeface="Lucida Sans" charset="0"/>
              </a:rPr>
              <a:t>, Stefano Galelli</a:t>
            </a:r>
            <a:r>
              <a:rPr lang="it-IT" sz="5400" baseline="30000" dirty="0">
                <a:solidFill>
                  <a:srgbClr val="000000"/>
                </a:solidFill>
                <a:latin typeface="Helvetica"/>
                <a:ea typeface="Lucida Sans" charset="0"/>
                <a:cs typeface="Helvetica"/>
                <a:sym typeface="Lucida Sans" charset="0"/>
              </a:rPr>
              <a:t>5</a:t>
            </a:r>
            <a:endParaRPr lang="en-US" sz="5400" baseline="30000" dirty="0">
              <a:solidFill>
                <a:srgbClr val="000000"/>
              </a:solidFill>
              <a:latin typeface="Helvetica"/>
              <a:ea typeface="Lucida Sans" charset="0"/>
              <a:cs typeface="Helvetica"/>
              <a:sym typeface="Lucida Sans" charset="0"/>
            </a:endParaRPr>
          </a:p>
        </p:txBody>
      </p:sp>
      <p:sp>
        <p:nvSpPr>
          <p:cNvPr id="53" name="Rectangle 10">
            <a:extLst>
              <a:ext uri="{FF2B5EF4-FFF2-40B4-BE49-F238E27FC236}">
                <a16:creationId xmlns:a16="http://schemas.microsoft.com/office/drawing/2014/main" id="{5A989F43-22F1-CF26-C5E6-7747F2B950E5}"/>
              </a:ext>
            </a:extLst>
          </p:cNvPr>
          <p:cNvSpPr>
            <a:spLocks/>
          </p:cNvSpPr>
          <p:nvPr/>
        </p:nvSpPr>
        <p:spPr bwMode="auto">
          <a:xfrm>
            <a:off x="968878" y="6047089"/>
            <a:ext cx="20178000" cy="15090437"/>
          </a:xfrm>
          <a:prstGeom prst="rect">
            <a:avLst/>
          </a:prstGeom>
          <a:noFill/>
          <a:ln w="25400" cap="flat">
            <a:solidFill>
              <a:schemeClr val="accent5">
                <a:lumMod val="75000"/>
              </a:schemeClr>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b="1" dirty="0">
              <a:solidFill>
                <a:srgbClr val="000000"/>
              </a:solidFill>
              <a:latin typeface="Helvetica"/>
              <a:ea typeface="Lucida Sans" charset="0"/>
              <a:cs typeface="Helvetica"/>
              <a:sym typeface="Lucida Sans" charset="0"/>
            </a:endParaRPr>
          </a:p>
        </p:txBody>
      </p:sp>
      <p:sp>
        <p:nvSpPr>
          <p:cNvPr id="56" name="Rectangle 10">
            <a:extLst>
              <a:ext uri="{FF2B5EF4-FFF2-40B4-BE49-F238E27FC236}">
                <a16:creationId xmlns:a16="http://schemas.microsoft.com/office/drawing/2014/main" id="{59A1ECE7-2C14-F160-A69A-39FCB3EC1EDD}"/>
              </a:ext>
            </a:extLst>
          </p:cNvPr>
          <p:cNvSpPr>
            <a:spLocks/>
          </p:cNvSpPr>
          <p:nvPr/>
        </p:nvSpPr>
        <p:spPr bwMode="auto">
          <a:xfrm>
            <a:off x="955577" y="5327010"/>
            <a:ext cx="20209480" cy="720079"/>
          </a:xfrm>
          <a:prstGeom prst="rect">
            <a:avLst/>
          </a:prstGeom>
          <a:solidFill>
            <a:srgbClr val="0070C0"/>
          </a:solidFill>
          <a:ln w="25400" cap="flat">
            <a:noFill/>
            <a:prstDash val="solid"/>
            <a:miter lim="800000"/>
            <a:headEnd type="none" w="med" len="med"/>
            <a:tailEnd type="none" w="med" len="med"/>
          </a:ln>
        </p:spPr>
        <p:txBody>
          <a:bodyPr lIns="50800" tIns="50800" rIns="90981" bIns="50800">
            <a:prstTxWarp prst="textNoShape">
              <a:avLst/>
            </a:prstTxWarp>
          </a:bodyPr>
          <a:lstStyle/>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1. Background</a:t>
            </a:r>
          </a:p>
        </p:txBody>
      </p:sp>
      <p:sp>
        <p:nvSpPr>
          <p:cNvPr id="75" name="Rectangle 1">
            <a:extLst>
              <a:ext uri="{FF2B5EF4-FFF2-40B4-BE49-F238E27FC236}">
                <a16:creationId xmlns:a16="http://schemas.microsoft.com/office/drawing/2014/main" id="{3A604860-4F91-0526-DF13-52D44B237049}"/>
              </a:ext>
            </a:extLst>
          </p:cNvPr>
          <p:cNvSpPr>
            <a:spLocks/>
          </p:cNvSpPr>
          <p:nvPr/>
        </p:nvSpPr>
        <p:spPr bwMode="auto">
          <a:xfrm>
            <a:off x="843512" y="493354"/>
            <a:ext cx="41411890" cy="131821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defTabSz="914400" fontAlgn="base">
              <a:spcBef>
                <a:spcPts val="1000"/>
              </a:spcBef>
              <a:spcAft>
                <a:spcPct val="0"/>
              </a:spcAft>
            </a:pPr>
            <a:r>
              <a:rPr lang="en-US" sz="7200" b="1" dirty="0">
                <a:solidFill>
                  <a:srgbClr val="000000"/>
                </a:solidFill>
                <a:latin typeface="Helvetica"/>
                <a:ea typeface="ヒラギノ角ゴ ProN W3" charset="-128"/>
                <a:cs typeface="Helvetica"/>
                <a:sym typeface="Gill Sans" charset="0"/>
              </a:rPr>
              <a:t>Will history repeat itself? A quantitative analysis of Myanmar’s  </a:t>
            </a:r>
          </a:p>
          <a:p>
            <a:pPr algn="ctr" defTabSz="914400" fontAlgn="base">
              <a:spcBef>
                <a:spcPts val="1000"/>
              </a:spcBef>
              <a:spcAft>
                <a:spcPct val="0"/>
              </a:spcAft>
            </a:pPr>
            <a:r>
              <a:rPr lang="en-US" sz="7200" b="1" dirty="0">
                <a:solidFill>
                  <a:srgbClr val="000000"/>
                </a:solidFill>
                <a:latin typeface="Helvetica"/>
                <a:ea typeface="ヒラギノ角ゴ ProN W3" charset="-128"/>
                <a:cs typeface="Helvetica"/>
                <a:sym typeface="Gill Sans" charset="0"/>
              </a:rPr>
              <a:t>future energy pathways and their impact on free-flowing rivers</a:t>
            </a:r>
          </a:p>
        </p:txBody>
      </p:sp>
      <p:sp>
        <p:nvSpPr>
          <p:cNvPr id="81" name="Rectangle 39">
            <a:extLst>
              <a:ext uri="{FF2B5EF4-FFF2-40B4-BE49-F238E27FC236}">
                <a16:creationId xmlns:a16="http://schemas.microsoft.com/office/drawing/2014/main" id="{8905AD0B-DC39-BBA9-BA8E-D3B16D4FBBEC}"/>
              </a:ext>
            </a:extLst>
          </p:cNvPr>
          <p:cNvSpPr>
            <a:spLocks/>
          </p:cNvSpPr>
          <p:nvPr/>
        </p:nvSpPr>
        <p:spPr bwMode="auto">
          <a:xfrm>
            <a:off x="0" y="4421742"/>
            <a:ext cx="43200638" cy="1015730"/>
          </a:xfrm>
          <a:prstGeom prst="rect">
            <a:avLst/>
          </a:prstGeom>
          <a:noFill/>
          <a:ln w="12700" cap="flat">
            <a:noFill/>
            <a:miter lim="800000"/>
            <a:headEnd type="none" w="med" len="med"/>
            <a:tailEnd type="none" w="med" len="med"/>
          </a:ln>
        </p:spPr>
        <p:txBody>
          <a:bodyPr lIns="0" tIns="0" rIns="48465" bIns="0">
            <a:prstTxWarp prst="textNoShape">
              <a:avLst/>
            </a:prstTxWarp>
          </a:bodyPr>
          <a:lstStyle/>
          <a:p>
            <a:pPr marL="47625" algn="ctr" defTabSz="914400" fontAlgn="base">
              <a:spcBef>
                <a:spcPct val="0"/>
              </a:spcBef>
              <a:spcAft>
                <a:spcPct val="0"/>
              </a:spcAft>
            </a:pPr>
            <a:r>
              <a:rPr lang="en-US" sz="3200" baseline="30000" dirty="0">
                <a:solidFill>
                  <a:srgbClr val="000000"/>
                </a:solidFill>
                <a:latin typeface="Helvetica"/>
                <a:ea typeface="ヒラギノ角ゴ ProN W3" charset="-128"/>
                <a:cs typeface="Helvetica"/>
                <a:sym typeface="Gill Sans" charset="0"/>
              </a:rPr>
              <a:t>1 </a:t>
            </a:r>
            <a:r>
              <a:rPr lang="en-US" sz="3200" dirty="0">
                <a:solidFill>
                  <a:srgbClr val="000000"/>
                </a:solidFill>
                <a:latin typeface="Helvetica"/>
                <a:ea typeface="ヒラギノ角ゴ ProN W3" charset="-128"/>
                <a:cs typeface="Helvetica"/>
                <a:sym typeface="Gill Sans" charset="0"/>
              </a:rPr>
              <a:t>Dalian University of Technology; </a:t>
            </a:r>
            <a:r>
              <a:rPr lang="en-US" sz="3200" baseline="30000" dirty="0">
                <a:solidFill>
                  <a:srgbClr val="000000"/>
                </a:solidFill>
                <a:latin typeface="Helvetica"/>
                <a:ea typeface="ヒラギノ角ゴ ProN W3" charset="-128"/>
                <a:cs typeface="Helvetica"/>
                <a:sym typeface="Gill Sans" charset="0"/>
              </a:rPr>
              <a:t>2 </a:t>
            </a:r>
            <a:r>
              <a:rPr lang="en-US" sz="3200" dirty="0">
                <a:solidFill>
                  <a:srgbClr val="000000"/>
                </a:solidFill>
                <a:latin typeface="Helvetica"/>
                <a:ea typeface="ヒラギノ角ゴ ProN W3" charset="-128"/>
                <a:cs typeface="Helvetica"/>
                <a:sym typeface="Gill Sans" charset="0"/>
              </a:rPr>
              <a:t>University of Maryland; </a:t>
            </a:r>
            <a:r>
              <a:rPr lang="en-US" sz="3200" baseline="30000" dirty="0">
                <a:solidFill>
                  <a:srgbClr val="000000"/>
                </a:solidFill>
                <a:latin typeface="Helvetica"/>
                <a:ea typeface="ヒラギノ角ゴ ProN W3" charset="-128"/>
                <a:cs typeface="Helvetica"/>
                <a:sym typeface="Gill Sans" charset="0"/>
              </a:rPr>
              <a:t>3 </a:t>
            </a:r>
            <a:r>
              <a:rPr lang="en-US" sz="3200" dirty="0">
                <a:solidFill>
                  <a:srgbClr val="000000"/>
                </a:solidFill>
                <a:latin typeface="Helvetica"/>
                <a:ea typeface="ヒラギノ角ゴ ProN W3" charset="-128"/>
                <a:cs typeface="Helvetica"/>
                <a:sym typeface="Gill Sans" charset="0"/>
              </a:rPr>
              <a:t>University of South Florida; </a:t>
            </a:r>
            <a:r>
              <a:rPr lang="en-US" sz="3200" baseline="30000" dirty="0">
                <a:solidFill>
                  <a:srgbClr val="000000"/>
                </a:solidFill>
                <a:latin typeface="Helvetica"/>
                <a:ea typeface="ヒラギノ角ゴ ProN W3" charset="-128"/>
                <a:cs typeface="Helvetica"/>
                <a:sym typeface="Gill Sans" charset="0"/>
              </a:rPr>
              <a:t>4 </a:t>
            </a:r>
            <a:r>
              <a:rPr lang="en-US" sz="3200" dirty="0">
                <a:solidFill>
                  <a:srgbClr val="000000"/>
                </a:solidFill>
                <a:latin typeface="Helvetica"/>
                <a:ea typeface="ヒラギノ角ゴ ProN W3" charset="-128"/>
                <a:cs typeface="Helvetica"/>
                <a:sym typeface="Gill Sans" charset="0"/>
              </a:rPr>
              <a:t>University of California Santa Barbara; </a:t>
            </a:r>
            <a:r>
              <a:rPr lang="en-US" sz="3200" baseline="30000" dirty="0">
                <a:solidFill>
                  <a:srgbClr val="000000"/>
                </a:solidFill>
                <a:latin typeface="Helvetica"/>
                <a:ea typeface="ヒラギノ角ゴ ProN W3" charset="-128"/>
                <a:cs typeface="Helvetica"/>
                <a:sym typeface="Gill Sans" charset="0"/>
              </a:rPr>
              <a:t>5 </a:t>
            </a:r>
            <a:r>
              <a:rPr lang="en-US" sz="3200" dirty="0">
                <a:solidFill>
                  <a:srgbClr val="000000"/>
                </a:solidFill>
                <a:latin typeface="Helvetica"/>
                <a:ea typeface="ヒラギノ角ゴ ProN W3" charset="-128"/>
                <a:cs typeface="Helvetica"/>
                <a:sym typeface="Gill Sans" charset="0"/>
              </a:rPr>
              <a:t>Cornell University</a:t>
            </a:r>
          </a:p>
        </p:txBody>
      </p:sp>
      <p:sp>
        <p:nvSpPr>
          <p:cNvPr id="17" name="CasellaDiTesto 30">
            <a:extLst>
              <a:ext uri="{FF2B5EF4-FFF2-40B4-BE49-F238E27FC236}">
                <a16:creationId xmlns:a16="http://schemas.microsoft.com/office/drawing/2014/main" id="{EB7C3F95-96E5-3603-99D6-C9BE31447C96}"/>
              </a:ext>
            </a:extLst>
          </p:cNvPr>
          <p:cNvSpPr txBox="1"/>
          <p:nvPr/>
        </p:nvSpPr>
        <p:spPr>
          <a:xfrm>
            <a:off x="1274644" y="6361093"/>
            <a:ext cx="19364669" cy="2323713"/>
          </a:xfrm>
          <a:prstGeom prst="rect">
            <a:avLst/>
          </a:prstGeom>
          <a:noFill/>
        </p:spPr>
        <p:txBody>
          <a:bodyPr wrap="square" rtlCol="0">
            <a:spAutoFit/>
          </a:bodyPr>
          <a:lstStyle/>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Several river basins in Southeast Asia have recently witnessed the construction of new </a:t>
            </a:r>
            <a:r>
              <a:rPr lang="en-US" sz="3000" b="1" dirty="0">
                <a:solidFill>
                  <a:srgbClr val="000000"/>
                </a:solidFill>
                <a:latin typeface="Helvetica"/>
                <a:ea typeface="ヒラギノ角ゴ ProN W3" charset="-128"/>
                <a:cs typeface="Helvetica"/>
                <a:sym typeface="Gill Sans" charset="0"/>
              </a:rPr>
              <a:t>hydropower dams</a:t>
            </a:r>
            <a:r>
              <a:rPr lang="en-US" sz="3000" dirty="0">
                <a:solidFill>
                  <a:srgbClr val="000000"/>
                </a:solidFill>
                <a:latin typeface="Helvetica"/>
                <a:ea typeface="ヒラギノ角ゴ ProN W3" charset="-128"/>
                <a:cs typeface="Helvetica"/>
                <a:sym typeface="Gill Sans" charset="0"/>
              </a:rPr>
              <a:t>. This is the result of energy policies hinged on the exploitation of cheap and locally-available energy resources. </a:t>
            </a:r>
          </a:p>
          <a:p>
            <a:pPr algn="just" defTabSz="914400" fontAlgn="base">
              <a:spcBef>
                <a:spcPct val="0"/>
              </a:spcBef>
              <a:spcAft>
                <a:spcPts val="1500"/>
              </a:spcAft>
            </a:pPr>
            <a:endParaRPr lang="en-US" sz="3000" dirty="0">
              <a:solidFill>
                <a:srgbClr val="000000"/>
              </a:solidFill>
              <a:latin typeface="Helvetica"/>
              <a:ea typeface="ヒラギノ角ゴ ProN W3" charset="-128"/>
              <a:cs typeface="Helvetica"/>
              <a:sym typeface="Gill Sans" charset="0"/>
            </a:endParaRPr>
          </a:p>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  </a:t>
            </a:r>
          </a:p>
        </p:txBody>
      </p:sp>
      <p:sp>
        <p:nvSpPr>
          <p:cNvPr id="22" name="CasellaDiTesto 30">
            <a:extLst>
              <a:ext uri="{FF2B5EF4-FFF2-40B4-BE49-F238E27FC236}">
                <a16:creationId xmlns:a16="http://schemas.microsoft.com/office/drawing/2014/main" id="{1A166DD3-D78D-1F06-B509-60E6E3A5035D}"/>
              </a:ext>
            </a:extLst>
          </p:cNvPr>
          <p:cNvSpPr txBox="1"/>
          <p:nvPr/>
        </p:nvSpPr>
        <p:spPr>
          <a:xfrm>
            <a:off x="14889981" y="18441148"/>
            <a:ext cx="5749332" cy="2308324"/>
          </a:xfrm>
          <a:prstGeom prst="rect">
            <a:avLst/>
          </a:prstGeom>
          <a:noFill/>
        </p:spPr>
        <p:txBody>
          <a:bodyPr wrap="square" rtlCol="0">
            <a:spAutoFit/>
          </a:bodyPr>
          <a:lstStyle/>
          <a:p>
            <a:pPr defTabSz="914400" fontAlgn="base">
              <a:spcBef>
                <a:spcPct val="0"/>
              </a:spcBef>
              <a:spcAft>
                <a:spcPts val="1500"/>
              </a:spcAft>
            </a:pPr>
            <a:r>
              <a:rPr lang="en-US" sz="2400" i="1" dirty="0">
                <a:solidFill>
                  <a:srgbClr val="000000"/>
                </a:solidFill>
                <a:latin typeface="Helvetica"/>
                <a:ea typeface="ヒラギノ角ゴ ProN W3" charset="-128"/>
                <a:cs typeface="Helvetica"/>
                <a:sym typeface="Gill Sans" charset="0"/>
              </a:rPr>
              <a:t>(a) River basins supporting Myanmar’s power grid. Existing and planned dams are denoted in blue and red, respectively. (b) Graphical representation of Myanmar’s power generation and transmission fleet operated in 2020. </a:t>
            </a:r>
          </a:p>
        </p:txBody>
      </p:sp>
      <p:sp>
        <p:nvSpPr>
          <p:cNvPr id="26" name="Rectangle 10">
            <a:extLst>
              <a:ext uri="{FF2B5EF4-FFF2-40B4-BE49-F238E27FC236}">
                <a16:creationId xmlns:a16="http://schemas.microsoft.com/office/drawing/2014/main" id="{5C519ECB-DAA9-4C55-E15C-8A49C79BDFE6}"/>
              </a:ext>
            </a:extLst>
          </p:cNvPr>
          <p:cNvSpPr>
            <a:spLocks/>
          </p:cNvSpPr>
          <p:nvPr/>
        </p:nvSpPr>
        <p:spPr bwMode="auto">
          <a:xfrm>
            <a:off x="968878" y="21634214"/>
            <a:ext cx="20209480" cy="720079"/>
          </a:xfrm>
          <a:prstGeom prst="rect">
            <a:avLst/>
          </a:prstGeom>
          <a:solidFill>
            <a:srgbClr val="0070C0"/>
          </a:solidFill>
          <a:ln w="25400" cap="flat">
            <a:noFill/>
            <a:prstDash val="solid"/>
            <a:miter lim="800000"/>
            <a:headEnd type="none" w="med" len="med"/>
            <a:tailEnd type="none" w="med" len="med"/>
          </a:ln>
        </p:spPr>
        <p:txBody>
          <a:bodyPr lIns="50800" tIns="50800" rIns="90981" bIns="50800">
            <a:prstTxWarp prst="textNoShape">
              <a:avLst/>
            </a:prstTxWarp>
          </a:bodyPr>
          <a:lstStyle/>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600" b="1" kern="0" dirty="0">
                <a:solidFill>
                  <a:srgbClr val="FFFFFF"/>
                </a:solidFill>
                <a:latin typeface="Helvetica"/>
                <a:ea typeface="Lucida Sans" charset="0"/>
                <a:cs typeface="Helvetica"/>
                <a:sym typeface="Lucida Sans" charset="0"/>
              </a:rPr>
              <a:t>2</a:t>
            </a: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 Research questions</a:t>
            </a:r>
          </a:p>
        </p:txBody>
      </p:sp>
      <p:sp>
        <p:nvSpPr>
          <p:cNvPr id="27" name="Rectangle 10">
            <a:extLst>
              <a:ext uri="{FF2B5EF4-FFF2-40B4-BE49-F238E27FC236}">
                <a16:creationId xmlns:a16="http://schemas.microsoft.com/office/drawing/2014/main" id="{FDCD1D61-13BD-A626-CA9D-87B0ADB69579}"/>
              </a:ext>
            </a:extLst>
          </p:cNvPr>
          <p:cNvSpPr>
            <a:spLocks/>
          </p:cNvSpPr>
          <p:nvPr/>
        </p:nvSpPr>
        <p:spPr bwMode="auto">
          <a:xfrm>
            <a:off x="968400" y="22354293"/>
            <a:ext cx="20178000" cy="2866290"/>
          </a:xfrm>
          <a:prstGeom prst="rect">
            <a:avLst/>
          </a:prstGeom>
          <a:noFill/>
          <a:ln w="25400" cap="flat">
            <a:solidFill>
              <a:schemeClr val="accent5">
                <a:lumMod val="75000"/>
              </a:schemeClr>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b="1" dirty="0">
              <a:solidFill>
                <a:srgbClr val="000000"/>
              </a:solidFill>
              <a:latin typeface="Helvetica"/>
              <a:ea typeface="Lucida Sans" charset="0"/>
              <a:cs typeface="Helvetica"/>
              <a:sym typeface="Lucida Sans" charset="0"/>
            </a:endParaRPr>
          </a:p>
        </p:txBody>
      </p:sp>
      <p:sp>
        <p:nvSpPr>
          <p:cNvPr id="28" name="CasellaDiTesto 30">
            <a:extLst>
              <a:ext uri="{FF2B5EF4-FFF2-40B4-BE49-F238E27FC236}">
                <a16:creationId xmlns:a16="http://schemas.microsoft.com/office/drawing/2014/main" id="{98334328-3F79-F6A0-DE69-F1124509B6AC}"/>
              </a:ext>
            </a:extLst>
          </p:cNvPr>
          <p:cNvSpPr txBox="1"/>
          <p:nvPr/>
        </p:nvSpPr>
        <p:spPr>
          <a:xfrm>
            <a:off x="1274643" y="22832396"/>
            <a:ext cx="19364669" cy="1862048"/>
          </a:xfrm>
          <a:prstGeom prst="rect">
            <a:avLst/>
          </a:prstGeom>
          <a:noFill/>
        </p:spPr>
        <p:txBody>
          <a:bodyPr wrap="square" rtlCol="0">
            <a:spAutoFit/>
          </a:bodyPr>
          <a:lstStyle/>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What are the key drivers of future hydropower development in the Irrawaddy and Salween rivers?</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Could decarbonization policies further push hydropower development?</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Is there any potential conflict between water and other natural resources (e.g., land)?</a:t>
            </a:r>
            <a:endParaRPr lang="en-US" sz="3000" dirty="0">
              <a:solidFill>
                <a:srgbClr val="000000"/>
              </a:solidFill>
              <a:highlight>
                <a:srgbClr val="FFFF00"/>
              </a:highlight>
              <a:latin typeface="Helvetica"/>
              <a:ea typeface="ヒラギノ角ゴ ProN W3" charset="-128"/>
              <a:cs typeface="Helvetica"/>
              <a:sym typeface="Gill Sans" charset="0"/>
            </a:endParaRPr>
          </a:p>
        </p:txBody>
      </p:sp>
      <p:sp>
        <p:nvSpPr>
          <p:cNvPr id="29" name="Rectangle 10">
            <a:extLst>
              <a:ext uri="{FF2B5EF4-FFF2-40B4-BE49-F238E27FC236}">
                <a16:creationId xmlns:a16="http://schemas.microsoft.com/office/drawing/2014/main" id="{6C965754-BD89-010C-71B8-D399E82846FD}"/>
              </a:ext>
            </a:extLst>
          </p:cNvPr>
          <p:cNvSpPr>
            <a:spLocks/>
          </p:cNvSpPr>
          <p:nvPr/>
        </p:nvSpPr>
        <p:spPr bwMode="auto">
          <a:xfrm>
            <a:off x="936920" y="25796879"/>
            <a:ext cx="20209480" cy="720079"/>
          </a:xfrm>
          <a:prstGeom prst="rect">
            <a:avLst/>
          </a:prstGeom>
          <a:solidFill>
            <a:srgbClr val="0070C0"/>
          </a:solidFill>
          <a:ln w="25400" cap="flat">
            <a:noFill/>
            <a:prstDash val="solid"/>
            <a:miter lim="800000"/>
            <a:headEnd type="none" w="med" len="med"/>
            <a:tailEnd type="none" w="med" len="med"/>
          </a:ln>
        </p:spPr>
        <p:txBody>
          <a:bodyPr lIns="50800" tIns="50800" rIns="90981" bIns="50800">
            <a:prstTxWarp prst="textNoShape">
              <a:avLst/>
            </a:prstTxWarp>
          </a:bodyPr>
          <a:lstStyle/>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lang="en-US" sz="3600" b="1" kern="0" dirty="0">
                <a:solidFill>
                  <a:srgbClr val="FFFFFF"/>
                </a:solidFill>
                <a:latin typeface="Helvetica"/>
                <a:ea typeface="Lucida Sans" charset="0"/>
                <a:cs typeface="Helvetica"/>
                <a:sym typeface="Lucida Sans" charset="0"/>
              </a:rPr>
              <a:t>3</a:t>
            </a: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 Modelling framework</a:t>
            </a:r>
          </a:p>
        </p:txBody>
      </p:sp>
      <p:sp>
        <p:nvSpPr>
          <p:cNvPr id="30" name="Rectangle 10">
            <a:extLst>
              <a:ext uri="{FF2B5EF4-FFF2-40B4-BE49-F238E27FC236}">
                <a16:creationId xmlns:a16="http://schemas.microsoft.com/office/drawing/2014/main" id="{8BF9F8BC-0E51-4A17-3CE5-0B96852FFE3D}"/>
              </a:ext>
            </a:extLst>
          </p:cNvPr>
          <p:cNvSpPr>
            <a:spLocks/>
          </p:cNvSpPr>
          <p:nvPr/>
        </p:nvSpPr>
        <p:spPr bwMode="auto">
          <a:xfrm>
            <a:off x="936442" y="26516957"/>
            <a:ext cx="20178000" cy="5077139"/>
          </a:xfrm>
          <a:prstGeom prst="rect">
            <a:avLst/>
          </a:prstGeom>
          <a:noFill/>
          <a:ln w="25400" cap="flat">
            <a:solidFill>
              <a:schemeClr val="accent5">
                <a:lumMod val="75000"/>
              </a:schemeClr>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b="1" dirty="0">
              <a:solidFill>
                <a:srgbClr val="000000"/>
              </a:solidFill>
              <a:latin typeface="Helvetica"/>
              <a:ea typeface="Lucida Sans" charset="0"/>
              <a:cs typeface="Helvetica"/>
              <a:sym typeface="Lucida Sans" charset="0"/>
            </a:endParaRPr>
          </a:p>
        </p:txBody>
      </p:sp>
      <p:sp>
        <p:nvSpPr>
          <p:cNvPr id="32" name="Rectangle 10">
            <a:extLst>
              <a:ext uri="{FF2B5EF4-FFF2-40B4-BE49-F238E27FC236}">
                <a16:creationId xmlns:a16="http://schemas.microsoft.com/office/drawing/2014/main" id="{280BF90F-E0CA-F6E2-2A17-704E4388AA52}"/>
              </a:ext>
            </a:extLst>
          </p:cNvPr>
          <p:cNvSpPr>
            <a:spLocks/>
          </p:cNvSpPr>
          <p:nvPr/>
        </p:nvSpPr>
        <p:spPr bwMode="auto">
          <a:xfrm>
            <a:off x="22120634" y="6047088"/>
            <a:ext cx="20178000" cy="9238135"/>
          </a:xfrm>
          <a:prstGeom prst="rect">
            <a:avLst/>
          </a:prstGeom>
          <a:noFill/>
          <a:ln w="25400" cap="flat">
            <a:solidFill>
              <a:schemeClr val="accent5">
                <a:lumMod val="75000"/>
              </a:schemeClr>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b="1" dirty="0">
              <a:solidFill>
                <a:srgbClr val="000000"/>
              </a:solidFill>
              <a:latin typeface="Helvetica"/>
              <a:ea typeface="Lucida Sans" charset="0"/>
              <a:cs typeface="Helvetica"/>
              <a:sym typeface="Lucida Sans" charset="0"/>
            </a:endParaRPr>
          </a:p>
        </p:txBody>
      </p:sp>
      <p:sp>
        <p:nvSpPr>
          <p:cNvPr id="33" name="Rectangle 10">
            <a:extLst>
              <a:ext uri="{FF2B5EF4-FFF2-40B4-BE49-F238E27FC236}">
                <a16:creationId xmlns:a16="http://schemas.microsoft.com/office/drawing/2014/main" id="{77B4B637-0D4C-25B1-A56B-42FD0FA4D80C}"/>
              </a:ext>
            </a:extLst>
          </p:cNvPr>
          <p:cNvSpPr>
            <a:spLocks/>
          </p:cNvSpPr>
          <p:nvPr/>
        </p:nvSpPr>
        <p:spPr bwMode="auto">
          <a:xfrm>
            <a:off x="22137398" y="29413199"/>
            <a:ext cx="12000201" cy="2179782"/>
          </a:xfrm>
          <a:prstGeom prst="rect">
            <a:avLst/>
          </a:prstGeom>
          <a:noFill/>
          <a:ln w="25400" cap="flat">
            <a:solidFill>
              <a:srgbClr val="0070C0"/>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b="1" dirty="0">
              <a:solidFill>
                <a:srgbClr val="000000"/>
              </a:solidFill>
              <a:latin typeface="Helvetica"/>
              <a:ea typeface="Lucida Sans" charset="0"/>
              <a:cs typeface="Helvetica"/>
              <a:sym typeface="Lucida Sans" charset="0"/>
            </a:endParaRPr>
          </a:p>
        </p:txBody>
      </p:sp>
      <p:sp>
        <p:nvSpPr>
          <p:cNvPr id="34" name="Rectangle 10">
            <a:extLst>
              <a:ext uri="{FF2B5EF4-FFF2-40B4-BE49-F238E27FC236}">
                <a16:creationId xmlns:a16="http://schemas.microsoft.com/office/drawing/2014/main" id="{B97BC34D-17CE-7A0D-88D9-450E9C3CC1F3}"/>
              </a:ext>
            </a:extLst>
          </p:cNvPr>
          <p:cNvSpPr>
            <a:spLocks/>
          </p:cNvSpPr>
          <p:nvPr/>
        </p:nvSpPr>
        <p:spPr bwMode="auto">
          <a:xfrm>
            <a:off x="22107333" y="5327010"/>
            <a:ext cx="20209480" cy="720079"/>
          </a:xfrm>
          <a:prstGeom prst="rect">
            <a:avLst/>
          </a:prstGeom>
          <a:solidFill>
            <a:srgbClr val="0070C0"/>
          </a:solidFill>
          <a:ln w="25400" cap="flat">
            <a:noFill/>
            <a:prstDash val="solid"/>
            <a:miter lim="800000"/>
            <a:headEnd type="none" w="med" len="med"/>
            <a:tailEnd type="none" w="med" len="med"/>
          </a:ln>
        </p:spPr>
        <p:txBody>
          <a:bodyPr lIns="50800" tIns="50800" rIns="90981" bIns="50800">
            <a:prstTxWarp prst="textNoShape">
              <a:avLst/>
            </a:prstTxWarp>
          </a:bodyPr>
          <a:lstStyle/>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4. Experimental setup</a:t>
            </a:r>
          </a:p>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endPar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endParaRPr>
          </a:p>
        </p:txBody>
      </p:sp>
      <p:sp>
        <p:nvSpPr>
          <p:cNvPr id="35" name="Rectangle 34">
            <a:extLst>
              <a:ext uri="{FF2B5EF4-FFF2-40B4-BE49-F238E27FC236}">
                <a16:creationId xmlns:a16="http://schemas.microsoft.com/office/drawing/2014/main" id="{7AA7C494-091C-6A58-C3B5-D53E802F158E}"/>
              </a:ext>
            </a:extLst>
          </p:cNvPr>
          <p:cNvSpPr/>
          <p:nvPr/>
        </p:nvSpPr>
        <p:spPr>
          <a:xfrm>
            <a:off x="12070804" y="28402608"/>
            <a:ext cx="3773340" cy="1477328"/>
          </a:xfrm>
          <a:prstGeom prst="rect">
            <a:avLst/>
          </a:prstGeom>
          <a:solidFill>
            <a:srgbClr val="FFC000">
              <a:alpha val="20000"/>
            </a:srgbClr>
          </a:solidFill>
          <a:ln w="3175">
            <a:solidFill>
              <a:schemeClr val="tx1"/>
            </a:solidFill>
          </a:ln>
        </p:spPr>
        <p:txBody>
          <a:bodyPr wrap="square">
            <a:spAutoFit/>
          </a:bodyPr>
          <a:lstStyle/>
          <a:p>
            <a:pPr algn="ctr"/>
            <a:r>
              <a:rPr lang="en-US" sz="3000" dirty="0">
                <a:latin typeface="Helvetica" pitchFamily="2" charset="0"/>
                <a:ea typeface="Gill Sans MT" charset="0"/>
                <a:cs typeface="Gill Sans MT" charset="0"/>
              </a:rPr>
              <a:t>CAPACITY EXPANSION MODEL</a:t>
            </a:r>
          </a:p>
        </p:txBody>
      </p:sp>
      <p:sp>
        <p:nvSpPr>
          <p:cNvPr id="39" name="Rectangle 38">
            <a:extLst>
              <a:ext uri="{FF2B5EF4-FFF2-40B4-BE49-F238E27FC236}">
                <a16:creationId xmlns:a16="http://schemas.microsoft.com/office/drawing/2014/main" id="{0304D068-3FE0-71D6-0718-DB51A891437B}"/>
              </a:ext>
            </a:extLst>
          </p:cNvPr>
          <p:cNvSpPr/>
          <p:nvPr/>
        </p:nvSpPr>
        <p:spPr>
          <a:xfrm>
            <a:off x="5050403" y="29742300"/>
            <a:ext cx="3773340" cy="1015663"/>
          </a:xfrm>
          <a:prstGeom prst="rect">
            <a:avLst/>
          </a:prstGeom>
          <a:solidFill>
            <a:schemeClr val="accent5">
              <a:lumMod val="60000"/>
              <a:lumOff val="40000"/>
            </a:schemeClr>
          </a:solidFill>
          <a:ln w="3175">
            <a:solidFill>
              <a:schemeClr val="tx1"/>
            </a:solidFill>
          </a:ln>
        </p:spPr>
        <p:txBody>
          <a:bodyPr wrap="square" anchor="t">
            <a:spAutoFit/>
          </a:bodyPr>
          <a:lstStyle/>
          <a:p>
            <a:pPr algn="ctr"/>
            <a:r>
              <a:rPr lang="en-US" sz="3000" dirty="0">
                <a:latin typeface="Helvetica" pitchFamily="2" charset="0"/>
                <a:ea typeface="Gill Sans MT" charset="0"/>
                <a:cs typeface="Gill Sans MT" charset="0"/>
              </a:rPr>
              <a:t>HYDROLOGICAL MODEL</a:t>
            </a:r>
          </a:p>
        </p:txBody>
      </p:sp>
      <p:sp>
        <p:nvSpPr>
          <p:cNvPr id="41" name="TextBox 40">
            <a:extLst>
              <a:ext uri="{FF2B5EF4-FFF2-40B4-BE49-F238E27FC236}">
                <a16:creationId xmlns:a16="http://schemas.microsoft.com/office/drawing/2014/main" id="{4EAA591F-5588-5782-5E04-6327A48839AB}"/>
              </a:ext>
            </a:extLst>
          </p:cNvPr>
          <p:cNvSpPr txBox="1"/>
          <p:nvPr/>
        </p:nvSpPr>
        <p:spPr>
          <a:xfrm>
            <a:off x="2143208" y="26750759"/>
            <a:ext cx="3229625" cy="830997"/>
          </a:xfrm>
          <a:prstGeom prst="rect">
            <a:avLst/>
          </a:prstGeom>
          <a:noFill/>
        </p:spPr>
        <p:txBody>
          <a:bodyPr wrap="square" rtlCol="0">
            <a:spAutoFit/>
          </a:bodyPr>
          <a:lstStyle/>
          <a:p>
            <a:pPr marL="7938" lvl="1"/>
            <a:r>
              <a:rPr lang="en-US" sz="2400" dirty="0" err="1">
                <a:latin typeface="Helvetica" pitchFamily="2" charset="0"/>
                <a:cs typeface="Gill Sans MT"/>
              </a:rPr>
              <a:t>REZoning</a:t>
            </a:r>
            <a:r>
              <a:rPr lang="en-US" sz="2400" dirty="0">
                <a:latin typeface="Helvetica" pitchFamily="2" charset="0"/>
                <a:cs typeface="Gill Sans MT"/>
              </a:rPr>
              <a:t> + </a:t>
            </a:r>
            <a:r>
              <a:rPr lang="en-US" sz="2400" dirty="0" err="1">
                <a:latin typeface="Helvetica" pitchFamily="2" charset="0"/>
                <a:cs typeface="Gill Sans MT"/>
              </a:rPr>
              <a:t>Renewables.ninja</a:t>
            </a:r>
            <a:endParaRPr lang="en-US" sz="2400" dirty="0">
              <a:latin typeface="Helvetica" pitchFamily="2" charset="0"/>
              <a:cs typeface="Gill Sans MT"/>
            </a:endParaRPr>
          </a:p>
        </p:txBody>
      </p:sp>
      <p:sp>
        <p:nvSpPr>
          <p:cNvPr id="42" name="Rectangle 41">
            <a:extLst>
              <a:ext uri="{FF2B5EF4-FFF2-40B4-BE49-F238E27FC236}">
                <a16:creationId xmlns:a16="http://schemas.microsoft.com/office/drawing/2014/main" id="{98F53918-BAAB-524D-7E47-1942C9EFD5DD}"/>
              </a:ext>
            </a:extLst>
          </p:cNvPr>
          <p:cNvSpPr/>
          <p:nvPr/>
        </p:nvSpPr>
        <p:spPr>
          <a:xfrm>
            <a:off x="5050403" y="27511234"/>
            <a:ext cx="3773340" cy="1477328"/>
          </a:xfrm>
          <a:prstGeom prst="rect">
            <a:avLst/>
          </a:prstGeom>
          <a:solidFill>
            <a:schemeClr val="accent2">
              <a:lumMod val="20000"/>
              <a:lumOff val="80000"/>
            </a:schemeClr>
          </a:solidFill>
          <a:ln w="3175">
            <a:solidFill>
              <a:schemeClr val="tx1"/>
            </a:solidFill>
          </a:ln>
        </p:spPr>
        <p:txBody>
          <a:bodyPr wrap="square">
            <a:spAutoFit/>
          </a:bodyPr>
          <a:lstStyle/>
          <a:p>
            <a:pPr algn="ctr"/>
            <a:r>
              <a:rPr lang="en-US" sz="3000" dirty="0">
                <a:latin typeface="Helvetica" pitchFamily="2" charset="0"/>
                <a:ea typeface="Gill Sans MT" charset="0"/>
                <a:cs typeface="Gill Sans MT" charset="0"/>
              </a:rPr>
              <a:t>RENEWABLE ENERGY POTENTIAL MODEL</a:t>
            </a:r>
          </a:p>
        </p:txBody>
      </p:sp>
      <p:sp>
        <p:nvSpPr>
          <p:cNvPr id="50" name="TextBox 49">
            <a:extLst>
              <a:ext uri="{FF2B5EF4-FFF2-40B4-BE49-F238E27FC236}">
                <a16:creationId xmlns:a16="http://schemas.microsoft.com/office/drawing/2014/main" id="{E614ED18-F565-924A-5778-DCE2BC9D7D1F}"/>
              </a:ext>
            </a:extLst>
          </p:cNvPr>
          <p:cNvSpPr txBox="1"/>
          <p:nvPr/>
        </p:nvSpPr>
        <p:spPr>
          <a:xfrm>
            <a:off x="16895147" y="28397357"/>
            <a:ext cx="3773340" cy="1477328"/>
          </a:xfrm>
          <a:prstGeom prst="rect">
            <a:avLst/>
          </a:prstGeom>
          <a:noFill/>
        </p:spPr>
        <p:txBody>
          <a:bodyPr wrap="square" rtlCol="0">
            <a:spAutoFit/>
          </a:bodyPr>
          <a:lstStyle/>
          <a:p>
            <a:pPr marL="7938" lvl="1" algn="ctr"/>
            <a:r>
              <a:rPr lang="en-US" sz="3000" dirty="0">
                <a:latin typeface="Helvetica" pitchFamily="2" charset="0"/>
                <a:cs typeface="Gill Sans MT"/>
              </a:rPr>
              <a:t>Power generation fleet, costs, emissions</a:t>
            </a:r>
          </a:p>
        </p:txBody>
      </p:sp>
      <p:sp>
        <p:nvSpPr>
          <p:cNvPr id="62" name="TextBox 61">
            <a:extLst>
              <a:ext uri="{FF2B5EF4-FFF2-40B4-BE49-F238E27FC236}">
                <a16:creationId xmlns:a16="http://schemas.microsoft.com/office/drawing/2014/main" id="{F0988D69-3845-03A6-A6B4-8FBF15C5ADF2}"/>
              </a:ext>
            </a:extLst>
          </p:cNvPr>
          <p:cNvSpPr txBox="1"/>
          <p:nvPr/>
        </p:nvSpPr>
        <p:spPr>
          <a:xfrm>
            <a:off x="1036015" y="28684239"/>
            <a:ext cx="3229628" cy="1015663"/>
          </a:xfrm>
          <a:prstGeom prst="rect">
            <a:avLst/>
          </a:prstGeom>
          <a:noFill/>
        </p:spPr>
        <p:txBody>
          <a:bodyPr wrap="square" rtlCol="0">
            <a:spAutoFit/>
          </a:bodyPr>
          <a:lstStyle/>
          <a:p>
            <a:pPr marL="7938" lvl="1" algn="ctr"/>
            <a:r>
              <a:rPr lang="en-US" sz="3000" dirty="0">
                <a:latin typeface="Helvetica" pitchFamily="2" charset="0"/>
                <a:cs typeface="Gill Sans MT"/>
              </a:rPr>
              <a:t>Meteorological forcings</a:t>
            </a:r>
          </a:p>
        </p:txBody>
      </p:sp>
      <p:cxnSp>
        <p:nvCxnSpPr>
          <p:cNvPr id="64" name="Elbow Connector 63">
            <a:extLst>
              <a:ext uri="{FF2B5EF4-FFF2-40B4-BE49-F238E27FC236}">
                <a16:creationId xmlns:a16="http://schemas.microsoft.com/office/drawing/2014/main" id="{5D59BB22-54CE-2A21-7AC1-ECD9E857381E}"/>
              </a:ext>
            </a:extLst>
          </p:cNvPr>
          <p:cNvCxnSpPr>
            <a:stCxn id="62" idx="0"/>
            <a:endCxn id="42" idx="1"/>
          </p:cNvCxnSpPr>
          <p:nvPr/>
        </p:nvCxnSpPr>
        <p:spPr>
          <a:xfrm rot="5400000" flipH="1" flipV="1">
            <a:off x="3633446" y="27267282"/>
            <a:ext cx="434341" cy="2399574"/>
          </a:xfrm>
          <a:prstGeom prst="bentConnector2">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3FF5CFA-CE28-C93F-34D0-57CEEB7C6ED9}"/>
              </a:ext>
            </a:extLst>
          </p:cNvPr>
          <p:cNvCxnSpPr>
            <a:stCxn id="62" idx="2"/>
            <a:endCxn id="39" idx="1"/>
          </p:cNvCxnSpPr>
          <p:nvPr/>
        </p:nvCxnSpPr>
        <p:spPr>
          <a:xfrm rot="16200000" flipH="1">
            <a:off x="3575501" y="28775230"/>
            <a:ext cx="550230" cy="2399574"/>
          </a:xfrm>
          <a:prstGeom prst="bentConnector2">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15E1785-AB5A-B57D-4818-238699C856C6}"/>
              </a:ext>
            </a:extLst>
          </p:cNvPr>
          <p:cNvSpPr txBox="1"/>
          <p:nvPr/>
        </p:nvSpPr>
        <p:spPr>
          <a:xfrm>
            <a:off x="9608503" y="27046600"/>
            <a:ext cx="3436401" cy="1015663"/>
          </a:xfrm>
          <a:prstGeom prst="rect">
            <a:avLst/>
          </a:prstGeom>
          <a:noFill/>
        </p:spPr>
        <p:txBody>
          <a:bodyPr wrap="square" rtlCol="0">
            <a:spAutoFit/>
          </a:bodyPr>
          <a:lstStyle/>
          <a:p>
            <a:pPr marL="7938" lvl="1"/>
            <a:r>
              <a:rPr lang="en-US" sz="3000" dirty="0">
                <a:latin typeface="Helvetica" pitchFamily="2" charset="0"/>
                <a:cs typeface="Gill Sans MT"/>
              </a:rPr>
              <a:t>Solar and wind availability</a:t>
            </a:r>
          </a:p>
        </p:txBody>
      </p:sp>
      <p:sp>
        <p:nvSpPr>
          <p:cNvPr id="69" name="TextBox 68">
            <a:extLst>
              <a:ext uri="{FF2B5EF4-FFF2-40B4-BE49-F238E27FC236}">
                <a16:creationId xmlns:a16="http://schemas.microsoft.com/office/drawing/2014/main" id="{FA7D38D9-E1E5-A790-2D46-3F0C696E8E71}"/>
              </a:ext>
            </a:extLst>
          </p:cNvPr>
          <p:cNvSpPr txBox="1"/>
          <p:nvPr/>
        </p:nvSpPr>
        <p:spPr>
          <a:xfrm>
            <a:off x="9445704" y="30461385"/>
            <a:ext cx="3341002" cy="1015663"/>
          </a:xfrm>
          <a:prstGeom prst="rect">
            <a:avLst/>
          </a:prstGeom>
          <a:noFill/>
        </p:spPr>
        <p:txBody>
          <a:bodyPr wrap="square" rtlCol="0">
            <a:spAutoFit/>
          </a:bodyPr>
          <a:lstStyle/>
          <a:p>
            <a:pPr marL="7938" lvl="1"/>
            <a:r>
              <a:rPr lang="en-US" sz="3000" dirty="0">
                <a:latin typeface="Helvetica" pitchFamily="2" charset="0"/>
                <a:cs typeface="Gill Sans MT"/>
              </a:rPr>
              <a:t>Hydropower availability</a:t>
            </a:r>
          </a:p>
        </p:txBody>
      </p:sp>
      <p:sp>
        <p:nvSpPr>
          <p:cNvPr id="70" name="TextBox 69">
            <a:extLst>
              <a:ext uri="{FF2B5EF4-FFF2-40B4-BE49-F238E27FC236}">
                <a16:creationId xmlns:a16="http://schemas.microsoft.com/office/drawing/2014/main" id="{7ED8036D-5EAA-B2EE-5253-AC33950B97A4}"/>
              </a:ext>
            </a:extLst>
          </p:cNvPr>
          <p:cNvSpPr txBox="1"/>
          <p:nvPr/>
        </p:nvSpPr>
        <p:spPr>
          <a:xfrm>
            <a:off x="14166335" y="27000283"/>
            <a:ext cx="2603867" cy="1015663"/>
          </a:xfrm>
          <a:prstGeom prst="rect">
            <a:avLst/>
          </a:prstGeom>
          <a:noFill/>
        </p:spPr>
        <p:txBody>
          <a:bodyPr wrap="square" rtlCol="0">
            <a:spAutoFit/>
          </a:bodyPr>
          <a:lstStyle/>
          <a:p>
            <a:pPr marL="7938" lvl="1"/>
            <a:r>
              <a:rPr lang="en-US" sz="3000" dirty="0">
                <a:latin typeface="Helvetica" pitchFamily="2" charset="0"/>
                <a:cs typeface="Gill Sans MT"/>
              </a:rPr>
              <a:t>Electricity demand</a:t>
            </a:r>
          </a:p>
        </p:txBody>
      </p:sp>
      <p:sp>
        <p:nvSpPr>
          <p:cNvPr id="71" name="TextBox 70">
            <a:extLst>
              <a:ext uri="{FF2B5EF4-FFF2-40B4-BE49-F238E27FC236}">
                <a16:creationId xmlns:a16="http://schemas.microsoft.com/office/drawing/2014/main" id="{21FAA045-812C-EDBB-EB08-73D59D4C96C9}"/>
              </a:ext>
            </a:extLst>
          </p:cNvPr>
          <p:cNvSpPr txBox="1"/>
          <p:nvPr/>
        </p:nvSpPr>
        <p:spPr>
          <a:xfrm>
            <a:off x="14252989" y="30296552"/>
            <a:ext cx="1862558" cy="1015663"/>
          </a:xfrm>
          <a:prstGeom prst="rect">
            <a:avLst/>
          </a:prstGeom>
          <a:noFill/>
        </p:spPr>
        <p:txBody>
          <a:bodyPr wrap="square" rtlCol="0">
            <a:spAutoFit/>
          </a:bodyPr>
          <a:lstStyle/>
          <a:p>
            <a:pPr marL="7938" lvl="1"/>
            <a:r>
              <a:rPr lang="en-US" sz="3000" dirty="0">
                <a:latin typeface="Helvetica" pitchFamily="2" charset="0"/>
                <a:cs typeface="Gill Sans MT"/>
              </a:rPr>
              <a:t>Climate policies</a:t>
            </a:r>
          </a:p>
        </p:txBody>
      </p:sp>
      <p:cxnSp>
        <p:nvCxnSpPr>
          <p:cNvPr id="73" name="Elbow Connector 72">
            <a:extLst>
              <a:ext uri="{FF2B5EF4-FFF2-40B4-BE49-F238E27FC236}">
                <a16:creationId xmlns:a16="http://schemas.microsoft.com/office/drawing/2014/main" id="{7E58658C-3C3C-0775-188A-EC54268DF0A0}"/>
              </a:ext>
            </a:extLst>
          </p:cNvPr>
          <p:cNvCxnSpPr>
            <a:stCxn id="42" idx="3"/>
            <a:endCxn id="35" idx="1"/>
          </p:cNvCxnSpPr>
          <p:nvPr/>
        </p:nvCxnSpPr>
        <p:spPr>
          <a:xfrm>
            <a:off x="8823743" y="28249898"/>
            <a:ext cx="3247061" cy="891374"/>
          </a:xfrm>
          <a:prstGeom prst="bentConnector3">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1E43D816-F613-7330-96C3-381B7C59EB16}"/>
              </a:ext>
            </a:extLst>
          </p:cNvPr>
          <p:cNvCxnSpPr>
            <a:cxnSpLocks/>
            <a:stCxn id="39" idx="3"/>
          </p:cNvCxnSpPr>
          <p:nvPr/>
        </p:nvCxnSpPr>
        <p:spPr>
          <a:xfrm flipV="1">
            <a:off x="8823743" y="29141272"/>
            <a:ext cx="1623105" cy="1108860"/>
          </a:xfrm>
          <a:prstGeom prst="bentConnector3">
            <a:avLst>
              <a:gd name="adj1" fmla="val 100077"/>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A512074-267B-AF16-55CF-92583694BC90}"/>
              </a:ext>
            </a:extLst>
          </p:cNvPr>
          <p:cNvCxnSpPr>
            <a:cxnSpLocks/>
            <a:stCxn id="35" idx="3"/>
            <a:endCxn id="50" idx="1"/>
          </p:cNvCxnSpPr>
          <p:nvPr/>
        </p:nvCxnSpPr>
        <p:spPr>
          <a:xfrm flipV="1">
            <a:off x="15844144" y="29136021"/>
            <a:ext cx="1051003" cy="525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F330CFF-61B6-B707-2FFA-FECAA715EBC2}"/>
              </a:ext>
            </a:extLst>
          </p:cNvPr>
          <p:cNvCxnSpPr>
            <a:cxnSpLocks/>
            <a:endCxn id="35" idx="0"/>
          </p:cNvCxnSpPr>
          <p:nvPr/>
        </p:nvCxnSpPr>
        <p:spPr>
          <a:xfrm>
            <a:off x="13957474" y="26886160"/>
            <a:ext cx="0" cy="151644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740914C-36A0-3C67-E77D-5899ED1C0242}"/>
              </a:ext>
            </a:extLst>
          </p:cNvPr>
          <p:cNvSpPr txBox="1"/>
          <p:nvPr/>
        </p:nvSpPr>
        <p:spPr>
          <a:xfrm>
            <a:off x="2143209" y="30837669"/>
            <a:ext cx="2381432" cy="461665"/>
          </a:xfrm>
          <a:prstGeom prst="rect">
            <a:avLst/>
          </a:prstGeom>
          <a:noFill/>
        </p:spPr>
        <p:txBody>
          <a:bodyPr wrap="square" rtlCol="0">
            <a:spAutoFit/>
          </a:bodyPr>
          <a:lstStyle/>
          <a:p>
            <a:pPr marL="7938" lvl="1"/>
            <a:r>
              <a:rPr lang="en-US" sz="2400" dirty="0">
                <a:latin typeface="Helvetica" pitchFamily="2" charset="0"/>
                <a:cs typeface="Gill Sans MT"/>
              </a:rPr>
              <a:t>VIC-Res</a:t>
            </a:r>
          </a:p>
        </p:txBody>
      </p:sp>
      <p:sp>
        <p:nvSpPr>
          <p:cNvPr id="106" name="Rectangle 105">
            <a:extLst>
              <a:ext uri="{FF2B5EF4-FFF2-40B4-BE49-F238E27FC236}">
                <a16:creationId xmlns:a16="http://schemas.microsoft.com/office/drawing/2014/main" id="{21E1A2D2-D558-9FF2-7AFE-8D6FA7C4890E}"/>
              </a:ext>
            </a:extLst>
          </p:cNvPr>
          <p:cNvSpPr/>
          <p:nvPr/>
        </p:nvSpPr>
        <p:spPr>
          <a:xfrm>
            <a:off x="1398677" y="30788727"/>
            <a:ext cx="540000" cy="540000"/>
          </a:xfrm>
          <a:prstGeom prst="rect">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0365950-4FBA-9CD3-28E3-C022F77880C7}"/>
              </a:ext>
            </a:extLst>
          </p:cNvPr>
          <p:cNvSpPr/>
          <p:nvPr/>
        </p:nvSpPr>
        <p:spPr>
          <a:xfrm>
            <a:off x="1394349" y="26823254"/>
            <a:ext cx="540000" cy="54000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asellaDiTesto 30">
            <a:extLst>
              <a:ext uri="{FF2B5EF4-FFF2-40B4-BE49-F238E27FC236}">
                <a16:creationId xmlns:a16="http://schemas.microsoft.com/office/drawing/2014/main" id="{9BEED7D9-1A88-794F-794C-21A3A8602F93}"/>
              </a:ext>
            </a:extLst>
          </p:cNvPr>
          <p:cNvSpPr txBox="1"/>
          <p:nvPr/>
        </p:nvSpPr>
        <p:spPr>
          <a:xfrm>
            <a:off x="22453409" y="6361093"/>
            <a:ext cx="19364669" cy="1015663"/>
          </a:xfrm>
          <a:prstGeom prst="rect">
            <a:avLst/>
          </a:prstGeom>
          <a:noFill/>
        </p:spPr>
        <p:txBody>
          <a:bodyPr wrap="square" rtlCol="0">
            <a:spAutoFit/>
          </a:bodyPr>
          <a:lstStyle/>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We hypothesize that future hydropower development (over the period 2020-2050) could be influenced by three main drivers, namely future </a:t>
            </a:r>
            <a:r>
              <a:rPr lang="en-US" sz="3000" b="1" dirty="0">
                <a:solidFill>
                  <a:srgbClr val="000000"/>
                </a:solidFill>
                <a:latin typeface="Helvetica"/>
                <a:ea typeface="ヒラギノ角ゴ ProN W3" charset="-128"/>
                <a:cs typeface="Helvetica"/>
                <a:sym typeface="Gill Sans" charset="0"/>
              </a:rPr>
              <a:t>hydrological conditions</a:t>
            </a:r>
            <a:r>
              <a:rPr lang="en-US" sz="3000" dirty="0">
                <a:solidFill>
                  <a:srgbClr val="000000"/>
                </a:solidFill>
                <a:latin typeface="Helvetica"/>
                <a:ea typeface="ヒラギノ角ゴ ProN W3" charset="-128"/>
                <a:cs typeface="Helvetica"/>
                <a:sym typeface="Gill Sans" charset="0"/>
              </a:rPr>
              <a:t>, </a:t>
            </a:r>
            <a:r>
              <a:rPr lang="en-US" sz="3000" b="1" dirty="0">
                <a:solidFill>
                  <a:srgbClr val="000000"/>
                </a:solidFill>
                <a:latin typeface="Helvetica"/>
                <a:ea typeface="ヒラギノ角ゴ ProN W3" charset="-128"/>
                <a:cs typeface="Helvetica"/>
                <a:sym typeface="Gill Sans" charset="0"/>
              </a:rPr>
              <a:t>electricity demand</a:t>
            </a:r>
            <a:r>
              <a:rPr lang="en-US" sz="3000" dirty="0">
                <a:solidFill>
                  <a:srgbClr val="000000"/>
                </a:solidFill>
                <a:latin typeface="Helvetica"/>
                <a:ea typeface="ヒラギノ角ゴ ProN W3" charset="-128"/>
                <a:cs typeface="Helvetica"/>
                <a:sym typeface="Gill Sans" charset="0"/>
              </a:rPr>
              <a:t>, and </a:t>
            </a:r>
            <a:r>
              <a:rPr lang="en-US" sz="3000" b="1" dirty="0">
                <a:solidFill>
                  <a:srgbClr val="000000"/>
                </a:solidFill>
                <a:latin typeface="Helvetica"/>
                <a:ea typeface="ヒラギノ角ゴ ProN W3" charset="-128"/>
                <a:cs typeface="Helvetica"/>
                <a:sym typeface="Gill Sans" charset="0"/>
              </a:rPr>
              <a:t>decarbonization </a:t>
            </a:r>
            <a:r>
              <a:rPr lang="en-US" sz="3000" dirty="0">
                <a:solidFill>
                  <a:srgbClr val="000000"/>
                </a:solidFill>
                <a:latin typeface="Helvetica"/>
                <a:ea typeface="ヒラギノ角ゴ ProN W3" charset="-128"/>
                <a:cs typeface="Helvetica"/>
                <a:sym typeface="Gill Sans" charset="0"/>
              </a:rPr>
              <a:t>policies.</a:t>
            </a:r>
          </a:p>
        </p:txBody>
      </p:sp>
      <p:sp>
        <p:nvSpPr>
          <p:cNvPr id="117" name="Rectangle 10">
            <a:extLst>
              <a:ext uri="{FF2B5EF4-FFF2-40B4-BE49-F238E27FC236}">
                <a16:creationId xmlns:a16="http://schemas.microsoft.com/office/drawing/2014/main" id="{E9613523-D945-E06F-6FD1-6F0BCA692359}"/>
              </a:ext>
            </a:extLst>
          </p:cNvPr>
          <p:cNvSpPr>
            <a:spLocks/>
          </p:cNvSpPr>
          <p:nvPr/>
        </p:nvSpPr>
        <p:spPr bwMode="auto">
          <a:xfrm>
            <a:off x="22120634" y="15781948"/>
            <a:ext cx="20178000" cy="13076519"/>
          </a:xfrm>
          <a:prstGeom prst="rect">
            <a:avLst/>
          </a:prstGeom>
          <a:noFill/>
          <a:ln w="25400" cap="flat">
            <a:solidFill>
              <a:schemeClr val="accent5">
                <a:lumMod val="75000"/>
              </a:schemeClr>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3600" b="1" dirty="0">
              <a:solidFill>
                <a:srgbClr val="000000"/>
              </a:solidFill>
              <a:latin typeface="Helvetica"/>
              <a:ea typeface="Lucida Sans" charset="0"/>
              <a:cs typeface="Helvetica"/>
              <a:sym typeface="Lucida Sans" charset="0"/>
            </a:endParaRPr>
          </a:p>
        </p:txBody>
      </p:sp>
      <p:sp>
        <p:nvSpPr>
          <p:cNvPr id="11" name="CasellaDiTesto 8">
            <a:extLst>
              <a:ext uri="{FF2B5EF4-FFF2-40B4-BE49-F238E27FC236}">
                <a16:creationId xmlns:a16="http://schemas.microsoft.com/office/drawing/2014/main" id="{3EC357C9-47F0-1840-0451-D3352E000F25}"/>
              </a:ext>
            </a:extLst>
          </p:cNvPr>
          <p:cNvSpPr txBox="1"/>
          <p:nvPr/>
        </p:nvSpPr>
        <p:spPr>
          <a:xfrm>
            <a:off x="37157618" y="493200"/>
            <a:ext cx="5087443" cy="923330"/>
          </a:xfrm>
          <a:prstGeom prst="rect">
            <a:avLst/>
          </a:prstGeom>
          <a:noFill/>
        </p:spPr>
        <p:txBody>
          <a:bodyPr wrap="square" rtlCol="0">
            <a:spAutoFit/>
          </a:bodyPr>
          <a:lstStyle/>
          <a:p>
            <a:pPr algn="r" defTabSz="914400" fontAlgn="base">
              <a:spcBef>
                <a:spcPct val="0"/>
              </a:spcBef>
              <a:spcAft>
                <a:spcPct val="0"/>
              </a:spcAft>
            </a:pPr>
            <a:r>
              <a:rPr lang="it-IT" sz="5400" dirty="0">
                <a:solidFill>
                  <a:srgbClr val="000000"/>
                </a:solidFill>
                <a:latin typeface="Helvetica"/>
                <a:ea typeface="Lucida Sans" charset="0"/>
                <a:cs typeface="Helvetica"/>
                <a:sym typeface="Lucida Sans" charset="0"/>
              </a:rPr>
              <a:t>GC33K-1284</a:t>
            </a:r>
            <a:endParaRPr lang="en-US" sz="5400" baseline="30000" dirty="0">
              <a:solidFill>
                <a:srgbClr val="000000"/>
              </a:solidFill>
              <a:latin typeface="Helvetica"/>
              <a:ea typeface="Lucida Sans" charset="0"/>
              <a:cs typeface="Helvetica"/>
              <a:sym typeface="Lucida Sans" charset="0"/>
            </a:endParaRPr>
          </a:p>
        </p:txBody>
      </p:sp>
      <p:pic>
        <p:nvPicPr>
          <p:cNvPr id="2" name="Picture 1" descr="A logo with red blue yellow and black text&#10;&#10;Description automatically generated">
            <a:extLst>
              <a:ext uri="{FF2B5EF4-FFF2-40B4-BE49-F238E27FC236}">
                <a16:creationId xmlns:a16="http://schemas.microsoft.com/office/drawing/2014/main" id="{C76A93D9-AF4D-2A33-534B-C6E120EABA0E}"/>
              </a:ext>
            </a:extLst>
          </p:cNvPr>
          <p:cNvPicPr>
            <a:picLocks noChangeAspect="1"/>
          </p:cNvPicPr>
          <p:nvPr/>
        </p:nvPicPr>
        <p:blipFill>
          <a:blip r:embed="rId2"/>
          <a:stretch>
            <a:fillRect/>
          </a:stretch>
        </p:blipFill>
        <p:spPr>
          <a:xfrm>
            <a:off x="955577" y="580419"/>
            <a:ext cx="3376560" cy="2096262"/>
          </a:xfrm>
          <a:prstGeom prst="rect">
            <a:avLst/>
          </a:prstGeom>
        </p:spPr>
      </p:pic>
      <p:sp>
        <p:nvSpPr>
          <p:cNvPr id="3" name="Rectangle 10">
            <a:extLst>
              <a:ext uri="{FF2B5EF4-FFF2-40B4-BE49-F238E27FC236}">
                <a16:creationId xmlns:a16="http://schemas.microsoft.com/office/drawing/2014/main" id="{750F8336-0B2A-A7C3-B7D7-80A064A1A5EA}"/>
              </a:ext>
            </a:extLst>
          </p:cNvPr>
          <p:cNvSpPr>
            <a:spLocks/>
          </p:cNvSpPr>
          <p:nvPr/>
        </p:nvSpPr>
        <p:spPr bwMode="auto">
          <a:xfrm>
            <a:off x="34975799" y="29413200"/>
            <a:ext cx="7279603" cy="2179782"/>
          </a:xfrm>
          <a:prstGeom prst="rect">
            <a:avLst/>
          </a:prstGeom>
          <a:noFill/>
          <a:ln w="25400" cap="flat">
            <a:solidFill>
              <a:srgbClr val="0070C0"/>
            </a:solidFill>
            <a:prstDash val="solid"/>
            <a:miter lim="800000"/>
            <a:headEnd type="none" w="med" len="med"/>
            <a:tailEnd type="none" w="med" len="med"/>
          </a:ln>
        </p:spPr>
        <p:txBody>
          <a:bodyPr lIns="50800" tIns="50800" rIns="90981" bIns="50800">
            <a:prstTxWarp prst="textNoShape">
              <a:avLst/>
            </a:prstTxWarp>
          </a:bodyPr>
          <a:lstStyle/>
          <a:p>
            <a:pPr marL="360000" lvl="1" algn="just" defTabSz="914400" fontAlgn="base">
              <a:spcBef>
                <a:spcPts val="375"/>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b="1" dirty="0">
              <a:solidFill>
                <a:srgbClr val="000000"/>
              </a:solidFill>
              <a:latin typeface="Helvetica"/>
              <a:ea typeface="Lucida Sans" charset="0"/>
              <a:cs typeface="Helvetica"/>
              <a:sym typeface="Lucida Sans" charset="0"/>
            </a:endParaRPr>
          </a:p>
        </p:txBody>
      </p:sp>
      <p:sp>
        <p:nvSpPr>
          <p:cNvPr id="4" name="Rectangle 3">
            <a:extLst>
              <a:ext uri="{FF2B5EF4-FFF2-40B4-BE49-F238E27FC236}">
                <a16:creationId xmlns:a16="http://schemas.microsoft.com/office/drawing/2014/main" id="{7B0DC2A5-B760-EBEC-2E7B-1798D64D0667}"/>
              </a:ext>
            </a:extLst>
          </p:cNvPr>
          <p:cNvSpPr/>
          <p:nvPr/>
        </p:nvSpPr>
        <p:spPr>
          <a:xfrm>
            <a:off x="35160555" y="29675667"/>
            <a:ext cx="7004067" cy="553998"/>
          </a:xfrm>
          <a:prstGeom prst="rect">
            <a:avLst/>
          </a:prstGeom>
        </p:spPr>
        <p:txBody>
          <a:bodyPr wrap="square">
            <a:spAutoFit/>
          </a:bodyPr>
          <a:lstStyle/>
          <a:p>
            <a:pPr defTabSz="914400" fontAlgn="base">
              <a:spcBef>
                <a:spcPct val="0"/>
              </a:spcBef>
              <a:spcAft>
                <a:spcPts val="600"/>
              </a:spcAft>
            </a:pPr>
            <a:r>
              <a:rPr lang="en-US" sz="3000" b="1" dirty="0">
                <a:latin typeface="Helvetica"/>
                <a:ea typeface="ヒラギノ角ゴ ProN W3" charset="-128"/>
                <a:cs typeface="Helvetica"/>
                <a:sym typeface="Gill Sans" charset="0"/>
              </a:rPr>
              <a:t>Contact us</a:t>
            </a:r>
            <a:endParaRPr lang="en-US" sz="2000" b="1" dirty="0">
              <a:latin typeface="Helvetica"/>
              <a:ea typeface="ヒラギノ角ゴ ProN W3" charset="-128"/>
              <a:cs typeface="Helvetica"/>
              <a:sym typeface="Gill Sans" charset="0"/>
            </a:endParaRPr>
          </a:p>
        </p:txBody>
      </p:sp>
      <p:pic>
        <p:nvPicPr>
          <p:cNvPr id="5" name="Picture 4">
            <a:extLst>
              <a:ext uri="{FF2B5EF4-FFF2-40B4-BE49-F238E27FC236}">
                <a16:creationId xmlns:a16="http://schemas.microsoft.com/office/drawing/2014/main" id="{EEC2FED2-4141-1550-6268-D4BE35A3E588}"/>
              </a:ext>
            </a:extLst>
          </p:cNvPr>
          <p:cNvPicPr>
            <a:picLocks noChangeAspect="1"/>
          </p:cNvPicPr>
          <p:nvPr/>
        </p:nvPicPr>
        <p:blipFill>
          <a:blip r:embed="rId3"/>
          <a:stretch>
            <a:fillRect/>
          </a:stretch>
        </p:blipFill>
        <p:spPr>
          <a:xfrm>
            <a:off x="40728402" y="30068388"/>
            <a:ext cx="1230946" cy="1230946"/>
          </a:xfrm>
          <a:prstGeom prst="rect">
            <a:avLst/>
          </a:prstGeom>
        </p:spPr>
      </p:pic>
      <p:cxnSp>
        <p:nvCxnSpPr>
          <p:cNvPr id="6" name="Straight Arrow Connector 5">
            <a:extLst>
              <a:ext uri="{FF2B5EF4-FFF2-40B4-BE49-F238E27FC236}">
                <a16:creationId xmlns:a16="http://schemas.microsoft.com/office/drawing/2014/main" id="{23A1F259-0FA2-165F-841B-80CDEA7FADC2}"/>
              </a:ext>
            </a:extLst>
          </p:cNvPr>
          <p:cNvCxnSpPr>
            <a:cxnSpLocks/>
          </p:cNvCxnSpPr>
          <p:nvPr/>
        </p:nvCxnSpPr>
        <p:spPr>
          <a:xfrm>
            <a:off x="13930244" y="29874685"/>
            <a:ext cx="0" cy="1516448"/>
          </a:xfrm>
          <a:prstGeom prst="straightConnector1">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sp>
        <p:nvSpPr>
          <p:cNvPr id="15" name="CasellaDiTesto 30">
            <a:extLst>
              <a:ext uri="{FF2B5EF4-FFF2-40B4-BE49-F238E27FC236}">
                <a16:creationId xmlns:a16="http://schemas.microsoft.com/office/drawing/2014/main" id="{392E6EEC-E4AA-6C41-1EBC-4BBA17E73B6F}"/>
              </a:ext>
            </a:extLst>
          </p:cNvPr>
          <p:cNvSpPr txBox="1"/>
          <p:nvPr/>
        </p:nvSpPr>
        <p:spPr>
          <a:xfrm>
            <a:off x="22453409" y="7725374"/>
            <a:ext cx="9289334" cy="6594113"/>
          </a:xfrm>
          <a:prstGeom prst="rect">
            <a:avLst/>
          </a:prstGeom>
          <a:noFill/>
        </p:spPr>
        <p:txBody>
          <a:bodyPr wrap="square" rtlCol="0">
            <a:spAutoFit/>
          </a:bodyPr>
          <a:lstStyle/>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   For the hydrological conditions, we consider </a:t>
            </a:r>
            <a:r>
              <a:rPr lang="en-US" sz="3000" b="1" dirty="0">
                <a:solidFill>
                  <a:srgbClr val="000000"/>
                </a:solidFill>
                <a:latin typeface="Helvetica"/>
                <a:ea typeface="ヒラギノ角ゴ ProN W3" charset="-128"/>
                <a:cs typeface="Helvetica"/>
                <a:sym typeface="Gill Sans" charset="0"/>
              </a:rPr>
              <a:t>four</a:t>
            </a:r>
            <a:r>
              <a:rPr lang="en-US" sz="3000" dirty="0">
                <a:solidFill>
                  <a:srgbClr val="000000"/>
                </a:solidFill>
                <a:latin typeface="Helvetica"/>
                <a:ea typeface="ヒラギノ角ゴ ProN W3" charset="-128"/>
                <a:cs typeface="Helvetica"/>
                <a:sym typeface="Gill Sans" charset="0"/>
              </a:rPr>
              <a:t> scenarios, one representing ‘Historical’ conditions and three representing ‘Minimum’, ‘Maximum’, and ‘Median’ future conditions. The latter are derived from an an ensemble of 10 global climate models and three carbon emission scenarios.</a:t>
            </a:r>
          </a:p>
          <a:p>
            <a:pPr marL="457200" indent="-457200" algn="just" defTabSz="914400" fontAlgn="base">
              <a:spcBef>
                <a:spcPct val="0"/>
              </a:spcBef>
              <a:spcAft>
                <a:spcPts val="1500"/>
              </a:spcAft>
              <a:buFont typeface="Wingdings" pitchFamily="2" charset="2"/>
              <a:buChar char="§"/>
            </a:pPr>
            <a:r>
              <a:rPr lang="en-US" sz="3000" b="1" dirty="0">
                <a:solidFill>
                  <a:srgbClr val="000000"/>
                </a:solidFill>
                <a:latin typeface="Helvetica"/>
                <a:ea typeface="ヒラギノ角ゴ ProN W3" charset="-128"/>
                <a:cs typeface="Helvetica"/>
                <a:sym typeface="Gill Sans" charset="0"/>
              </a:rPr>
              <a:t>   Four</a:t>
            </a:r>
            <a:r>
              <a:rPr lang="en-US" sz="3000" dirty="0">
                <a:solidFill>
                  <a:srgbClr val="000000"/>
                </a:solidFill>
                <a:latin typeface="Helvetica"/>
                <a:ea typeface="ヒラギノ角ゴ ProN W3" charset="-128"/>
                <a:cs typeface="Helvetica"/>
                <a:sym typeface="Gill Sans" charset="0"/>
              </a:rPr>
              <a:t> decarbonization policies based on:</a:t>
            </a:r>
          </a:p>
          <a:p>
            <a:pPr marL="914400" lvl="1"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Imposing no decarbonization targets</a:t>
            </a:r>
          </a:p>
          <a:p>
            <a:pPr marL="914400" lvl="1"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Limiting the 2050 emissions to the 2020 level</a:t>
            </a:r>
          </a:p>
          <a:p>
            <a:pPr marL="914400" lvl="1"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Reducing annual emissions to 50% of the 2020 level (in 2050)</a:t>
            </a:r>
          </a:p>
          <a:p>
            <a:pPr marL="914400" lvl="1"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Reaching carbon neutrality in 2050</a:t>
            </a:r>
          </a:p>
        </p:txBody>
      </p:sp>
      <p:sp>
        <p:nvSpPr>
          <p:cNvPr id="16" name="CasellaDiTesto 30">
            <a:extLst>
              <a:ext uri="{FF2B5EF4-FFF2-40B4-BE49-F238E27FC236}">
                <a16:creationId xmlns:a16="http://schemas.microsoft.com/office/drawing/2014/main" id="{BCB37EE3-ED0C-ED78-258B-2C576AD2D766}"/>
              </a:ext>
            </a:extLst>
          </p:cNvPr>
          <p:cNvSpPr txBox="1"/>
          <p:nvPr/>
        </p:nvSpPr>
        <p:spPr>
          <a:xfrm>
            <a:off x="32376021" y="7743316"/>
            <a:ext cx="9289334" cy="1015663"/>
          </a:xfrm>
          <a:prstGeom prst="rect">
            <a:avLst/>
          </a:prstGeom>
          <a:noFill/>
        </p:spPr>
        <p:txBody>
          <a:bodyPr wrap="square" rtlCol="0">
            <a:spAutoFit/>
          </a:bodyPr>
          <a:lstStyle/>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   Future electricity demand is modelled with </a:t>
            </a:r>
            <a:r>
              <a:rPr lang="en-US" sz="3000" b="1" dirty="0">
                <a:solidFill>
                  <a:srgbClr val="000000"/>
                </a:solidFill>
                <a:latin typeface="Helvetica"/>
                <a:ea typeface="ヒラギノ角ゴ ProN W3" charset="-128"/>
                <a:cs typeface="Helvetica"/>
                <a:sym typeface="Gill Sans" charset="0"/>
              </a:rPr>
              <a:t>four</a:t>
            </a:r>
            <a:r>
              <a:rPr lang="en-US" sz="3000" dirty="0">
                <a:solidFill>
                  <a:srgbClr val="000000"/>
                </a:solidFill>
                <a:latin typeface="Helvetica"/>
                <a:ea typeface="ヒラギノ角ゴ ProN W3" charset="-128"/>
                <a:cs typeface="Helvetica"/>
                <a:sym typeface="Gill Sans" charset="0"/>
              </a:rPr>
              <a:t> scenarios, illustrated in the figure below.</a:t>
            </a:r>
          </a:p>
        </p:txBody>
      </p:sp>
      <p:sp>
        <p:nvSpPr>
          <p:cNvPr id="18" name="Rectangle 10">
            <a:extLst>
              <a:ext uri="{FF2B5EF4-FFF2-40B4-BE49-F238E27FC236}">
                <a16:creationId xmlns:a16="http://schemas.microsoft.com/office/drawing/2014/main" id="{CD39C05C-B2A7-61DB-3644-846C131381E2}"/>
              </a:ext>
            </a:extLst>
          </p:cNvPr>
          <p:cNvSpPr>
            <a:spLocks/>
          </p:cNvSpPr>
          <p:nvPr/>
        </p:nvSpPr>
        <p:spPr bwMode="auto">
          <a:xfrm>
            <a:off x="22107333" y="15783548"/>
            <a:ext cx="20209480" cy="720079"/>
          </a:xfrm>
          <a:prstGeom prst="rect">
            <a:avLst/>
          </a:prstGeom>
          <a:solidFill>
            <a:srgbClr val="0070C0"/>
          </a:solidFill>
          <a:ln w="25400" cap="flat">
            <a:noFill/>
            <a:prstDash val="solid"/>
            <a:miter lim="800000"/>
            <a:headEnd type="none" w="med" len="med"/>
            <a:tailEnd type="none" w="med" len="med"/>
          </a:ln>
        </p:spPr>
        <p:txBody>
          <a:bodyPr lIns="50800" tIns="50800" rIns="90981" bIns="50800">
            <a:prstTxWarp prst="textNoShape">
              <a:avLst/>
            </a:prstTxWarp>
          </a:bodyPr>
          <a:lstStyle/>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5. Results</a:t>
            </a:r>
          </a:p>
          <a:p>
            <a:pPr marL="360000" marR="0" lvl="1" indent="0" algn="just" defTabSz="914400" eaLnBrk="1" fontAlgn="base" latinLnBrk="0" hangingPunct="1">
              <a:lnSpc>
                <a:spcPct val="100000"/>
              </a:lnSpc>
              <a:spcBef>
                <a:spcPts val="0"/>
              </a:spcBef>
              <a:spcAft>
                <a:spcPts val="60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r>
              <a:rPr kumimoji="0" lang="en-US" sz="3600" b="1" i="0" u="none" strike="noStrike" kern="0" cap="none" spc="0" normalizeH="0" baseline="0" noProof="0" dirty="0">
                <a:ln>
                  <a:noFill/>
                </a:ln>
                <a:solidFill>
                  <a:srgbClr val="FFFFFF"/>
                </a:solidFill>
                <a:effectLst/>
                <a:uLnTx/>
                <a:uFillTx/>
                <a:latin typeface="Helvetica"/>
                <a:ea typeface="Lucida Sans" charset="0"/>
                <a:cs typeface="Helvetica"/>
                <a:sym typeface="Lucida Sans" charset="0"/>
              </a:rPr>
              <a:t>x</a:t>
            </a:r>
          </a:p>
        </p:txBody>
      </p:sp>
      <p:pic>
        <p:nvPicPr>
          <p:cNvPr id="1028" name="Picture 4">
            <a:extLst>
              <a:ext uri="{FF2B5EF4-FFF2-40B4-BE49-F238E27FC236}">
                <a16:creationId xmlns:a16="http://schemas.microsoft.com/office/drawing/2014/main" id="{8FA68CDB-9245-F787-6FD2-3A490CF7C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5515" y="8917958"/>
            <a:ext cx="6022378" cy="6073200"/>
          </a:xfrm>
          <a:prstGeom prst="rect">
            <a:avLst/>
          </a:prstGeom>
          <a:noFill/>
          <a:extLst>
            <a:ext uri="{909E8E84-426E-40DD-AFC4-6F175D3DCCD1}">
              <a14:hiddenFill xmlns:a14="http://schemas.microsoft.com/office/drawing/2010/main">
                <a:solidFill>
                  <a:srgbClr val="FFFFFF"/>
                </a:solidFill>
              </a14:hiddenFill>
            </a:ext>
          </a:extLst>
        </p:spPr>
      </p:pic>
      <p:sp>
        <p:nvSpPr>
          <p:cNvPr id="24" name="CasellaDiTesto 30">
            <a:extLst>
              <a:ext uri="{FF2B5EF4-FFF2-40B4-BE49-F238E27FC236}">
                <a16:creationId xmlns:a16="http://schemas.microsoft.com/office/drawing/2014/main" id="{4A556922-0E1A-2FF5-4246-E7F39E378AA9}"/>
              </a:ext>
            </a:extLst>
          </p:cNvPr>
          <p:cNvSpPr txBox="1"/>
          <p:nvPr/>
        </p:nvSpPr>
        <p:spPr>
          <a:xfrm>
            <a:off x="38700627" y="9338205"/>
            <a:ext cx="3324033" cy="4154984"/>
          </a:xfrm>
          <a:prstGeom prst="rect">
            <a:avLst/>
          </a:prstGeom>
          <a:noFill/>
        </p:spPr>
        <p:txBody>
          <a:bodyPr wrap="square" rtlCol="0">
            <a:spAutoFit/>
          </a:bodyPr>
          <a:lstStyle/>
          <a:p>
            <a:pPr defTabSz="914400" fontAlgn="base">
              <a:spcBef>
                <a:spcPct val="0"/>
              </a:spcBef>
              <a:spcAft>
                <a:spcPts val="1500"/>
              </a:spcAft>
            </a:pPr>
            <a:r>
              <a:rPr lang="en-US" sz="2400" i="1" dirty="0">
                <a:solidFill>
                  <a:srgbClr val="000000"/>
                </a:solidFill>
                <a:latin typeface="Helvetica"/>
                <a:ea typeface="ヒラギノ角ゴ ProN W3" charset="-128"/>
                <a:cs typeface="Helvetica"/>
                <a:sym typeface="Gill Sans" charset="0"/>
              </a:rPr>
              <a:t>Annual load projections. The ‘Reference’ scenario is based on technical reports, while the scenarios corresponding to SSP 1, 2, and 3 are produced by an integrated assessment model (GCAM).</a:t>
            </a:r>
          </a:p>
        </p:txBody>
      </p:sp>
      <p:sp>
        <p:nvSpPr>
          <p:cNvPr id="37" name="CasellaDiTesto 30">
            <a:extLst>
              <a:ext uri="{FF2B5EF4-FFF2-40B4-BE49-F238E27FC236}">
                <a16:creationId xmlns:a16="http://schemas.microsoft.com/office/drawing/2014/main" id="{24693FF3-40A1-D48F-C7B4-7CB5659F21A9}"/>
              </a:ext>
            </a:extLst>
          </p:cNvPr>
          <p:cNvSpPr txBox="1"/>
          <p:nvPr/>
        </p:nvSpPr>
        <p:spPr>
          <a:xfrm>
            <a:off x="14889981" y="8079547"/>
            <a:ext cx="5749332" cy="7671331"/>
          </a:xfrm>
          <a:prstGeom prst="rect">
            <a:avLst/>
          </a:prstGeom>
          <a:noFill/>
        </p:spPr>
        <p:txBody>
          <a:bodyPr wrap="square" rtlCol="0">
            <a:spAutoFit/>
          </a:bodyPr>
          <a:lstStyle/>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The </a:t>
            </a:r>
            <a:r>
              <a:rPr lang="en-US" sz="3000" b="1" dirty="0">
                <a:solidFill>
                  <a:srgbClr val="000000"/>
                </a:solidFill>
                <a:latin typeface="Helvetica"/>
                <a:ea typeface="ヒラギノ角ゴ ProN W3" charset="-128"/>
                <a:cs typeface="Helvetica"/>
                <a:sym typeface="Gill Sans" charset="0"/>
              </a:rPr>
              <a:t>Irrawaddy</a:t>
            </a:r>
            <a:r>
              <a:rPr lang="en-US" sz="3000" dirty="0">
                <a:solidFill>
                  <a:srgbClr val="000000"/>
                </a:solidFill>
                <a:latin typeface="Helvetica"/>
                <a:ea typeface="ヒラギノ角ゴ ProN W3" charset="-128"/>
                <a:cs typeface="Helvetica"/>
                <a:sym typeface="Gill Sans" charset="0"/>
              </a:rPr>
              <a:t> and </a:t>
            </a:r>
            <a:r>
              <a:rPr lang="en-US" sz="3000" b="1" dirty="0">
                <a:solidFill>
                  <a:srgbClr val="000000"/>
                </a:solidFill>
                <a:latin typeface="Helvetica"/>
                <a:ea typeface="ヒラギノ角ゴ ProN W3" charset="-128"/>
                <a:cs typeface="Helvetica"/>
                <a:sym typeface="Gill Sans" charset="0"/>
              </a:rPr>
              <a:t>Salween</a:t>
            </a:r>
            <a:r>
              <a:rPr lang="en-US" sz="3000" dirty="0">
                <a:solidFill>
                  <a:srgbClr val="000000"/>
                </a:solidFill>
                <a:latin typeface="Helvetica"/>
                <a:ea typeface="ヒラギノ角ゴ ProN W3" charset="-128"/>
                <a:cs typeface="Helvetica"/>
                <a:sym typeface="Gill Sans" charset="0"/>
              </a:rPr>
              <a:t> rivers, however, represent an exception: their vast hydropower potential (about 100 GW) has, so far, seen limited hydropower development, making them the main free-flowing rivers of Southeast Asia.</a:t>
            </a:r>
          </a:p>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Characterizing the conditions under which Myanmar could expand its grid without damaging these rivers is therefore necessary to avoid repeating past mistakes, like the ones characterizing the nearby Mekong River basin.  </a:t>
            </a:r>
          </a:p>
        </p:txBody>
      </p:sp>
      <p:sp>
        <p:nvSpPr>
          <p:cNvPr id="38" name="CasellaDiTesto 30">
            <a:extLst>
              <a:ext uri="{FF2B5EF4-FFF2-40B4-BE49-F238E27FC236}">
                <a16:creationId xmlns:a16="http://schemas.microsoft.com/office/drawing/2014/main" id="{25ECBE6C-49A2-4853-8866-D9DAF60CD194}"/>
              </a:ext>
            </a:extLst>
          </p:cNvPr>
          <p:cNvSpPr txBox="1"/>
          <p:nvPr/>
        </p:nvSpPr>
        <p:spPr>
          <a:xfrm>
            <a:off x="22453199" y="22162860"/>
            <a:ext cx="7945935" cy="6401753"/>
          </a:xfrm>
          <a:prstGeom prst="rect">
            <a:avLst/>
          </a:prstGeom>
          <a:noFill/>
        </p:spPr>
        <p:txBody>
          <a:bodyPr wrap="square" rtlCol="0">
            <a:spAutoFit/>
          </a:bodyPr>
          <a:lstStyle/>
          <a:p>
            <a:pPr algn="just" defTabSz="914400" fontAlgn="base">
              <a:spcBef>
                <a:spcPct val="0"/>
              </a:spcBef>
              <a:spcAft>
                <a:spcPts val="1500"/>
              </a:spcAft>
            </a:pPr>
            <a:r>
              <a:rPr lang="en-US" sz="3000" b="1" dirty="0">
                <a:solidFill>
                  <a:srgbClr val="000000"/>
                </a:solidFill>
                <a:latin typeface="Helvetica"/>
                <a:ea typeface="ヒラギノ角ゴ ProN W3" charset="-128"/>
                <a:cs typeface="Helvetica"/>
                <a:sym typeface="Gill Sans" charset="0"/>
              </a:rPr>
              <a:t>Key takeaways:</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The impact of electricity demand on the LHD is substantial, but the demand-LHD relationship is non-linear.</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The decarbonization policy does not  strongly affect hydropower development.</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Both points are due to the concomitant expansion of other generation sources (e.g., solar, gas).</a:t>
            </a:r>
          </a:p>
          <a:p>
            <a:pPr marL="457200" indent="-457200" algn="just" defTabSz="914400" fontAlgn="base">
              <a:spcBef>
                <a:spcPct val="0"/>
              </a:spcBef>
              <a:spcAft>
                <a:spcPts val="1500"/>
              </a:spcAft>
              <a:buFont typeface="Wingdings" pitchFamily="2" charset="2"/>
              <a:buChar char="§"/>
            </a:pPr>
            <a:r>
              <a:rPr lang="en-US" sz="3000" dirty="0">
                <a:solidFill>
                  <a:srgbClr val="000000"/>
                </a:solidFill>
                <a:latin typeface="Helvetica"/>
                <a:ea typeface="ヒラギノ角ゴ ProN W3" charset="-128"/>
                <a:cs typeface="Helvetica"/>
                <a:sym typeface="Gill Sans" charset="0"/>
              </a:rPr>
              <a:t>Drier conditions reduce the dam capacity factor, in turn requiring the construction of more dams.</a:t>
            </a:r>
          </a:p>
        </p:txBody>
      </p:sp>
      <p:pic>
        <p:nvPicPr>
          <p:cNvPr id="8" name="Picture 7" descr="A map of the country&#10;&#10;Description automatically generated with medium confidence">
            <a:extLst>
              <a:ext uri="{FF2B5EF4-FFF2-40B4-BE49-F238E27FC236}">
                <a16:creationId xmlns:a16="http://schemas.microsoft.com/office/drawing/2014/main" id="{A34DC409-11E7-1977-6A68-44B718A1E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753" y="7704844"/>
            <a:ext cx="13007802" cy="13138252"/>
          </a:xfrm>
          <a:prstGeom prst="rect">
            <a:avLst/>
          </a:prstGeom>
        </p:spPr>
      </p:pic>
      <p:pic>
        <p:nvPicPr>
          <p:cNvPr id="9" name="Picture 8" descr="A comparison of a comparison of a number of data&#10;&#10;Description automatically generated with medium confidence">
            <a:extLst>
              <a:ext uri="{FF2B5EF4-FFF2-40B4-BE49-F238E27FC236}">
                <a16:creationId xmlns:a16="http://schemas.microsoft.com/office/drawing/2014/main" id="{A24A4CB3-9949-F017-730E-9EB1C74D08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53199" y="18333247"/>
            <a:ext cx="14471143" cy="3257683"/>
          </a:xfrm>
          <a:prstGeom prst="rect">
            <a:avLst/>
          </a:prstGeom>
        </p:spPr>
      </p:pic>
      <p:pic>
        <p:nvPicPr>
          <p:cNvPr id="12" name="Picture 11" descr="A yellow triangle with a red exclamation mark and grey smoke&#10;&#10;Description automatically generated">
            <a:extLst>
              <a:ext uri="{FF2B5EF4-FFF2-40B4-BE49-F238E27FC236}">
                <a16:creationId xmlns:a16="http://schemas.microsoft.com/office/drawing/2014/main" id="{742F955B-1E3C-033D-1D01-577B259B12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56779" y="10536949"/>
            <a:ext cx="720000" cy="720000"/>
          </a:xfrm>
          <a:prstGeom prst="rect">
            <a:avLst/>
          </a:prstGeom>
        </p:spPr>
      </p:pic>
      <p:pic>
        <p:nvPicPr>
          <p:cNvPr id="14" name="Picture 13" descr="A yellow lightning bolt and a blue globe&#10;&#10;Description automatically generated">
            <a:extLst>
              <a:ext uri="{FF2B5EF4-FFF2-40B4-BE49-F238E27FC236}">
                <a16:creationId xmlns:a16="http://schemas.microsoft.com/office/drawing/2014/main" id="{0D9BBC40-34D1-5F53-00E3-57B47C5DC6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09164" y="7629360"/>
            <a:ext cx="720000" cy="720000"/>
          </a:xfrm>
          <a:prstGeom prst="rect">
            <a:avLst/>
          </a:prstGeom>
        </p:spPr>
      </p:pic>
      <p:pic>
        <p:nvPicPr>
          <p:cNvPr id="20" name="Picture 19" descr="A sun and cloud with rain drops&#10;&#10;Description automatically generated">
            <a:extLst>
              <a:ext uri="{FF2B5EF4-FFF2-40B4-BE49-F238E27FC236}">
                <a16:creationId xmlns:a16="http://schemas.microsoft.com/office/drawing/2014/main" id="{D65E698C-32D5-E334-66A5-1A242CAFC2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56779" y="7528190"/>
            <a:ext cx="720000" cy="720000"/>
          </a:xfrm>
          <a:prstGeom prst="rect">
            <a:avLst/>
          </a:prstGeom>
        </p:spPr>
      </p:pic>
      <p:pic>
        <p:nvPicPr>
          <p:cNvPr id="23" name="Picture 22" descr="A screenshot of a graph&#10;&#10;Description automatically generated">
            <a:extLst>
              <a:ext uri="{FF2B5EF4-FFF2-40B4-BE49-F238E27FC236}">
                <a16:creationId xmlns:a16="http://schemas.microsoft.com/office/drawing/2014/main" id="{7A60F4D7-F71D-F49C-C5FE-00842CCBC801}"/>
              </a:ext>
            </a:extLst>
          </p:cNvPr>
          <p:cNvPicPr>
            <a:picLocks noChangeAspect="1"/>
          </p:cNvPicPr>
          <p:nvPr/>
        </p:nvPicPr>
        <p:blipFill rotWithShape="1">
          <a:blip r:embed="rId10">
            <a:extLst>
              <a:ext uri="{28A0092B-C50C-407E-A947-70E740481C1C}">
                <a14:useLocalDpi xmlns:a14="http://schemas.microsoft.com/office/drawing/2010/main" val="0"/>
              </a:ext>
            </a:extLst>
          </a:blip>
          <a:srcRect l="85897" b="56365"/>
          <a:stretch/>
        </p:blipFill>
        <p:spPr>
          <a:xfrm>
            <a:off x="40362643" y="22354293"/>
            <a:ext cx="1424678" cy="3820357"/>
          </a:xfrm>
          <a:prstGeom prst="rect">
            <a:avLst/>
          </a:prstGeom>
        </p:spPr>
      </p:pic>
      <p:pic>
        <p:nvPicPr>
          <p:cNvPr id="36" name="Picture 35" descr="A screenshot of a graph&#10;&#10;Description automatically generated">
            <a:extLst>
              <a:ext uri="{FF2B5EF4-FFF2-40B4-BE49-F238E27FC236}">
                <a16:creationId xmlns:a16="http://schemas.microsoft.com/office/drawing/2014/main" id="{BC388BE9-88A2-C6D7-BB13-41A015E770DA}"/>
              </a:ext>
            </a:extLst>
          </p:cNvPr>
          <p:cNvPicPr>
            <a:picLocks noChangeAspect="1"/>
          </p:cNvPicPr>
          <p:nvPr/>
        </p:nvPicPr>
        <p:blipFill rotWithShape="1">
          <a:blip r:embed="rId10">
            <a:extLst>
              <a:ext uri="{28A0092B-C50C-407E-A947-70E740481C1C}">
                <a14:useLocalDpi xmlns:a14="http://schemas.microsoft.com/office/drawing/2010/main" val="0"/>
              </a:ext>
            </a:extLst>
          </a:blip>
          <a:srcRect t="39379" r="13833"/>
          <a:stretch/>
        </p:blipFill>
        <p:spPr>
          <a:xfrm>
            <a:off x="30765837" y="22187261"/>
            <a:ext cx="9408617" cy="5736697"/>
          </a:xfrm>
          <a:prstGeom prst="rect">
            <a:avLst/>
          </a:prstGeom>
        </p:spPr>
      </p:pic>
      <p:sp>
        <p:nvSpPr>
          <p:cNvPr id="120" name="CasellaDiTesto 30">
            <a:extLst>
              <a:ext uri="{FF2B5EF4-FFF2-40B4-BE49-F238E27FC236}">
                <a16:creationId xmlns:a16="http://schemas.microsoft.com/office/drawing/2014/main" id="{02816B15-B9CC-28CE-181A-07253F66C1B2}"/>
              </a:ext>
            </a:extLst>
          </p:cNvPr>
          <p:cNvSpPr txBox="1"/>
          <p:nvPr/>
        </p:nvSpPr>
        <p:spPr>
          <a:xfrm>
            <a:off x="22453409" y="16682314"/>
            <a:ext cx="19364669" cy="1477328"/>
          </a:xfrm>
          <a:prstGeom prst="rect">
            <a:avLst/>
          </a:prstGeom>
          <a:noFill/>
        </p:spPr>
        <p:txBody>
          <a:bodyPr wrap="square" rtlCol="0">
            <a:spAutoFit/>
          </a:bodyPr>
          <a:lstStyle/>
          <a:p>
            <a:pPr algn="just" defTabSz="914400" fontAlgn="base">
              <a:spcBef>
                <a:spcPct val="0"/>
              </a:spcBef>
              <a:spcAft>
                <a:spcPts val="1500"/>
              </a:spcAft>
            </a:pPr>
            <a:r>
              <a:rPr lang="en-US" sz="3000" dirty="0">
                <a:solidFill>
                  <a:srgbClr val="000000"/>
                </a:solidFill>
                <a:latin typeface="Helvetica"/>
                <a:ea typeface="ヒラギノ角ゴ ProN W3" charset="-128"/>
                <a:cs typeface="Helvetica"/>
                <a:sym typeface="Gill Sans" charset="0"/>
              </a:rPr>
              <a:t>We have a total of </a:t>
            </a:r>
            <a:r>
              <a:rPr lang="en-US" sz="3000" b="1" dirty="0">
                <a:solidFill>
                  <a:srgbClr val="000000"/>
                </a:solidFill>
                <a:latin typeface="Helvetica"/>
                <a:ea typeface="ヒラギノ角ゴ ProN W3" charset="-128"/>
                <a:cs typeface="Helvetica"/>
                <a:sym typeface="Gill Sans" charset="0"/>
              </a:rPr>
              <a:t>64 scenarios</a:t>
            </a:r>
            <a:r>
              <a:rPr lang="en-US" sz="3000" dirty="0">
                <a:solidFill>
                  <a:srgbClr val="000000"/>
                </a:solidFill>
                <a:latin typeface="Helvetica"/>
                <a:ea typeface="ヒラギノ角ゴ ProN W3" charset="-128"/>
                <a:cs typeface="Helvetica"/>
                <a:sym typeface="Gill Sans" charset="0"/>
              </a:rPr>
              <a:t>, or states of the world, </a:t>
            </a:r>
            <a:r>
              <a:rPr lang="en-US" sz="3000" dirty="0" err="1">
                <a:solidFill>
                  <a:srgbClr val="000000"/>
                </a:solidFill>
                <a:latin typeface="Helvetica"/>
                <a:ea typeface="ヒラギノ角ゴ ProN W3" charset="-128"/>
                <a:cs typeface="Helvetica"/>
                <a:sym typeface="Gill Sans" charset="0"/>
              </a:rPr>
              <a:t>w.r.t.</a:t>
            </a:r>
            <a:r>
              <a:rPr lang="en-US" sz="3000" dirty="0">
                <a:solidFill>
                  <a:srgbClr val="000000"/>
                </a:solidFill>
                <a:latin typeface="Helvetica"/>
                <a:ea typeface="ヒラギノ角ゴ ProN W3" charset="-128"/>
                <a:cs typeface="Helvetica"/>
                <a:sym typeface="Gill Sans" charset="0"/>
              </a:rPr>
              <a:t> which we study the expansion of Myanmar’s power system, including its future hydropower fleet. The figure below illustrates the Level of Hydropower Development (LHD) at the end of the planning period.</a:t>
            </a:r>
          </a:p>
        </p:txBody>
      </p:sp>
      <p:sp>
        <p:nvSpPr>
          <p:cNvPr id="43" name="CasellaDiTesto 30">
            <a:extLst>
              <a:ext uri="{FF2B5EF4-FFF2-40B4-BE49-F238E27FC236}">
                <a16:creationId xmlns:a16="http://schemas.microsoft.com/office/drawing/2014/main" id="{4329DC63-DBF4-BF62-3E87-DCB854EE67D3}"/>
              </a:ext>
            </a:extLst>
          </p:cNvPr>
          <p:cNvSpPr txBox="1"/>
          <p:nvPr/>
        </p:nvSpPr>
        <p:spPr>
          <a:xfrm>
            <a:off x="37062137" y="18591676"/>
            <a:ext cx="4897211" cy="2677656"/>
          </a:xfrm>
          <a:prstGeom prst="rect">
            <a:avLst/>
          </a:prstGeom>
          <a:noFill/>
        </p:spPr>
        <p:txBody>
          <a:bodyPr wrap="square" rtlCol="0">
            <a:spAutoFit/>
          </a:bodyPr>
          <a:lstStyle/>
          <a:p>
            <a:pPr defTabSz="914400" fontAlgn="base">
              <a:spcBef>
                <a:spcPct val="0"/>
              </a:spcBef>
              <a:spcAft>
                <a:spcPts val="1500"/>
              </a:spcAft>
            </a:pPr>
            <a:r>
              <a:rPr lang="en-US" sz="2400" i="1" dirty="0">
                <a:solidFill>
                  <a:srgbClr val="000000"/>
                </a:solidFill>
                <a:latin typeface="Helvetica"/>
                <a:ea typeface="ヒラギノ角ゴ ProN W3" charset="-128"/>
                <a:cs typeface="Helvetica"/>
                <a:sym typeface="Gill Sans" charset="0"/>
              </a:rPr>
              <a:t>Level of hydropower development in 2050, defined as the ratio between constructed and planned dams. The circles illustrated in the rightmost panel correspond to specific scenarios that are further analyzed in the plot below.</a:t>
            </a:r>
          </a:p>
        </p:txBody>
      </p:sp>
      <p:sp>
        <p:nvSpPr>
          <p:cNvPr id="44" name="Down Arrow 43">
            <a:extLst>
              <a:ext uri="{FF2B5EF4-FFF2-40B4-BE49-F238E27FC236}">
                <a16:creationId xmlns:a16="http://schemas.microsoft.com/office/drawing/2014/main" id="{03CD40FF-58FE-2102-FD6A-9F4A7527DC4D}"/>
              </a:ext>
            </a:extLst>
          </p:cNvPr>
          <p:cNvSpPr/>
          <p:nvPr/>
        </p:nvSpPr>
        <p:spPr>
          <a:xfrm rot="16200000">
            <a:off x="22453837" y="25505181"/>
            <a:ext cx="399096" cy="442707"/>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9F0590C-F3B8-489F-838D-67625E5660D0}"/>
              </a:ext>
            </a:extLst>
          </p:cNvPr>
          <p:cNvSpPr/>
          <p:nvPr/>
        </p:nvSpPr>
        <p:spPr>
          <a:xfrm>
            <a:off x="34336800" y="18923156"/>
            <a:ext cx="180000" cy="180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9E436C3-4159-9C1D-699C-70985065427A}"/>
              </a:ext>
            </a:extLst>
          </p:cNvPr>
          <p:cNvSpPr/>
          <p:nvPr/>
        </p:nvSpPr>
        <p:spPr>
          <a:xfrm>
            <a:off x="34336800" y="19548160"/>
            <a:ext cx="180000" cy="180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4596087-0CF1-1B64-BD27-524A8C76B49F}"/>
              </a:ext>
            </a:extLst>
          </p:cNvPr>
          <p:cNvSpPr/>
          <p:nvPr/>
        </p:nvSpPr>
        <p:spPr>
          <a:xfrm>
            <a:off x="34336800" y="20153470"/>
            <a:ext cx="180000" cy="180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13B04BB-7998-A67C-6F4A-FFD0A29D1E1F}"/>
              </a:ext>
            </a:extLst>
          </p:cNvPr>
          <p:cNvSpPr/>
          <p:nvPr/>
        </p:nvSpPr>
        <p:spPr>
          <a:xfrm>
            <a:off x="34336559" y="20787821"/>
            <a:ext cx="180000" cy="180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sellaDiTesto 30">
            <a:extLst>
              <a:ext uri="{FF2B5EF4-FFF2-40B4-BE49-F238E27FC236}">
                <a16:creationId xmlns:a16="http://schemas.microsoft.com/office/drawing/2014/main" id="{3957DB00-5D21-D246-AC94-03257C930C28}"/>
              </a:ext>
            </a:extLst>
          </p:cNvPr>
          <p:cNvSpPr txBox="1"/>
          <p:nvPr/>
        </p:nvSpPr>
        <p:spPr>
          <a:xfrm>
            <a:off x="30778403" y="28088515"/>
            <a:ext cx="11365020" cy="461665"/>
          </a:xfrm>
          <a:prstGeom prst="rect">
            <a:avLst/>
          </a:prstGeom>
          <a:noFill/>
        </p:spPr>
        <p:txBody>
          <a:bodyPr wrap="square" rtlCol="0">
            <a:spAutoFit/>
          </a:bodyPr>
          <a:lstStyle/>
          <a:p>
            <a:pPr defTabSz="914400" fontAlgn="base">
              <a:spcBef>
                <a:spcPct val="0"/>
              </a:spcBef>
              <a:spcAft>
                <a:spcPts val="1500"/>
              </a:spcAft>
            </a:pPr>
            <a:r>
              <a:rPr lang="en-US" sz="2400" i="1" dirty="0">
                <a:solidFill>
                  <a:srgbClr val="000000"/>
                </a:solidFill>
                <a:latin typeface="Helvetica"/>
                <a:ea typeface="ヒラギノ角ゴ ProN W3" charset="-128"/>
                <a:cs typeface="Helvetica"/>
                <a:sym typeface="Gill Sans" charset="0"/>
              </a:rPr>
              <a:t>Electricity generation mix across the period 2020-2050 for four selected scenarios.</a:t>
            </a:r>
          </a:p>
        </p:txBody>
      </p:sp>
      <p:sp>
        <p:nvSpPr>
          <p:cNvPr id="51" name="Rectangle 50">
            <a:extLst>
              <a:ext uri="{FF2B5EF4-FFF2-40B4-BE49-F238E27FC236}">
                <a16:creationId xmlns:a16="http://schemas.microsoft.com/office/drawing/2014/main" id="{FDE60659-F54A-41E6-2FFC-A2769A8BA8EE}"/>
              </a:ext>
            </a:extLst>
          </p:cNvPr>
          <p:cNvSpPr/>
          <p:nvPr/>
        </p:nvSpPr>
        <p:spPr>
          <a:xfrm>
            <a:off x="22453199" y="29675667"/>
            <a:ext cx="11684400" cy="553998"/>
          </a:xfrm>
          <a:prstGeom prst="rect">
            <a:avLst/>
          </a:prstGeom>
        </p:spPr>
        <p:txBody>
          <a:bodyPr wrap="square">
            <a:spAutoFit/>
          </a:bodyPr>
          <a:lstStyle/>
          <a:p>
            <a:pPr defTabSz="914400" fontAlgn="base">
              <a:spcBef>
                <a:spcPct val="0"/>
              </a:spcBef>
              <a:spcAft>
                <a:spcPts val="600"/>
              </a:spcAft>
            </a:pPr>
            <a:r>
              <a:rPr lang="en-US" sz="3000" b="1" dirty="0">
                <a:latin typeface="Helvetica"/>
                <a:ea typeface="ヒラギノ角ゴ ProN W3" charset="-128"/>
                <a:cs typeface="Helvetica"/>
                <a:sym typeface="Gill Sans" charset="0"/>
              </a:rPr>
              <a:t>Code</a:t>
            </a:r>
            <a:endParaRPr lang="en-US" sz="2000" b="1" dirty="0">
              <a:latin typeface="Helvetica"/>
              <a:ea typeface="ヒラギノ角ゴ ProN W3" charset="-128"/>
              <a:cs typeface="Helvetica"/>
              <a:sym typeface="Gill Sans" charset="0"/>
            </a:endParaRPr>
          </a:p>
        </p:txBody>
      </p:sp>
      <p:sp>
        <p:nvSpPr>
          <p:cNvPr id="52" name="Rectangle 51">
            <a:extLst>
              <a:ext uri="{FF2B5EF4-FFF2-40B4-BE49-F238E27FC236}">
                <a16:creationId xmlns:a16="http://schemas.microsoft.com/office/drawing/2014/main" id="{1E3FA174-7360-6594-F671-34DD46492F96}"/>
              </a:ext>
            </a:extLst>
          </p:cNvPr>
          <p:cNvSpPr/>
          <p:nvPr/>
        </p:nvSpPr>
        <p:spPr>
          <a:xfrm>
            <a:off x="20262328" y="26823254"/>
            <a:ext cx="540000" cy="540000"/>
          </a:xfrm>
          <a:prstGeom prst="rect">
            <a:avLst/>
          </a:prstGeom>
          <a:solidFill>
            <a:srgbClr val="FFC000">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1E82119-0FF2-3C9B-D038-DF10F59A9EDB}"/>
              </a:ext>
            </a:extLst>
          </p:cNvPr>
          <p:cNvSpPr txBox="1"/>
          <p:nvPr/>
        </p:nvSpPr>
        <p:spPr>
          <a:xfrm>
            <a:off x="18569366" y="26866403"/>
            <a:ext cx="1562168" cy="461665"/>
          </a:xfrm>
          <a:prstGeom prst="rect">
            <a:avLst/>
          </a:prstGeom>
          <a:noFill/>
        </p:spPr>
        <p:txBody>
          <a:bodyPr wrap="square" rtlCol="0">
            <a:spAutoFit/>
          </a:bodyPr>
          <a:lstStyle/>
          <a:p>
            <a:pPr marL="7938" lvl="1" algn="r"/>
            <a:r>
              <a:rPr lang="en-US" sz="2400" dirty="0" err="1">
                <a:latin typeface="Helvetica" pitchFamily="2" charset="0"/>
                <a:cs typeface="Gill Sans MT"/>
              </a:rPr>
              <a:t>GridPath</a:t>
            </a:r>
            <a:endParaRPr lang="en-US" sz="2400" dirty="0">
              <a:latin typeface="Helvetica" pitchFamily="2" charset="0"/>
              <a:cs typeface="Gill Sans MT"/>
            </a:endParaRPr>
          </a:p>
        </p:txBody>
      </p:sp>
      <p:sp>
        <p:nvSpPr>
          <p:cNvPr id="55" name="Rectangle 54">
            <a:extLst>
              <a:ext uri="{FF2B5EF4-FFF2-40B4-BE49-F238E27FC236}">
                <a16:creationId xmlns:a16="http://schemas.microsoft.com/office/drawing/2014/main" id="{D2989D04-06E7-A746-8B3B-4455E14DC686}"/>
              </a:ext>
            </a:extLst>
          </p:cNvPr>
          <p:cNvSpPr/>
          <p:nvPr/>
        </p:nvSpPr>
        <p:spPr>
          <a:xfrm>
            <a:off x="29061915" y="30492000"/>
            <a:ext cx="4288987" cy="707886"/>
          </a:xfrm>
          <a:prstGeom prst="rect">
            <a:avLst/>
          </a:prstGeom>
        </p:spPr>
        <p:txBody>
          <a:bodyPr wrap="square">
            <a:spAutoFit/>
          </a:bodyPr>
          <a:lstStyle/>
          <a:p>
            <a:pPr defTabSz="914400" fontAlgn="base">
              <a:spcBef>
                <a:spcPct val="0"/>
              </a:spcBef>
              <a:spcAft>
                <a:spcPts val="600"/>
              </a:spcAft>
            </a:pPr>
            <a:r>
              <a:rPr lang="en-US" sz="2000" b="1" dirty="0">
                <a:latin typeface="Helvetica"/>
                <a:ea typeface="ヒラギノ角ゴ ProN W3" charset="-128"/>
                <a:cs typeface="Helvetica"/>
                <a:sym typeface="Gill Sans" charset="0"/>
              </a:rPr>
              <a:t>VIC-Res:</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1"/>
              </a:rPr>
              <a:t>https://github.com/Critical-Infrastructure-Systems-Lab/VICRes</a:t>
            </a:r>
            <a:r>
              <a:rPr lang="en-US" sz="2000" dirty="0">
                <a:latin typeface="Helvetica"/>
                <a:ea typeface="ヒラギノ角ゴ ProN W3" charset="-128"/>
                <a:cs typeface="Helvetica"/>
                <a:sym typeface="Gill Sans" charset="0"/>
              </a:rPr>
              <a:t> </a:t>
            </a:r>
          </a:p>
        </p:txBody>
      </p:sp>
      <p:sp>
        <p:nvSpPr>
          <p:cNvPr id="59" name="Rectangle 58">
            <a:extLst>
              <a:ext uri="{FF2B5EF4-FFF2-40B4-BE49-F238E27FC236}">
                <a16:creationId xmlns:a16="http://schemas.microsoft.com/office/drawing/2014/main" id="{5F0E4B20-413D-B6B7-0533-F84863221B96}"/>
              </a:ext>
            </a:extLst>
          </p:cNvPr>
          <p:cNvSpPr/>
          <p:nvPr/>
        </p:nvSpPr>
        <p:spPr>
          <a:xfrm>
            <a:off x="35166892" y="30492132"/>
            <a:ext cx="5685169" cy="784830"/>
          </a:xfrm>
          <a:prstGeom prst="rect">
            <a:avLst/>
          </a:prstGeom>
        </p:spPr>
        <p:txBody>
          <a:bodyPr wrap="square">
            <a:spAutoFit/>
          </a:bodyPr>
          <a:lstStyle/>
          <a:p>
            <a:pPr defTabSz="914400" fontAlgn="base">
              <a:spcBef>
                <a:spcPct val="0"/>
              </a:spcBef>
              <a:spcAft>
                <a:spcPts val="600"/>
              </a:spcAft>
            </a:pPr>
            <a:r>
              <a:rPr lang="en-US" sz="2000" b="1" dirty="0">
                <a:latin typeface="Helvetica"/>
                <a:ea typeface="ヒラギノ角ゴ ProN W3" charset="-128"/>
                <a:cs typeface="Helvetica"/>
                <a:sym typeface="Gill Sans" charset="0"/>
              </a:rPr>
              <a:t>Web:</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2">
                  <a:extLst>
                    <a:ext uri="{A12FA001-AC4F-418D-AE19-62706E023703}">
                      <ahyp:hlinkClr xmlns:ahyp="http://schemas.microsoft.com/office/drawing/2018/hyperlinkcolor" val="tx"/>
                    </a:ext>
                  </a:extLst>
                </a:hlinkClick>
              </a:rPr>
              <a:t>https://galelli.cee.cornell.edu</a:t>
            </a:r>
            <a:r>
              <a:rPr lang="en-US" sz="2000" b="1" dirty="0">
                <a:latin typeface="Helvetica"/>
                <a:ea typeface="ヒラギノ角ゴ ProN W3" charset="-128"/>
                <a:cs typeface="Helvetica"/>
                <a:sym typeface="Gill Sans" charset="0"/>
              </a:rPr>
              <a:t> </a:t>
            </a:r>
            <a:endParaRPr lang="en-US" sz="2000" dirty="0">
              <a:latin typeface="Helvetica"/>
              <a:ea typeface="ヒラギノ角ゴ ProN W3" charset="-128"/>
              <a:cs typeface="Helvetica"/>
              <a:sym typeface="Gill Sans" charset="0"/>
            </a:endParaRPr>
          </a:p>
          <a:p>
            <a:pPr defTabSz="914400" fontAlgn="base">
              <a:spcBef>
                <a:spcPct val="0"/>
              </a:spcBef>
              <a:spcAft>
                <a:spcPts val="600"/>
              </a:spcAft>
            </a:pPr>
            <a:r>
              <a:rPr lang="en-US" sz="2000" b="1" dirty="0">
                <a:latin typeface="Helvetica"/>
                <a:ea typeface="ヒラギノ角ゴ ProN W3" charset="-128"/>
                <a:cs typeface="Helvetica"/>
                <a:sym typeface="Gill Sans" charset="0"/>
              </a:rPr>
              <a:t>Email:</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3">
                  <a:extLst>
                    <a:ext uri="{A12FA001-AC4F-418D-AE19-62706E023703}">
                      <ahyp:hlinkClr xmlns:ahyp="http://schemas.microsoft.com/office/drawing/2018/hyperlinkcolor" val="tx"/>
                    </a:ext>
                  </a:extLst>
                </a:hlinkClick>
              </a:rPr>
              <a:t>galelli@cornell.edu</a:t>
            </a:r>
            <a:r>
              <a:rPr lang="en-US" sz="2000" dirty="0">
                <a:latin typeface="Helvetica"/>
                <a:ea typeface="ヒラギノ角ゴ ProN W3" charset="-128"/>
                <a:cs typeface="Helvetica"/>
                <a:sym typeface="Gill Sans" charset="0"/>
              </a:rPr>
              <a:t>   </a:t>
            </a:r>
          </a:p>
        </p:txBody>
      </p:sp>
      <p:sp>
        <p:nvSpPr>
          <p:cNvPr id="60" name="Rectangle 59">
            <a:extLst>
              <a:ext uri="{FF2B5EF4-FFF2-40B4-BE49-F238E27FC236}">
                <a16:creationId xmlns:a16="http://schemas.microsoft.com/office/drawing/2014/main" id="{D66F0970-D969-68B8-28A5-490E7BC70391}"/>
              </a:ext>
            </a:extLst>
          </p:cNvPr>
          <p:cNvSpPr/>
          <p:nvPr/>
        </p:nvSpPr>
        <p:spPr>
          <a:xfrm>
            <a:off x="22453199" y="30287501"/>
            <a:ext cx="5822020" cy="1169551"/>
          </a:xfrm>
          <a:prstGeom prst="rect">
            <a:avLst/>
          </a:prstGeom>
        </p:spPr>
        <p:txBody>
          <a:bodyPr wrap="square">
            <a:spAutoFit/>
          </a:bodyPr>
          <a:lstStyle/>
          <a:p>
            <a:pPr defTabSz="914400" fontAlgn="base">
              <a:spcBef>
                <a:spcPct val="0"/>
              </a:spcBef>
              <a:spcAft>
                <a:spcPts val="600"/>
              </a:spcAft>
            </a:pPr>
            <a:r>
              <a:rPr lang="en-US" sz="2000" b="1" dirty="0" err="1">
                <a:latin typeface="Helvetica"/>
                <a:ea typeface="ヒラギノ角ゴ ProN W3" charset="-128"/>
                <a:cs typeface="Helvetica"/>
                <a:sym typeface="Gill Sans" charset="0"/>
              </a:rPr>
              <a:t>REZoning</a:t>
            </a:r>
            <a:r>
              <a:rPr lang="en-US" sz="2000" b="1" dirty="0">
                <a:latin typeface="Helvetica"/>
                <a:ea typeface="ヒラギノ角ゴ ProN W3" charset="-128"/>
                <a:cs typeface="Helvetica"/>
                <a:sym typeface="Gill Sans" charset="0"/>
              </a:rPr>
              <a:t>:</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4"/>
              </a:rPr>
              <a:t>https://rezoning.energydata.info</a:t>
            </a:r>
            <a:r>
              <a:rPr lang="en-US" sz="2000" dirty="0">
                <a:latin typeface="Helvetica"/>
                <a:ea typeface="ヒラギノ角ゴ ProN W3" charset="-128"/>
                <a:cs typeface="Helvetica"/>
                <a:sym typeface="Gill Sans" charset="0"/>
              </a:rPr>
              <a:t> </a:t>
            </a:r>
          </a:p>
          <a:p>
            <a:pPr defTabSz="914400" fontAlgn="base">
              <a:spcBef>
                <a:spcPct val="0"/>
              </a:spcBef>
              <a:spcAft>
                <a:spcPts val="600"/>
              </a:spcAft>
            </a:pPr>
            <a:r>
              <a:rPr lang="en-US" sz="2000" b="1" dirty="0" err="1">
                <a:latin typeface="Helvetica"/>
                <a:ea typeface="ヒラギノ角ゴ ProN W3" charset="-128"/>
                <a:cs typeface="Helvetica"/>
                <a:sym typeface="Gill Sans" charset="0"/>
              </a:rPr>
              <a:t>GridPath</a:t>
            </a:r>
            <a:r>
              <a:rPr lang="en-US" sz="2000" b="1" dirty="0">
                <a:latin typeface="Helvetica"/>
                <a:ea typeface="ヒラギノ角ゴ ProN W3" charset="-128"/>
                <a:cs typeface="Helvetica"/>
                <a:sym typeface="Gill Sans" charset="0"/>
              </a:rPr>
              <a:t>:</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5"/>
              </a:rPr>
              <a:t>https://www.gridpath.io</a:t>
            </a:r>
            <a:r>
              <a:rPr lang="en-US" sz="2000" dirty="0">
                <a:latin typeface="Helvetica"/>
                <a:ea typeface="ヒラギノ角ゴ ProN W3" charset="-128"/>
                <a:cs typeface="Helvetica"/>
                <a:sym typeface="Gill Sans" charset="0"/>
              </a:rPr>
              <a:t> </a:t>
            </a:r>
          </a:p>
          <a:p>
            <a:pPr defTabSz="914400" fontAlgn="base">
              <a:spcBef>
                <a:spcPct val="0"/>
              </a:spcBef>
              <a:spcAft>
                <a:spcPts val="600"/>
              </a:spcAft>
            </a:pPr>
            <a:r>
              <a:rPr lang="en-US" sz="2000" b="1" dirty="0" err="1">
                <a:latin typeface="Helvetica"/>
                <a:ea typeface="ヒラギノ角ゴ ProN W3" charset="-128"/>
                <a:cs typeface="Helvetica"/>
                <a:sym typeface="Gill Sans" charset="0"/>
              </a:rPr>
              <a:t>Renewables.ninja</a:t>
            </a:r>
            <a:r>
              <a:rPr lang="en-US" sz="2000" b="1" dirty="0">
                <a:latin typeface="Helvetica"/>
                <a:ea typeface="ヒラギノ角ゴ ProN W3" charset="-128"/>
                <a:cs typeface="Helvetica"/>
                <a:sym typeface="Gill Sans" charset="0"/>
              </a:rPr>
              <a:t>:</a:t>
            </a:r>
            <a:r>
              <a:rPr lang="en-US" sz="2000" dirty="0">
                <a:latin typeface="Helvetica"/>
                <a:ea typeface="ヒラギノ角ゴ ProN W3" charset="-128"/>
                <a:cs typeface="Helvetica"/>
                <a:sym typeface="Gill Sans" charset="0"/>
              </a:rPr>
              <a:t> </a:t>
            </a:r>
            <a:r>
              <a:rPr lang="en-US" sz="2000" dirty="0">
                <a:latin typeface="Helvetica"/>
                <a:ea typeface="ヒラギノ角ゴ ProN W3" charset="-128"/>
                <a:cs typeface="Helvetica"/>
                <a:sym typeface="Gill Sans" charset="0"/>
                <a:hlinkClick r:id="rId16"/>
              </a:rPr>
              <a:t>https://www.renewables.ninja</a:t>
            </a:r>
            <a:r>
              <a:rPr lang="en-US" sz="2000" dirty="0">
                <a:latin typeface="Helvetica"/>
                <a:ea typeface="ヒラギノ角ゴ ProN W3" charset="-128"/>
                <a:cs typeface="Helvetica"/>
                <a:sym typeface="Gill Sans" charset="0"/>
              </a:rPr>
              <a:t> </a:t>
            </a:r>
          </a:p>
        </p:txBody>
      </p:sp>
    </p:spTree>
    <p:extLst>
      <p:ext uri="{BB962C8B-B14F-4D97-AF65-F5344CB8AC3E}">
        <p14:creationId xmlns:p14="http://schemas.microsoft.com/office/powerpoint/2010/main" val="34722607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2009</TotalTime>
  <Words>716</Words>
  <Application>Microsoft Macintosh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Rayy Chell</dc:creator>
  <cp:lastModifiedBy>Stefano Galelli</cp:lastModifiedBy>
  <cp:revision>99</cp:revision>
  <dcterms:created xsi:type="dcterms:W3CDTF">2022-12-07T01:27:49Z</dcterms:created>
  <dcterms:modified xsi:type="dcterms:W3CDTF">2023-12-07T21:18:48Z</dcterms:modified>
</cp:coreProperties>
</file>