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2006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2CA63-789D-4A3D-ABDA-140D9FD9EA8F}" v="13" dt="2023-04-20T14:52:49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 autoAdjust="0"/>
    <p:restoredTop sz="94660"/>
  </p:normalViewPr>
  <p:slideViewPr>
    <p:cSldViewPr snapToGrid="0">
      <p:cViewPr varScale="1">
        <p:scale>
          <a:sx n="46" d="100"/>
          <a:sy n="46" d="100"/>
        </p:scale>
        <p:origin x="35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y Chell" userId="7cf3fb0b7b2b2aed" providerId="LiveId" clId="{1222CA63-789D-4A3D-ABDA-140D9FD9EA8F}"/>
    <pc:docChg chg="undo custSel modSld">
      <pc:chgData name="Rayy Chell" userId="7cf3fb0b7b2b2aed" providerId="LiveId" clId="{1222CA63-789D-4A3D-ABDA-140D9FD9EA8F}" dt="2023-04-20T14:56:51.408" v="816" actId="478"/>
      <pc:docMkLst>
        <pc:docMk/>
      </pc:docMkLst>
      <pc:sldChg chg="addSp delSp modSp mod delAnim">
        <pc:chgData name="Rayy Chell" userId="7cf3fb0b7b2b2aed" providerId="LiveId" clId="{1222CA63-789D-4A3D-ABDA-140D9FD9EA8F}" dt="2023-04-20T14:56:51.408" v="816" actId="478"/>
        <pc:sldMkLst>
          <pc:docMk/>
          <pc:sldMk cId="3472260778" sldId="256"/>
        </pc:sldMkLst>
        <pc:spChg chg="add del mod">
          <ac:chgData name="Rayy Chell" userId="7cf3fb0b7b2b2aed" providerId="LiveId" clId="{1222CA63-789D-4A3D-ABDA-140D9FD9EA8F}" dt="2023-04-20T14:56:51.408" v="816" actId="478"/>
          <ac:spMkLst>
            <pc:docMk/>
            <pc:sldMk cId="3472260778" sldId="256"/>
            <ac:spMk id="2" creationId="{024CF320-86ED-EF66-EC7E-83E317DDD908}"/>
          </ac:spMkLst>
        </pc:spChg>
        <pc:spChg chg="add mod">
          <ac:chgData name="Rayy Chell" userId="7cf3fb0b7b2b2aed" providerId="LiveId" clId="{1222CA63-789D-4A3D-ABDA-140D9FD9EA8F}" dt="2023-04-20T14:51:30.688" v="698" actId="948"/>
          <ac:spMkLst>
            <pc:docMk/>
            <pc:sldMk cId="3472260778" sldId="256"/>
            <ac:spMk id="5" creationId="{1CA63DA7-BF73-79CA-074F-7B3ED412B360}"/>
          </ac:spMkLst>
        </pc:spChg>
        <pc:spChg chg="add del mod">
          <ac:chgData name="Rayy Chell" userId="7cf3fb0b7b2b2aed" providerId="LiveId" clId="{1222CA63-789D-4A3D-ABDA-140D9FD9EA8F}" dt="2023-04-20T10:25:02.194" v="464" actId="478"/>
          <ac:spMkLst>
            <pc:docMk/>
            <pc:sldMk cId="3472260778" sldId="256"/>
            <ac:spMk id="5" creationId="{ADDD3021-4DCA-4B49-98CD-6C34B9379C2E}"/>
          </ac:spMkLst>
        </pc:spChg>
        <pc:spChg chg="add mod">
          <ac:chgData name="Rayy Chell" userId="7cf3fb0b7b2b2aed" providerId="LiveId" clId="{1222CA63-789D-4A3D-ABDA-140D9FD9EA8F}" dt="2023-04-20T14:53:00.237" v="744" actId="20577"/>
          <ac:spMkLst>
            <pc:docMk/>
            <pc:sldMk cId="3472260778" sldId="256"/>
            <ac:spMk id="6" creationId="{2CBEC5AB-BB14-24D0-4A3B-765A465E1BD3}"/>
          </ac:spMkLst>
        </pc:spChg>
        <pc:spChg chg="add mod">
          <ac:chgData name="Rayy Chell" userId="7cf3fb0b7b2b2aed" providerId="LiveId" clId="{1222CA63-789D-4A3D-ABDA-140D9FD9EA8F}" dt="2023-04-20T14:53:37.841" v="798" actId="947"/>
          <ac:spMkLst>
            <pc:docMk/>
            <pc:sldMk cId="3472260778" sldId="256"/>
            <ac:spMk id="7" creationId="{9514875F-2E08-209E-FE5A-5220C45C5EDA}"/>
          </ac:spMkLst>
        </pc:spChg>
        <pc:spChg chg="del mod">
          <ac:chgData name="Rayy Chell" userId="7cf3fb0b7b2b2aed" providerId="LiveId" clId="{1222CA63-789D-4A3D-ABDA-140D9FD9EA8F}" dt="2023-04-20T10:24:46.519" v="459" actId="478"/>
          <ac:spMkLst>
            <pc:docMk/>
            <pc:sldMk cId="3472260778" sldId="256"/>
            <ac:spMk id="8" creationId="{91475F65-321D-DC9F-EDCB-156F6744F91B}"/>
          </ac:spMkLst>
        </pc:spChg>
        <pc:spChg chg="mod">
          <ac:chgData name="Rayy Chell" userId="7cf3fb0b7b2b2aed" providerId="LiveId" clId="{1222CA63-789D-4A3D-ABDA-140D9FD9EA8F}" dt="2023-04-20T10:25:29.237" v="466" actId="1076"/>
          <ac:spMkLst>
            <pc:docMk/>
            <pc:sldMk cId="3472260778" sldId="256"/>
            <ac:spMk id="9" creationId="{5B3799EF-E7A7-924D-2676-AFF4DE8DEA6D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0" creationId="{777482E1-A63D-E410-37DB-5D6A707BA856}"/>
          </ac:spMkLst>
        </pc:spChg>
        <pc:spChg chg="add del mod">
          <ac:chgData name="Rayy Chell" userId="7cf3fb0b7b2b2aed" providerId="LiveId" clId="{1222CA63-789D-4A3D-ABDA-140D9FD9EA8F}" dt="2023-04-20T10:25:02.194" v="464" actId="478"/>
          <ac:spMkLst>
            <pc:docMk/>
            <pc:sldMk cId="3472260778" sldId="256"/>
            <ac:spMk id="10" creationId="{F2805973-F914-731C-C846-2E9D7DD56339}"/>
          </ac:spMkLst>
        </pc:spChg>
        <pc:spChg chg="add mod">
          <ac:chgData name="Rayy Chell" userId="7cf3fb0b7b2b2aed" providerId="LiveId" clId="{1222CA63-789D-4A3D-ABDA-140D9FD9EA8F}" dt="2023-04-19T07:38:33.116" v="264" actId="1036"/>
          <ac:spMkLst>
            <pc:docMk/>
            <pc:sldMk cId="3472260778" sldId="256"/>
            <ac:spMk id="16" creationId="{FADBBA43-CE3B-68C1-3592-E60C4AD561F3}"/>
          </ac:spMkLst>
        </pc:spChg>
        <pc:spChg chg="mod">
          <ac:chgData name="Rayy Chell" userId="7cf3fb0b7b2b2aed" providerId="LiveId" clId="{1222CA63-789D-4A3D-ABDA-140D9FD9EA8F}" dt="2023-04-19T05:41:55.039" v="84" actId="14100"/>
          <ac:spMkLst>
            <pc:docMk/>
            <pc:sldMk cId="3472260778" sldId="256"/>
            <ac:spMk id="52" creationId="{136C1A46-955C-0521-E923-E11AE7DD0301}"/>
          </ac:spMkLst>
        </pc:spChg>
        <pc:spChg chg="del mod">
          <ac:chgData name="Rayy Chell" userId="7cf3fb0b7b2b2aed" providerId="LiveId" clId="{1222CA63-789D-4A3D-ABDA-140D9FD9EA8F}" dt="2023-04-20T10:24:49.432" v="460" actId="478"/>
          <ac:spMkLst>
            <pc:docMk/>
            <pc:sldMk cId="3472260778" sldId="256"/>
            <ac:spMk id="54" creationId="{2EFC1965-3428-6D08-A599-B38B93CB1A5D}"/>
          </ac:spMkLst>
        </pc:spChg>
        <pc:spChg chg="mod">
          <ac:chgData name="Rayy Chell" userId="7cf3fb0b7b2b2aed" providerId="LiveId" clId="{1222CA63-789D-4A3D-ABDA-140D9FD9EA8F}" dt="2023-04-19T06:59:44.140" v="114" actId="20577"/>
          <ac:spMkLst>
            <pc:docMk/>
            <pc:sldMk cId="3472260778" sldId="256"/>
            <ac:spMk id="56" creationId="{59A1ECE7-2C14-F160-A69A-39FCB3EC1EDD}"/>
          </ac:spMkLst>
        </pc:spChg>
        <pc:spChg chg="mod">
          <ac:chgData name="Rayy Chell" userId="7cf3fb0b7b2b2aed" providerId="LiveId" clId="{1222CA63-789D-4A3D-ABDA-140D9FD9EA8F}" dt="2023-04-20T10:24:51.718" v="461" actId="20577"/>
          <ac:spMkLst>
            <pc:docMk/>
            <pc:sldMk cId="3472260778" sldId="256"/>
            <ac:spMk id="57" creationId="{D483B2E9-1981-9C95-7F46-96516B249453}"/>
          </ac:spMkLst>
        </pc:spChg>
        <pc:spChg chg="mod">
          <ac:chgData name="Rayy Chell" userId="7cf3fb0b7b2b2aed" providerId="LiveId" clId="{1222CA63-789D-4A3D-ABDA-140D9FD9EA8F}" dt="2023-04-19T07:03:32.184" v="179" actId="1076"/>
          <ac:spMkLst>
            <pc:docMk/>
            <pc:sldMk cId="3472260778" sldId="256"/>
            <ac:spMk id="66" creationId="{21A9EB13-27E1-6DAF-8DEC-68F565AB97B2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67" creationId="{1B581C6E-8B55-C701-EC19-ADE5944466C9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68" creationId="{35A32316-4E7B-6810-9EE0-288A61127782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69" creationId="{7B7CBB35-2CAC-746A-1735-F2655A381FAC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70" creationId="{A17F9ECE-6835-7E7E-1B1F-F5E5BCAEEFAD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71" creationId="{90A675B5-A6C4-E37E-0A1A-A8465ECDF3AD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73" creationId="{8FAFD246-3717-B12D-F055-4411883B2B86}"/>
          </ac:spMkLst>
        </pc:spChg>
        <pc:spChg chg="mod">
          <ac:chgData name="Rayy Chell" userId="7cf3fb0b7b2b2aed" providerId="LiveId" clId="{1222CA63-789D-4A3D-ABDA-140D9FD9EA8F}" dt="2023-04-19T03:14:14.627" v="5" actId="14100"/>
          <ac:spMkLst>
            <pc:docMk/>
            <pc:sldMk cId="3472260778" sldId="256"/>
            <ac:spMk id="74" creationId="{7066AE4B-E317-3802-F9DD-636C078AEA66}"/>
          </ac:spMkLst>
        </pc:spChg>
        <pc:spChg chg="mod">
          <ac:chgData name="Rayy Chell" userId="7cf3fb0b7b2b2aed" providerId="LiveId" clId="{1222CA63-789D-4A3D-ABDA-140D9FD9EA8F}" dt="2023-04-19T03:15:19.074" v="7" actId="20577"/>
          <ac:spMkLst>
            <pc:docMk/>
            <pc:sldMk cId="3472260778" sldId="256"/>
            <ac:spMk id="75" creationId="{3A604860-4F91-0526-DF13-52D44B237049}"/>
          </ac:spMkLst>
        </pc:spChg>
        <pc:spChg chg="del mod">
          <ac:chgData name="Rayy Chell" userId="7cf3fb0b7b2b2aed" providerId="LiveId" clId="{1222CA63-789D-4A3D-ABDA-140D9FD9EA8F}" dt="2023-04-20T10:25:05.327" v="465" actId="478"/>
          <ac:spMkLst>
            <pc:docMk/>
            <pc:sldMk cId="3472260778" sldId="256"/>
            <ac:spMk id="82" creationId="{45BFD2F6-0898-A27C-2A49-0CC9005F77CD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83" creationId="{1E307F70-5976-DC5F-832C-B4C5C1200084}"/>
          </ac:spMkLst>
        </pc:spChg>
        <pc:spChg chg="mod">
          <ac:chgData name="Rayy Chell" userId="7cf3fb0b7b2b2aed" providerId="LiveId" clId="{1222CA63-789D-4A3D-ABDA-140D9FD9EA8F}" dt="2023-04-19T07:03:22.983" v="178" actId="20577"/>
          <ac:spMkLst>
            <pc:docMk/>
            <pc:sldMk cId="3472260778" sldId="256"/>
            <ac:spMk id="84" creationId="{A287AAFE-5D8B-8CDA-068A-AEB40B23AA89}"/>
          </ac:spMkLst>
        </pc:spChg>
        <pc:spChg chg="mod">
          <ac:chgData name="Rayy Chell" userId="7cf3fb0b7b2b2aed" providerId="LiveId" clId="{1222CA63-789D-4A3D-ABDA-140D9FD9EA8F}" dt="2023-04-19T06:59:48.505" v="121" actId="20577"/>
          <ac:spMkLst>
            <pc:docMk/>
            <pc:sldMk cId="3472260778" sldId="256"/>
            <ac:spMk id="85" creationId="{ADE8D9BA-FB7C-F136-E532-9B72903195E6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89" creationId="{054E4EAB-ACDF-3ABA-D91C-85D143BA0D12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92" creationId="{C5232508-808A-C589-BF79-B11EE322000B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94" creationId="{A437352D-B387-0A91-035F-E49547E1A9ED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95" creationId="{A6F0B3B3-62CC-C472-0A73-30311566B0A2}"/>
          </ac:spMkLst>
        </pc:spChg>
        <pc:spChg chg="mod">
          <ac:chgData name="Rayy Chell" userId="7cf3fb0b7b2b2aed" providerId="LiveId" clId="{1222CA63-789D-4A3D-ABDA-140D9FD9EA8F}" dt="2023-04-20T10:20:39.698" v="350" actId="1076"/>
          <ac:spMkLst>
            <pc:docMk/>
            <pc:sldMk cId="3472260778" sldId="256"/>
            <ac:spMk id="96" creationId="{EECF0FE2-A97E-0017-24A4-81D5C4300353}"/>
          </ac:spMkLst>
        </pc:spChg>
        <pc:spChg chg="mod">
          <ac:chgData name="Rayy Chell" userId="7cf3fb0b7b2b2aed" providerId="LiveId" clId="{1222CA63-789D-4A3D-ABDA-140D9FD9EA8F}" dt="2023-04-20T14:56:27.513" v="813" actId="1076"/>
          <ac:spMkLst>
            <pc:docMk/>
            <pc:sldMk cId="3472260778" sldId="256"/>
            <ac:spMk id="97" creationId="{316BC4A7-A053-F2C8-A1FF-AA0EAA0ADD51}"/>
          </ac:spMkLst>
        </pc:spChg>
        <pc:spChg chg="mod">
          <ac:chgData name="Rayy Chell" userId="7cf3fb0b7b2b2aed" providerId="LiveId" clId="{1222CA63-789D-4A3D-ABDA-140D9FD9EA8F}" dt="2023-04-20T14:56:34.668" v="815" actId="1076"/>
          <ac:spMkLst>
            <pc:docMk/>
            <pc:sldMk cId="3472260778" sldId="256"/>
            <ac:spMk id="99" creationId="{CE8E4856-7A8F-08A0-D0FD-89582FE20F42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00" creationId="{0694C7C6-D888-B8BB-0D0B-51B3042A1030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02" creationId="{419260BA-47CD-232F-75FF-8D89BD77379D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03" creationId="{390F87F7-086D-C40C-5842-7CF3D3349318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05" creationId="{5143C9EB-2C5B-82F3-DACB-3ADA59F5E1E1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07" creationId="{EC847719-696B-884F-87DD-788FA9A7855F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09" creationId="{534B7E82-A737-C2F7-719F-2180A8938DA1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11" creationId="{F2FFA2F4-775C-281F-8DE5-6AAA072D0E5D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16" creationId="{3ADF30E2-9A11-2387-915C-037B1C5B450B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17" creationId="{27409550-ACBE-4430-19FF-B38C3236A9A1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23" creationId="{F86509F0-D0D7-CC0C-51F4-6DADEF90A3AB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26" creationId="{511B35C5-F468-C9DF-0294-4586DCC81308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27" creationId="{580E4BCA-1219-E2E6-528F-CE8B26C75069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29" creationId="{FCCAE718-31FE-ECBD-A30B-32A48C28E40D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30" creationId="{2E1A29A3-E331-FD7F-1077-BE2DDD3951F2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36" creationId="{D96406E0-5BC0-E9F7-9FAB-02D7F5C960B2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37" creationId="{393854F6-E3CB-8B5D-4C5E-248D4960BB7E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38" creationId="{106E8E67-3301-4C1D-4388-8F487924C67B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39" creationId="{BCE13478-A2D5-759D-A4FE-E8BF032524B2}"/>
          </ac:spMkLst>
        </pc:spChg>
        <pc:spChg chg="del">
          <ac:chgData name="Rayy Chell" userId="7cf3fb0b7b2b2aed" providerId="LiveId" clId="{1222CA63-789D-4A3D-ABDA-140D9FD9EA8F}" dt="2023-04-19T03:23:13.911" v="26" actId="478"/>
          <ac:spMkLst>
            <pc:docMk/>
            <pc:sldMk cId="3472260778" sldId="256"/>
            <ac:spMk id="141" creationId="{381AD51E-97A3-9A01-EC21-88E1A5ED96F0}"/>
          </ac:spMkLst>
        </pc:spChg>
        <pc:spChg chg="mod">
          <ac:chgData name="Rayy Chell" userId="7cf3fb0b7b2b2aed" providerId="LiveId" clId="{1222CA63-789D-4A3D-ABDA-140D9FD9EA8F}" dt="2023-04-20T10:17:43.530" v="344" actId="948"/>
          <ac:spMkLst>
            <pc:docMk/>
            <pc:sldMk cId="3472260778" sldId="256"/>
            <ac:spMk id="142" creationId="{92ABF906-5681-CB7B-351B-79F16247E696}"/>
          </ac:spMkLst>
        </pc:spChg>
        <pc:spChg chg="mod">
          <ac:chgData name="Rayy Chell" userId="7cf3fb0b7b2b2aed" providerId="LiveId" clId="{1222CA63-789D-4A3D-ABDA-140D9FD9EA8F}" dt="2023-04-20T10:18:00.186" v="345" actId="1076"/>
          <ac:spMkLst>
            <pc:docMk/>
            <pc:sldMk cId="3472260778" sldId="256"/>
            <ac:spMk id="151" creationId="{862EDD4A-3948-0876-97CA-919F7CFD70FE}"/>
          </ac:spMkLst>
        </pc:spChg>
        <pc:spChg chg="mod">
          <ac:chgData name="Rayy Chell" userId="7cf3fb0b7b2b2aed" providerId="LiveId" clId="{1222CA63-789D-4A3D-ABDA-140D9FD9EA8F}" dt="2023-04-20T14:41:38.524" v="528" actId="20577"/>
          <ac:spMkLst>
            <pc:docMk/>
            <pc:sldMk cId="3472260778" sldId="256"/>
            <ac:spMk id="154" creationId="{3DD35006-26FB-388F-36AC-D2D4358572A5}"/>
          </ac:spMkLst>
        </pc:spChg>
        <pc:spChg chg="del mod">
          <ac:chgData name="Rayy Chell" userId="7cf3fb0b7b2b2aed" providerId="LiveId" clId="{1222CA63-789D-4A3D-ABDA-140D9FD9EA8F}" dt="2023-04-20T14:56:51.408" v="816" actId="478"/>
          <ac:spMkLst>
            <pc:docMk/>
            <pc:sldMk cId="3472260778" sldId="256"/>
            <ac:spMk id="155" creationId="{CF381BB3-82E8-D2EA-0BA4-26ACBCE66998}"/>
          </ac:spMkLst>
        </pc:spChg>
        <pc:spChg chg="del mod">
          <ac:chgData name="Rayy Chell" userId="7cf3fb0b7b2b2aed" providerId="LiveId" clId="{1222CA63-789D-4A3D-ABDA-140D9FD9EA8F}" dt="2023-04-20T10:25:05.327" v="465" actId="478"/>
          <ac:spMkLst>
            <pc:docMk/>
            <pc:sldMk cId="3472260778" sldId="256"/>
            <ac:spMk id="158" creationId="{7BBBF2BA-A9F1-0926-4341-11ED377C3962}"/>
          </ac:spMkLst>
        </pc:spChg>
        <pc:spChg chg="mod">
          <ac:chgData name="Rayy Chell" userId="7cf3fb0b7b2b2aed" providerId="LiveId" clId="{1222CA63-789D-4A3D-ABDA-140D9FD9EA8F}" dt="2023-04-19T07:00:00.296" v="122" actId="1076"/>
          <ac:spMkLst>
            <pc:docMk/>
            <pc:sldMk cId="3472260778" sldId="256"/>
            <ac:spMk id="163" creationId="{A8C7E09D-B109-3E05-1F1C-EAD6D7AA463D}"/>
          </ac:spMkLst>
        </pc:spChg>
        <pc:spChg chg="mod">
          <ac:chgData name="Rayy Chell" userId="7cf3fb0b7b2b2aed" providerId="LiveId" clId="{1222CA63-789D-4A3D-ABDA-140D9FD9EA8F}" dt="2023-04-19T07:01:41.633" v="151" actId="20577"/>
          <ac:spMkLst>
            <pc:docMk/>
            <pc:sldMk cId="3472260778" sldId="256"/>
            <ac:spMk id="164" creationId="{097FEC68-E0A2-8E9E-F29D-6FE7376ECB40}"/>
          </ac:spMkLst>
        </pc:spChg>
        <pc:spChg chg="mod">
          <ac:chgData name="Rayy Chell" userId="7cf3fb0b7b2b2aed" providerId="LiveId" clId="{1222CA63-789D-4A3D-ABDA-140D9FD9EA8F}" dt="2023-04-19T07:03:32.184" v="179" actId="1076"/>
          <ac:spMkLst>
            <pc:docMk/>
            <pc:sldMk cId="3472260778" sldId="256"/>
            <ac:spMk id="165" creationId="{2AC215B1-0EC1-573F-2DB0-59522A3AAA21}"/>
          </ac:spMkLst>
        </pc:spChg>
        <pc:grpChg chg="del">
          <ac:chgData name="Rayy Chell" userId="7cf3fb0b7b2b2aed" providerId="LiveId" clId="{1222CA63-789D-4A3D-ABDA-140D9FD9EA8F}" dt="2023-04-19T03:23:13.911" v="26" actId="478"/>
          <ac:grpSpMkLst>
            <pc:docMk/>
            <pc:sldMk cId="3472260778" sldId="256"/>
            <ac:grpSpMk id="120" creationId="{E9244609-322D-BC88-4255-7C1DC6F89178}"/>
          </ac:grpSpMkLst>
        </pc:grpChg>
        <pc:graphicFrameChg chg="mod">
          <ac:chgData name="Rayy Chell" userId="7cf3fb0b7b2b2aed" providerId="LiveId" clId="{1222CA63-789D-4A3D-ABDA-140D9FD9EA8F}" dt="2023-04-19T03:26:36.392" v="41" actId="1076"/>
          <ac:graphicFrameMkLst>
            <pc:docMk/>
            <pc:sldMk cId="3472260778" sldId="256"/>
            <ac:graphicFrameMk id="150" creationId="{388349BB-89B5-5B02-1185-F3EF6B591578}"/>
          </ac:graphicFrameMkLst>
        </pc:graphicFrameChg>
        <pc:picChg chg="add mod modCrop">
          <ac:chgData name="Rayy Chell" userId="7cf3fb0b7b2b2aed" providerId="LiveId" clId="{1222CA63-789D-4A3D-ABDA-140D9FD9EA8F}" dt="2023-04-19T03:19:42.730" v="23" actId="1076"/>
          <ac:picMkLst>
            <pc:docMk/>
            <pc:sldMk cId="3472260778" sldId="256"/>
            <ac:picMk id="3" creationId="{68AFF59A-2368-DF31-6DA9-6A10786F7190}"/>
          </ac:picMkLst>
        </pc:picChg>
        <pc:picChg chg="add mod ord">
          <ac:chgData name="Rayy Chell" userId="7cf3fb0b7b2b2aed" providerId="LiveId" clId="{1222CA63-789D-4A3D-ABDA-140D9FD9EA8F}" dt="2023-04-20T10:20:28.350" v="347" actId="14100"/>
          <ac:picMkLst>
            <pc:docMk/>
            <pc:sldMk cId="3472260778" sldId="256"/>
            <ac:picMk id="4" creationId="{1C716566-A5C8-A14C-A96D-EDC2FECBEA17}"/>
          </ac:picMkLst>
        </pc:picChg>
        <pc:picChg chg="del">
          <ac:chgData name="Rayy Chell" userId="7cf3fb0b7b2b2aed" providerId="LiveId" clId="{1222CA63-789D-4A3D-ABDA-140D9FD9EA8F}" dt="2023-04-19T03:22:55.075" v="25" actId="478"/>
          <ac:picMkLst>
            <pc:docMk/>
            <pc:sldMk cId="3472260778" sldId="256"/>
            <ac:picMk id="5" creationId="{8AEF4E16-60AE-D81B-35C9-9DDC40112CEF}"/>
          </ac:picMkLst>
        </pc:picChg>
        <pc:picChg chg="del mod">
          <ac:chgData name="Rayy Chell" userId="7cf3fb0b7b2b2aed" providerId="LiveId" clId="{1222CA63-789D-4A3D-ABDA-140D9FD9EA8F}" dt="2023-04-20T10:14:36.789" v="306" actId="478"/>
          <ac:picMkLst>
            <pc:docMk/>
            <pc:sldMk cId="3472260778" sldId="256"/>
            <ac:picMk id="6" creationId="{3353E17A-1292-9C0E-015D-31D9FDB7CCE2}"/>
          </ac:picMkLst>
        </pc:picChg>
        <pc:picChg chg="del mod">
          <ac:chgData name="Rayy Chell" userId="7cf3fb0b7b2b2aed" providerId="LiveId" clId="{1222CA63-789D-4A3D-ABDA-140D9FD9EA8F}" dt="2023-04-20T10:25:05.327" v="465" actId="478"/>
          <ac:picMkLst>
            <pc:docMk/>
            <pc:sldMk cId="3472260778" sldId="256"/>
            <ac:picMk id="7" creationId="{F510F606-F2D2-75D7-F0F8-634BAFFCC90D}"/>
          </ac:picMkLst>
        </pc:picChg>
        <pc:picChg chg="add mod ord">
          <ac:chgData name="Rayy Chell" userId="7cf3fb0b7b2b2aed" providerId="LiveId" clId="{1222CA63-789D-4A3D-ABDA-140D9FD9EA8F}" dt="2023-04-19T07:03:32.184" v="179" actId="1076"/>
          <ac:picMkLst>
            <pc:docMk/>
            <pc:sldMk cId="3472260778" sldId="256"/>
            <ac:picMk id="11" creationId="{FA179763-40A4-E35A-D1BD-C45CD6CF9241}"/>
          </ac:picMkLst>
        </pc:picChg>
        <pc:picChg chg="add del mod">
          <ac:chgData name="Rayy Chell" userId="7cf3fb0b7b2b2aed" providerId="LiveId" clId="{1222CA63-789D-4A3D-ABDA-140D9FD9EA8F}" dt="2023-04-20T10:25:02.194" v="464" actId="478"/>
          <ac:picMkLst>
            <pc:docMk/>
            <pc:sldMk cId="3472260778" sldId="256"/>
            <ac:picMk id="12" creationId="{59C5B770-A501-1941-2A92-AFC6E9DC8169}"/>
          </ac:picMkLst>
        </pc:picChg>
        <pc:picChg chg="add mod">
          <ac:chgData name="Rayy Chell" userId="7cf3fb0b7b2b2aed" providerId="LiveId" clId="{1222CA63-789D-4A3D-ABDA-140D9FD9EA8F}" dt="2023-04-20T14:55:38.697" v="810" actId="1076"/>
          <ac:picMkLst>
            <pc:docMk/>
            <pc:sldMk cId="3472260778" sldId="256"/>
            <ac:picMk id="13" creationId="{E256BEAF-A036-A8CD-F822-F08CAD059BBB}"/>
          </ac:picMkLst>
        </pc:picChg>
        <pc:picChg chg="add mod">
          <ac:chgData name="Rayy Chell" userId="7cf3fb0b7b2b2aed" providerId="LiveId" clId="{1222CA63-789D-4A3D-ABDA-140D9FD9EA8F}" dt="2023-04-20T14:55:44.747" v="811" actId="1076"/>
          <ac:picMkLst>
            <pc:docMk/>
            <pc:sldMk cId="3472260778" sldId="256"/>
            <ac:picMk id="15" creationId="{57FCE30A-5028-E58A-C92F-F63B040B16FD}"/>
          </ac:picMkLst>
        </pc:picChg>
        <pc:picChg chg="del">
          <ac:chgData name="Rayy Chell" userId="7cf3fb0b7b2b2aed" providerId="LiveId" clId="{1222CA63-789D-4A3D-ABDA-140D9FD9EA8F}" dt="2023-04-19T03:17:51.029" v="8" actId="478"/>
          <ac:picMkLst>
            <pc:docMk/>
            <pc:sldMk cId="3472260778" sldId="256"/>
            <ac:picMk id="101" creationId="{94F843FE-E1D3-2BB7-3466-32D89F268484}"/>
          </ac:picMkLst>
        </pc:picChg>
        <pc:picChg chg="del">
          <ac:chgData name="Rayy Chell" userId="7cf3fb0b7b2b2aed" providerId="LiveId" clId="{1222CA63-789D-4A3D-ABDA-140D9FD9EA8F}" dt="2023-04-19T03:23:13.911" v="26" actId="478"/>
          <ac:picMkLst>
            <pc:docMk/>
            <pc:sldMk cId="3472260778" sldId="256"/>
            <ac:picMk id="119" creationId="{754594CC-6E76-4CE1-E918-5B2E0D470713}"/>
          </ac:picMkLst>
        </pc:picChg>
        <pc:picChg chg="del mod">
          <ac:chgData name="Rayy Chell" userId="7cf3fb0b7b2b2aed" providerId="LiveId" clId="{1222CA63-789D-4A3D-ABDA-140D9FD9EA8F}" dt="2023-04-20T10:24:59.010" v="463" actId="478"/>
          <ac:picMkLst>
            <pc:docMk/>
            <pc:sldMk cId="3472260778" sldId="256"/>
            <ac:picMk id="152" creationId="{1F6CD463-5A99-1CAF-1DF7-1FDF4BE08340}"/>
          </ac:picMkLst>
        </pc:pic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72" creationId="{6D3A4D27-68CC-C2DA-35AA-8CEB82F179A0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86" creationId="{F877CC26-2064-4010-8811-D69E76DE5A41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88" creationId="{5AC961B8-446B-CFBA-27A2-F074F44A5430}"/>
          </ac:cxnSpMkLst>
        </pc:cxnChg>
        <pc:cxnChg chg="del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91" creationId="{17D16E5A-7A1A-DFA0-6F4A-2192754CBAAB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93" creationId="{19933765-4013-ACE3-D497-7EE5A1238F95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04" creationId="{4FE8EF4F-3A55-1480-A88A-24D433CD2418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06" creationId="{E305FBE5-A876-8C03-B08D-1C55E05FDC50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08" creationId="{DB6746C2-D590-62AA-EE98-30DE7310A0EE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10" creationId="{BB783BE3-4773-C9D8-F5E5-49A3963804A4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12" creationId="{41E68921-1201-C5E3-9B40-E22C740ED8EC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13" creationId="{E6032937-6373-EDF9-3EC7-2CAF6B061604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14" creationId="{D1AC5CB9-202D-EB01-C440-08151EA24531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15" creationId="{32B4DC0D-61FB-2030-9C65-6C8DC2E1C1A5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18" creationId="{DE94D8E7-05DE-707B-671A-498C28559BC0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24" creationId="{B7AAB380-AAB3-3334-B200-587E586797AF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25" creationId="{7182F2E0-135A-1B23-F04B-2D70FC298911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28" creationId="{71744845-BFA2-374A-271C-9EA97FC68B4C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31" creationId="{E35BD9CF-B3B0-EBCD-2C0D-5171496A56DE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32" creationId="{89FE0C13-AE10-E625-9C26-B0340359B3F7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33" creationId="{AF0C852D-F42B-4377-3668-D0E09060D5DF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34" creationId="{5C779EEB-104B-2CE3-BB97-47681A667508}"/>
          </ac:cxnSpMkLst>
        </pc:cxnChg>
        <pc:cxnChg chg="del mod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35" creationId="{3EDB01BA-D8B0-BAD3-336E-8D22EE7FD374}"/>
          </ac:cxnSpMkLst>
        </pc:cxnChg>
        <pc:cxnChg chg="del">
          <ac:chgData name="Rayy Chell" userId="7cf3fb0b7b2b2aed" providerId="LiveId" clId="{1222CA63-789D-4A3D-ABDA-140D9FD9EA8F}" dt="2023-04-19T03:23:13.911" v="26" actId="478"/>
          <ac:cxnSpMkLst>
            <pc:docMk/>
            <pc:sldMk cId="3472260778" sldId="256"/>
            <ac:cxnSpMk id="140" creationId="{52FA9B43-A8D4-190E-C8E9-5859A3A5A9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91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05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31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2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251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10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77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31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8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86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E7D-20AB-44A6-A452-E37BED0372D2}" type="datetimeFigureOut">
              <a:rPr lang="en-SG" smtClean="0"/>
              <a:t>7/6/24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BFD6-FB19-4257-95FB-23CAD92120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399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galelli@cornell.edu" TargetMode="External"/><Relationship Id="rId4" Type="http://schemas.openxmlformats.org/officeDocument/2006/relationships/hyperlink" Target="https://galelli.cee.cornell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asellaDiTesto 8">
            <a:extLst>
              <a:ext uri="{FF2B5EF4-FFF2-40B4-BE49-F238E27FC236}">
                <a16:creationId xmlns:a16="http://schemas.microsoft.com/office/drawing/2014/main" id="{36BEE36C-0512-4A93-C824-014C3A764561}"/>
              </a:ext>
            </a:extLst>
          </p:cNvPr>
          <p:cNvSpPr txBox="1"/>
          <p:nvPr/>
        </p:nvSpPr>
        <p:spPr>
          <a:xfrm>
            <a:off x="0" y="3202664"/>
            <a:ext cx="43200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5400" dirty="0">
                <a:solidFill>
                  <a:srgbClr val="000000"/>
                </a:solidFill>
                <a:latin typeface="Helvetica"/>
                <a:ea typeface="Lucida Sans" charset="0"/>
                <a:cs typeface="Helvetica"/>
                <a:sym typeface="Lucida Sans" charset="0"/>
              </a:rPr>
              <a:t>Author</a:t>
            </a:r>
            <a:r>
              <a:rPr lang="it-IT" sz="5400" baseline="30000" dirty="0">
                <a:solidFill>
                  <a:srgbClr val="000000"/>
                </a:solidFill>
                <a:latin typeface="Helvetica"/>
                <a:ea typeface="Lucida Sans" charset="0"/>
                <a:cs typeface="Helvetica"/>
                <a:sym typeface="Lucida Sans" charset="0"/>
              </a:rPr>
              <a:t>1</a:t>
            </a:r>
            <a:r>
              <a:rPr lang="it-IT" sz="5400" dirty="0">
                <a:solidFill>
                  <a:srgbClr val="000000"/>
                </a:solidFill>
                <a:latin typeface="Helvetica"/>
                <a:ea typeface="Lucida Sans" charset="0"/>
                <a:cs typeface="Helvetica"/>
                <a:sym typeface="Lucida Sans" charset="0"/>
              </a:rPr>
              <a:t>, Author</a:t>
            </a:r>
            <a:r>
              <a:rPr lang="it-IT" sz="5400" baseline="30000" dirty="0">
                <a:solidFill>
                  <a:srgbClr val="000000"/>
                </a:solidFill>
                <a:latin typeface="Helvetica"/>
                <a:ea typeface="Lucida Sans" charset="0"/>
                <a:cs typeface="Helvetica"/>
                <a:sym typeface="Lucida Sans" charset="0"/>
              </a:rPr>
              <a:t>2</a:t>
            </a:r>
            <a:r>
              <a:rPr lang="it-IT" sz="5400" dirty="0">
                <a:solidFill>
                  <a:srgbClr val="000000"/>
                </a:solidFill>
                <a:latin typeface="Helvetica"/>
                <a:ea typeface="Lucida Sans" charset="0"/>
                <a:cs typeface="Helvetica"/>
                <a:sym typeface="Lucida Sans" charset="0"/>
              </a:rPr>
              <a:t>, Author</a:t>
            </a:r>
            <a:r>
              <a:rPr lang="it-IT" sz="5400" baseline="30000" dirty="0">
                <a:solidFill>
                  <a:srgbClr val="000000"/>
                </a:solidFill>
                <a:latin typeface="Helvetica"/>
                <a:ea typeface="Lucida Sans" charset="0"/>
                <a:cs typeface="Helvetica"/>
                <a:sym typeface="Lucida Sans" charset="0"/>
              </a:rPr>
              <a:t>3</a:t>
            </a:r>
            <a:endParaRPr lang="en-US" sz="5400" baseline="30000" dirty="0">
              <a:solidFill>
                <a:srgbClr val="000000"/>
              </a:solidFill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A989F43-22F1-CF26-C5E6-7747F2B950E5}"/>
              </a:ext>
            </a:extLst>
          </p:cNvPr>
          <p:cNvSpPr>
            <a:spLocks/>
          </p:cNvSpPr>
          <p:nvPr/>
        </p:nvSpPr>
        <p:spPr bwMode="auto">
          <a:xfrm>
            <a:off x="968878" y="6047089"/>
            <a:ext cx="20178000" cy="15090437"/>
          </a:xfrm>
          <a:prstGeom prst="rect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lvl="1" algn="just" defTabSz="914400" fontAlgn="base">
              <a:spcBef>
                <a:spcPts val="375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3600" b="1" dirty="0">
              <a:solidFill>
                <a:srgbClr val="000000"/>
              </a:solidFill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59A1ECE7-2C14-F160-A69A-39FCB3EC1EDD}"/>
              </a:ext>
            </a:extLst>
          </p:cNvPr>
          <p:cNvSpPr>
            <a:spLocks/>
          </p:cNvSpPr>
          <p:nvPr/>
        </p:nvSpPr>
        <p:spPr bwMode="auto">
          <a:xfrm>
            <a:off x="955577" y="5327010"/>
            <a:ext cx="20209480" cy="720079"/>
          </a:xfrm>
          <a:prstGeom prst="rect">
            <a:avLst/>
          </a:prstGeom>
          <a:solidFill>
            <a:srgbClr val="0070C0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marR="0" lvl="1" indent="0" algn="just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Lucida Sans" charset="0"/>
                <a:cs typeface="Helvetica"/>
                <a:sym typeface="Lucida Sans" charset="0"/>
              </a:rPr>
              <a:t>1. Background</a:t>
            </a:r>
          </a:p>
        </p:txBody>
      </p:sp>
      <p:sp>
        <p:nvSpPr>
          <p:cNvPr id="75" name="Rectangle 1">
            <a:extLst>
              <a:ext uri="{FF2B5EF4-FFF2-40B4-BE49-F238E27FC236}">
                <a16:creationId xmlns:a16="http://schemas.microsoft.com/office/drawing/2014/main" id="{3A604860-4F91-0526-DF13-52D44B237049}"/>
              </a:ext>
            </a:extLst>
          </p:cNvPr>
          <p:cNvSpPr>
            <a:spLocks/>
          </p:cNvSpPr>
          <p:nvPr/>
        </p:nvSpPr>
        <p:spPr bwMode="auto">
          <a:xfrm>
            <a:off x="843512" y="493354"/>
            <a:ext cx="41411890" cy="13182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100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Title</a:t>
            </a:r>
          </a:p>
        </p:txBody>
      </p:sp>
      <p:sp>
        <p:nvSpPr>
          <p:cNvPr id="81" name="Rectangle 39">
            <a:extLst>
              <a:ext uri="{FF2B5EF4-FFF2-40B4-BE49-F238E27FC236}">
                <a16:creationId xmlns:a16="http://schemas.microsoft.com/office/drawing/2014/main" id="{8905AD0B-DC39-BBA9-BA8E-D3B16D4FBBEC}"/>
              </a:ext>
            </a:extLst>
          </p:cNvPr>
          <p:cNvSpPr>
            <a:spLocks/>
          </p:cNvSpPr>
          <p:nvPr/>
        </p:nvSpPr>
        <p:spPr bwMode="auto">
          <a:xfrm>
            <a:off x="0" y="4421742"/>
            <a:ext cx="43200638" cy="101573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8465" bIns="0">
            <a:prstTxWarp prst="textNoShape">
              <a:avLst/>
            </a:prstTxWarp>
          </a:bodyPr>
          <a:lstStyle/>
          <a:p>
            <a:pPr marL="47625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baseline="300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1 </a:t>
            </a:r>
            <a:r>
              <a:rPr lang="en-US" sz="32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Affiliation; </a:t>
            </a:r>
            <a:r>
              <a:rPr lang="en-US" sz="3200" baseline="300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2 </a:t>
            </a:r>
            <a:r>
              <a:rPr lang="en-US" sz="32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Affiliation; </a:t>
            </a:r>
            <a:r>
              <a:rPr lang="en-US" sz="3200" baseline="300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3 </a:t>
            </a:r>
            <a:r>
              <a:rPr lang="en-US" sz="32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Affiliation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5C519ECB-DAA9-4C55-E15C-8A49C79BDFE6}"/>
              </a:ext>
            </a:extLst>
          </p:cNvPr>
          <p:cNvSpPr>
            <a:spLocks/>
          </p:cNvSpPr>
          <p:nvPr/>
        </p:nvSpPr>
        <p:spPr bwMode="auto">
          <a:xfrm>
            <a:off x="968878" y="21634214"/>
            <a:ext cx="20209480" cy="720079"/>
          </a:xfrm>
          <a:prstGeom prst="rect">
            <a:avLst/>
          </a:prstGeom>
          <a:solidFill>
            <a:srgbClr val="0070C0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marR="0" lvl="1" indent="0" algn="just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3600" b="1" kern="0" dirty="0">
                <a:solidFill>
                  <a:srgbClr val="FFFFFF"/>
                </a:solidFill>
                <a:latin typeface="Helvetica"/>
                <a:ea typeface="Lucida Sans" charset="0"/>
                <a:cs typeface="Helvetica"/>
                <a:sym typeface="Lucida Sans" charset="0"/>
              </a:rPr>
              <a:t>2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Lucida Sans" charset="0"/>
                <a:cs typeface="Helvetica"/>
                <a:sym typeface="Lucida Sans" charset="0"/>
              </a:rPr>
              <a:t>. Research questions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DCD1D61-13BD-A626-CA9D-87B0ADB69579}"/>
              </a:ext>
            </a:extLst>
          </p:cNvPr>
          <p:cNvSpPr>
            <a:spLocks/>
          </p:cNvSpPr>
          <p:nvPr/>
        </p:nvSpPr>
        <p:spPr bwMode="auto">
          <a:xfrm>
            <a:off x="968400" y="22354293"/>
            <a:ext cx="20178000" cy="2866290"/>
          </a:xfrm>
          <a:prstGeom prst="rect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lvl="1" algn="just" defTabSz="914400" fontAlgn="base">
              <a:spcBef>
                <a:spcPts val="375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3600" b="1" dirty="0">
              <a:solidFill>
                <a:srgbClr val="000000"/>
              </a:solidFill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sp>
        <p:nvSpPr>
          <p:cNvPr id="28" name="CasellaDiTesto 30">
            <a:extLst>
              <a:ext uri="{FF2B5EF4-FFF2-40B4-BE49-F238E27FC236}">
                <a16:creationId xmlns:a16="http://schemas.microsoft.com/office/drawing/2014/main" id="{98334328-3F79-F6A0-DE69-F1124509B6AC}"/>
              </a:ext>
            </a:extLst>
          </p:cNvPr>
          <p:cNvSpPr txBox="1"/>
          <p:nvPr/>
        </p:nvSpPr>
        <p:spPr>
          <a:xfrm>
            <a:off x="1274643" y="22832396"/>
            <a:ext cx="193646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 fontAlgn="base">
              <a:spcBef>
                <a:spcPct val="0"/>
              </a:spcBef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…</a:t>
            </a:r>
          </a:p>
          <a:p>
            <a:pPr marL="457200" indent="-457200" algn="just" defTabSz="914400" fontAlgn="base">
              <a:spcBef>
                <a:spcPct val="0"/>
              </a:spcBef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…</a:t>
            </a:r>
          </a:p>
          <a:p>
            <a:pPr marL="457200" indent="-457200" algn="just" defTabSz="914400" fontAlgn="base">
              <a:spcBef>
                <a:spcPct val="0"/>
              </a:spcBef>
              <a:spcAft>
                <a:spcPts val="1500"/>
              </a:spcAft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…</a:t>
            </a:r>
            <a:endParaRPr lang="en-US" sz="3000" dirty="0">
              <a:solidFill>
                <a:srgbClr val="000000"/>
              </a:solidFill>
              <a:highlight>
                <a:srgbClr val="FFFF00"/>
              </a:highlight>
              <a:latin typeface="Helvetica"/>
              <a:ea typeface="ヒラギノ角ゴ ProN W3" charset="-128"/>
              <a:cs typeface="Helvetica"/>
              <a:sym typeface="Gill Sans" charset="0"/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6C965754-BD89-010C-71B8-D399E82846FD}"/>
              </a:ext>
            </a:extLst>
          </p:cNvPr>
          <p:cNvSpPr>
            <a:spLocks/>
          </p:cNvSpPr>
          <p:nvPr/>
        </p:nvSpPr>
        <p:spPr bwMode="auto">
          <a:xfrm>
            <a:off x="936920" y="25796879"/>
            <a:ext cx="20209480" cy="720079"/>
          </a:xfrm>
          <a:prstGeom prst="rect">
            <a:avLst/>
          </a:prstGeom>
          <a:solidFill>
            <a:srgbClr val="0070C0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marR="0" lvl="1" indent="0" algn="just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3600" b="1" kern="0" dirty="0">
                <a:solidFill>
                  <a:srgbClr val="FFFFFF"/>
                </a:solidFill>
                <a:latin typeface="Helvetica"/>
                <a:ea typeface="Lucida Sans" charset="0"/>
                <a:cs typeface="Helvetica"/>
                <a:sym typeface="Lucida Sans" charset="0"/>
              </a:rPr>
              <a:t>3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Lucida Sans" charset="0"/>
                <a:cs typeface="Helvetica"/>
                <a:sym typeface="Lucida Sans" charset="0"/>
              </a:rPr>
              <a:t>. Modelling framework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8BF9F8BC-0E51-4A17-3CE5-0B96852FFE3D}"/>
              </a:ext>
            </a:extLst>
          </p:cNvPr>
          <p:cNvSpPr>
            <a:spLocks/>
          </p:cNvSpPr>
          <p:nvPr/>
        </p:nvSpPr>
        <p:spPr bwMode="auto">
          <a:xfrm>
            <a:off x="936442" y="26516957"/>
            <a:ext cx="20178000" cy="5077139"/>
          </a:xfrm>
          <a:prstGeom prst="rect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lvl="1" algn="just" defTabSz="914400" fontAlgn="base">
              <a:spcBef>
                <a:spcPts val="375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3600" b="1" dirty="0">
              <a:solidFill>
                <a:srgbClr val="000000"/>
              </a:solidFill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280BF90F-E0CA-F6E2-2A17-704E4388AA52}"/>
              </a:ext>
            </a:extLst>
          </p:cNvPr>
          <p:cNvSpPr>
            <a:spLocks/>
          </p:cNvSpPr>
          <p:nvPr/>
        </p:nvSpPr>
        <p:spPr bwMode="auto">
          <a:xfrm>
            <a:off x="22120634" y="6047088"/>
            <a:ext cx="20178000" cy="9238135"/>
          </a:xfrm>
          <a:prstGeom prst="rect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lvl="1" algn="just" defTabSz="914400" fontAlgn="base">
              <a:spcBef>
                <a:spcPts val="375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3600" b="1" dirty="0">
              <a:solidFill>
                <a:srgbClr val="000000"/>
              </a:solidFill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77B4B637-0D4C-25B1-A56B-42FD0FA4D80C}"/>
              </a:ext>
            </a:extLst>
          </p:cNvPr>
          <p:cNvSpPr>
            <a:spLocks/>
          </p:cNvSpPr>
          <p:nvPr/>
        </p:nvSpPr>
        <p:spPr bwMode="auto">
          <a:xfrm>
            <a:off x="22137398" y="29413199"/>
            <a:ext cx="12000201" cy="2179782"/>
          </a:xfrm>
          <a:prstGeom prst="rect">
            <a:avLst/>
          </a:prstGeom>
          <a:noFill/>
          <a:ln w="25400" cap="flat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lvl="1" algn="just" defTabSz="914400" fontAlgn="base">
              <a:spcBef>
                <a:spcPts val="375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b="1" dirty="0">
              <a:solidFill>
                <a:srgbClr val="000000"/>
              </a:solidFill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B97BC34D-17CE-7A0D-88D9-450E9C3CC1F3}"/>
              </a:ext>
            </a:extLst>
          </p:cNvPr>
          <p:cNvSpPr>
            <a:spLocks/>
          </p:cNvSpPr>
          <p:nvPr/>
        </p:nvSpPr>
        <p:spPr bwMode="auto">
          <a:xfrm>
            <a:off x="22107333" y="5327010"/>
            <a:ext cx="20209480" cy="720079"/>
          </a:xfrm>
          <a:prstGeom prst="rect">
            <a:avLst/>
          </a:prstGeom>
          <a:solidFill>
            <a:srgbClr val="0070C0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marR="0" lvl="1" indent="0" algn="just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Lucida Sans" charset="0"/>
                <a:cs typeface="Helvetica"/>
                <a:sym typeface="Lucida Sans" charset="0"/>
              </a:rPr>
              <a:t>4. Experimental setup</a:t>
            </a:r>
          </a:p>
          <a:p>
            <a:pPr marL="360000" marR="0" lvl="1" indent="0" algn="just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sp>
        <p:nvSpPr>
          <p:cNvPr id="115" name="CasellaDiTesto 30">
            <a:extLst>
              <a:ext uri="{FF2B5EF4-FFF2-40B4-BE49-F238E27FC236}">
                <a16:creationId xmlns:a16="http://schemas.microsoft.com/office/drawing/2014/main" id="{9BEED7D9-1A88-794F-794C-21A3A8602F93}"/>
              </a:ext>
            </a:extLst>
          </p:cNvPr>
          <p:cNvSpPr txBox="1"/>
          <p:nvPr/>
        </p:nvSpPr>
        <p:spPr>
          <a:xfrm>
            <a:off x="22453409" y="6361093"/>
            <a:ext cx="19364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ts val="1500"/>
              </a:spcAft>
            </a:pPr>
            <a:r>
              <a:rPr lang="en-US" sz="30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…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E9613523-D945-E06F-6FD1-6F0BCA692359}"/>
              </a:ext>
            </a:extLst>
          </p:cNvPr>
          <p:cNvSpPr>
            <a:spLocks/>
          </p:cNvSpPr>
          <p:nvPr/>
        </p:nvSpPr>
        <p:spPr bwMode="auto">
          <a:xfrm>
            <a:off x="22120634" y="15781948"/>
            <a:ext cx="20178000" cy="13076519"/>
          </a:xfrm>
          <a:prstGeom prst="rect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lvl="1" algn="just" defTabSz="914400" fontAlgn="base">
              <a:spcBef>
                <a:spcPts val="375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3600" b="1" dirty="0">
              <a:solidFill>
                <a:srgbClr val="000000"/>
              </a:solidFill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3EC357C9-47F0-1840-0451-D3352E000F25}"/>
              </a:ext>
            </a:extLst>
          </p:cNvPr>
          <p:cNvSpPr txBox="1"/>
          <p:nvPr/>
        </p:nvSpPr>
        <p:spPr>
          <a:xfrm>
            <a:off x="37157618" y="493200"/>
            <a:ext cx="508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sz="5400" dirty="0">
                <a:solidFill>
                  <a:srgbClr val="000000"/>
                </a:solidFill>
                <a:latin typeface="Helvetica"/>
                <a:ea typeface="Lucida Sans" charset="0"/>
                <a:cs typeface="Helvetica"/>
                <a:sym typeface="Lucida Sans" charset="0"/>
              </a:rPr>
              <a:t>Poster code</a:t>
            </a:r>
            <a:endParaRPr lang="en-US" sz="5400" baseline="30000" dirty="0">
              <a:solidFill>
                <a:srgbClr val="000000"/>
              </a:solidFill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pic>
        <p:nvPicPr>
          <p:cNvPr id="2" name="Picture 1" descr="A logo with red blue yellow and black text&#10;&#10;Description automatically generated">
            <a:extLst>
              <a:ext uri="{FF2B5EF4-FFF2-40B4-BE49-F238E27FC236}">
                <a16:creationId xmlns:a16="http://schemas.microsoft.com/office/drawing/2014/main" id="{C76A93D9-AF4D-2A33-534B-C6E120EA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77" y="580419"/>
            <a:ext cx="3376560" cy="2096262"/>
          </a:xfrm>
          <a:prstGeom prst="rect">
            <a:avLst/>
          </a:prstGeom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750F8336-0B2A-A7C3-B7D7-80A064A1A5EA}"/>
              </a:ext>
            </a:extLst>
          </p:cNvPr>
          <p:cNvSpPr>
            <a:spLocks/>
          </p:cNvSpPr>
          <p:nvPr/>
        </p:nvSpPr>
        <p:spPr bwMode="auto">
          <a:xfrm>
            <a:off x="34975799" y="29413200"/>
            <a:ext cx="7279603" cy="2179782"/>
          </a:xfrm>
          <a:prstGeom prst="rect">
            <a:avLst/>
          </a:prstGeom>
          <a:noFill/>
          <a:ln w="25400" cap="flat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lvl="1" algn="just" defTabSz="914400" fontAlgn="base">
              <a:spcBef>
                <a:spcPts val="375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b="1" dirty="0">
              <a:solidFill>
                <a:srgbClr val="000000"/>
              </a:solidFill>
              <a:latin typeface="Helvetica"/>
              <a:ea typeface="Lucida Sans" charset="0"/>
              <a:cs typeface="Helvetica"/>
              <a:sym typeface="Lucida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DC2A5-B760-EBEC-2E7B-1798D64D0667}"/>
              </a:ext>
            </a:extLst>
          </p:cNvPr>
          <p:cNvSpPr/>
          <p:nvPr/>
        </p:nvSpPr>
        <p:spPr>
          <a:xfrm>
            <a:off x="35160555" y="29675667"/>
            <a:ext cx="70040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Helvetica"/>
                <a:ea typeface="ヒラギノ角ゴ ProN W3" charset="-128"/>
                <a:cs typeface="Helvetica"/>
                <a:sym typeface="Gill Sans" charset="0"/>
              </a:rPr>
              <a:t>Contact us</a:t>
            </a:r>
            <a:endParaRPr lang="en-US" sz="2000" b="1" dirty="0">
              <a:latin typeface="Helvetica"/>
              <a:ea typeface="ヒラギノ角ゴ ProN W3" charset="-128"/>
              <a:cs typeface="Helvetica"/>
              <a:sym typeface="Gill Sa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2FED2-4141-1550-6268-D4BE35A3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402" y="30068388"/>
            <a:ext cx="1230946" cy="1230946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CD39C05C-B2A7-61DB-3644-846C131381E2}"/>
              </a:ext>
            </a:extLst>
          </p:cNvPr>
          <p:cNvSpPr>
            <a:spLocks/>
          </p:cNvSpPr>
          <p:nvPr/>
        </p:nvSpPr>
        <p:spPr bwMode="auto">
          <a:xfrm>
            <a:off x="22107333" y="15783548"/>
            <a:ext cx="20209480" cy="720079"/>
          </a:xfrm>
          <a:prstGeom prst="rect">
            <a:avLst/>
          </a:prstGeom>
          <a:solidFill>
            <a:srgbClr val="0070C0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90981" bIns="50800">
            <a:prstTxWarp prst="textNoShape">
              <a:avLst/>
            </a:prstTxWarp>
          </a:bodyPr>
          <a:lstStyle/>
          <a:p>
            <a:pPr marL="360000" marR="0" lvl="1" indent="0" algn="just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Lucida Sans" charset="0"/>
                <a:cs typeface="Helvetica"/>
                <a:sym typeface="Lucida Sans" charset="0"/>
              </a:rPr>
              <a:t>5. Results</a:t>
            </a:r>
          </a:p>
          <a:p>
            <a:pPr marL="360000" marR="0" lvl="1" indent="0" algn="just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Lucida Sans" charset="0"/>
                <a:cs typeface="Helvetica"/>
                <a:sym typeface="Lucida Sans" charset="0"/>
              </a:rPr>
              <a:t>x</a:t>
            </a:r>
          </a:p>
        </p:txBody>
      </p:sp>
      <p:sp>
        <p:nvSpPr>
          <p:cNvPr id="120" name="CasellaDiTesto 30">
            <a:extLst>
              <a:ext uri="{FF2B5EF4-FFF2-40B4-BE49-F238E27FC236}">
                <a16:creationId xmlns:a16="http://schemas.microsoft.com/office/drawing/2014/main" id="{02816B15-B9CC-28CE-181A-07253F66C1B2}"/>
              </a:ext>
            </a:extLst>
          </p:cNvPr>
          <p:cNvSpPr txBox="1"/>
          <p:nvPr/>
        </p:nvSpPr>
        <p:spPr>
          <a:xfrm>
            <a:off x="22453409" y="16682314"/>
            <a:ext cx="19364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ts val="1500"/>
              </a:spcAft>
            </a:pPr>
            <a:r>
              <a:rPr lang="en-US" sz="3000" dirty="0">
                <a:solidFill>
                  <a:srgbClr val="000000"/>
                </a:solidFill>
                <a:latin typeface="Helvetica"/>
                <a:ea typeface="ヒラギノ角ゴ ProN W3" charset="-128"/>
                <a:cs typeface="Helvetica"/>
                <a:sym typeface="Gill Sans" charset="0"/>
              </a:rPr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E60659-F54A-41E6-2FFC-A2769A8BA8EE}"/>
              </a:ext>
            </a:extLst>
          </p:cNvPr>
          <p:cNvSpPr/>
          <p:nvPr/>
        </p:nvSpPr>
        <p:spPr>
          <a:xfrm>
            <a:off x="22453199" y="29675667"/>
            <a:ext cx="11684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Helvetica"/>
                <a:ea typeface="ヒラギノ角ゴ ProN W3" charset="-128"/>
                <a:cs typeface="Helvetica"/>
                <a:sym typeface="Gill Sans" charset="0"/>
              </a:rPr>
              <a:t>Code or References</a:t>
            </a:r>
            <a:endParaRPr lang="en-US" sz="2000" b="1" dirty="0">
              <a:latin typeface="Helvetica"/>
              <a:ea typeface="ヒラギノ角ゴ ProN W3" charset="-128"/>
              <a:cs typeface="Helvetica"/>
              <a:sym typeface="Gill Sans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0E4B20-413D-B6B7-0533-F84863221B96}"/>
              </a:ext>
            </a:extLst>
          </p:cNvPr>
          <p:cNvSpPr/>
          <p:nvPr/>
        </p:nvSpPr>
        <p:spPr>
          <a:xfrm>
            <a:off x="35166892" y="30492132"/>
            <a:ext cx="56851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Helvetica"/>
                <a:ea typeface="ヒラギノ角ゴ ProN W3" charset="-128"/>
                <a:cs typeface="Helvetica"/>
                <a:sym typeface="Gill Sans" charset="0"/>
              </a:rPr>
              <a:t>Web:</a:t>
            </a:r>
            <a:r>
              <a:rPr lang="en-US" sz="2000" dirty="0">
                <a:latin typeface="Helvetica"/>
                <a:ea typeface="ヒラギノ角ゴ ProN W3" charset="-128"/>
                <a:cs typeface="Helvetica"/>
                <a:sym typeface="Gill Sans" charset="0"/>
              </a:rPr>
              <a:t> </a:t>
            </a:r>
            <a:r>
              <a:rPr lang="en-US" sz="2000" dirty="0">
                <a:latin typeface="Helvetica"/>
                <a:ea typeface="ヒラギノ角ゴ ProN W3" charset="-128"/>
                <a:cs typeface="Helvetica"/>
                <a:sym typeface="Gill Sans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https://galelli.cee.cornell.edu</a:t>
            </a:r>
            <a:r>
              <a:rPr lang="en-US" sz="2000" b="1" dirty="0">
                <a:latin typeface="Helvetica"/>
                <a:ea typeface="ヒラギノ角ゴ ProN W3" charset="-128"/>
                <a:cs typeface="Helvetica"/>
                <a:sym typeface="Gill Sans" charset="0"/>
              </a:rPr>
              <a:t> </a:t>
            </a:r>
            <a:endParaRPr lang="en-US" sz="2000" dirty="0">
              <a:latin typeface="Helvetica"/>
              <a:ea typeface="ヒラギノ角ゴ ProN W3" charset="-128"/>
              <a:cs typeface="Helvetica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Helvetica"/>
                <a:ea typeface="ヒラギノ角ゴ ProN W3" charset="-128"/>
                <a:cs typeface="Helvetica"/>
                <a:sym typeface="Gill Sans" charset="0"/>
              </a:rPr>
              <a:t>Email:</a:t>
            </a:r>
            <a:r>
              <a:rPr lang="en-US" sz="2000" dirty="0">
                <a:latin typeface="Helvetica"/>
                <a:ea typeface="ヒラギノ角ゴ ProN W3" charset="-128"/>
                <a:cs typeface="Helvetica"/>
                <a:sym typeface="Gill Sans" charset="0"/>
              </a:rPr>
              <a:t> </a:t>
            </a:r>
            <a:r>
              <a:rPr lang="en-US" sz="2000" dirty="0">
                <a:latin typeface="Helvetica"/>
                <a:ea typeface="ヒラギノ角ゴ ProN W3" charset="-128"/>
                <a:cs typeface="Helvetica"/>
                <a:sym typeface="Gill Sans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galelli@cornell.edu</a:t>
            </a:r>
            <a:r>
              <a:rPr lang="en-US" sz="2000" dirty="0">
                <a:latin typeface="Helvetica"/>
                <a:ea typeface="ヒラギノ角ゴ ProN W3" charset="-128"/>
                <a:cs typeface="Helvetica"/>
                <a:sym typeface="Gill Sans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7226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2011</TotalTime>
  <Words>63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Rayy Chell</dc:creator>
  <cp:lastModifiedBy>Stefano Galelli</cp:lastModifiedBy>
  <cp:revision>100</cp:revision>
  <dcterms:created xsi:type="dcterms:W3CDTF">2022-12-07T01:27:49Z</dcterms:created>
  <dcterms:modified xsi:type="dcterms:W3CDTF">2024-06-07T14:15:58Z</dcterms:modified>
</cp:coreProperties>
</file>