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07" d="100"/>
          <a:sy n="107" d="100"/>
        </p:scale>
        <p:origin x="672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40C27-464D-AE59-A85E-299D885866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4B3EDF-6737-32B2-77CD-064EF4D32E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3F4170-42F5-A27E-B452-C0B731095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74095-3248-4207-A0B3-62164F4872DB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7E539F-A3D6-0A1E-87E2-E7E3306B4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6F451D-D20B-17A3-381B-FE2E03B2F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E88CD-79B7-47AF-BEDD-E5A1D93AE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271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BAC63-7B2A-E289-27E5-32533FBAA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15FC94-2982-F23C-2E18-CC581A8C46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6FFA41-59E4-0280-AECE-46172AA24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74095-3248-4207-A0B3-62164F4872DB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CD15F6-564B-A61F-008B-0423978F8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F135D2-EBED-C29B-7253-E46D91D96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E88CD-79B7-47AF-BEDD-E5A1D93AE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154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25711B-3AD0-175A-C7D2-1299E37C91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F9FD20-4AA2-D125-59A7-B9F19CC449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B658E0-30AB-AB0D-92B2-D0FC631EB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74095-3248-4207-A0B3-62164F4872DB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9B0041-049A-BDFA-77D1-0D90AF404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C93691-6E11-2B3E-8D34-F4D5D95AE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E88CD-79B7-47AF-BEDD-E5A1D93AE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534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86DFE-898D-7D6F-319A-EAFFCDC17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C94A75-1448-D510-E1CB-2265C8B60B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892668-8789-FD0D-A22B-1CF066FB5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74095-3248-4207-A0B3-62164F4872DB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CD897-655A-0ED0-DA57-0A8694ACF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95651-B9CE-FFEF-6578-442D5E27A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E88CD-79B7-47AF-BEDD-E5A1D93AE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602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E3E54-FEBA-157A-A382-F4EC18BB0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B25D9D-F02B-8002-5B0F-DCD3526CF5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E7A1E5-56F5-26AD-2F67-71A503100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74095-3248-4207-A0B3-62164F4872DB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DCE95-F275-ED2F-7190-E2C5F4CBF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6D517F-745E-E837-949F-822F32AC7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E88CD-79B7-47AF-BEDD-E5A1D93AE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082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9440F-EA1A-5502-B4DC-87C06B1FB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5D27F5-B0CB-415C-E6BE-AE3705DBEE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E376A7-D916-E389-2F91-7619C5FFBF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CBC951-EC1D-379F-D999-469D9019F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74095-3248-4207-A0B3-62164F4872DB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632AE3-46EE-B2F6-54D6-A40A1D3E8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B94677-635B-31F8-2BA0-F2BA71400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E88CD-79B7-47AF-BEDD-E5A1D93AE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765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85481-139F-F8A4-D813-9A2944A24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B71AF4-6873-90B2-28AE-17C7E32781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A841C6-4B14-E9D7-5C8A-1B38CCEA21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3C98B4-20C4-0D94-8CE3-7D628FE2D4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ACA848-E444-8349-04C2-F5F78F96E6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0138E0-C121-2D80-85FA-4EA808D3B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74095-3248-4207-A0B3-62164F4872DB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1F791B-58C8-E0F8-83F7-5D618861D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23321C-0E4A-DE75-076C-04DCA2167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E88CD-79B7-47AF-BEDD-E5A1D93AE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466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93ECC-B5EF-811F-A7C5-EF9E12AEE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E6F5E3-C519-9226-F4E3-E316D7C4A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74095-3248-4207-A0B3-62164F4872DB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E8511D-6E7C-05C3-2799-FBA8B48D3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37B622-19AF-2925-692B-3C3ABF40D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E88CD-79B7-47AF-BEDD-E5A1D93AE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100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EE8A36-5C58-FA91-D8EB-A2A72A183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74095-3248-4207-A0B3-62164F4872DB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436BED-04EF-A4CD-D379-83AE3B9A5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785EA4-222E-9415-5161-317457E34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E88CD-79B7-47AF-BEDD-E5A1D93AE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788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0C4BB-B514-2491-4860-F1AB079C3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4788D2-C4F4-A189-6917-386DE901AF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854796-3AFE-ACE7-3CB2-60946C5226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3920CA-8309-CDAE-6C08-D7CD14D49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74095-3248-4207-A0B3-62164F4872DB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6F8E3F-6816-9DB7-93E5-0E0392964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72F9DF-F377-3953-19C3-E4F588627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E88CD-79B7-47AF-BEDD-E5A1D93AE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949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9E54D-20CA-CE27-D8D0-6CE66D7BC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638438-5A53-6965-7731-8BF9E32789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E5D5A5-34A9-582E-C27E-A957EA2EE6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5572C4-53ED-0E4B-C41F-9AD8D0072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74095-3248-4207-A0B3-62164F4872DB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7FFB85-D501-E62F-10BE-3ADC75CE5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5AD2FF-449F-4481-CC0B-D2F073122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E88CD-79B7-47AF-BEDD-E5A1D93AE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503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D2CC1E-C608-0373-6C48-C0CC5C1A0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7320B1-8898-DF9D-5FE5-6571EBE238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C68EB6-6EA7-733C-BB5D-78B617A340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174095-3248-4207-A0B3-62164F4872DB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A37E83-F91F-D79E-BB52-A880C6AAA5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6FCFAF-4DBD-EB21-8AAD-47581FC504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3E88CD-79B7-47AF-BEDD-E5A1D93AE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481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60CBF361-6813-EBE8-41E0-34B8A752CA57}"/>
              </a:ext>
            </a:extLst>
          </p:cNvPr>
          <p:cNvGrpSpPr/>
          <p:nvPr/>
        </p:nvGrpSpPr>
        <p:grpSpPr>
          <a:xfrm>
            <a:off x="950817" y="1905000"/>
            <a:ext cx="1371600" cy="2038981"/>
            <a:chOff x="1724585" y="1905000"/>
            <a:chExt cx="1371600" cy="2038981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1E0B6BD-E7D8-7806-B1A2-BDD94A11D4C7}"/>
                </a:ext>
              </a:extLst>
            </p:cNvPr>
            <p:cNvSpPr/>
            <p:nvPr/>
          </p:nvSpPr>
          <p:spPr>
            <a:xfrm>
              <a:off x="1921808" y="1905000"/>
              <a:ext cx="977153" cy="600636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Client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66C9572-267B-D80E-B370-8D1FA7DF51F7}"/>
                </a:ext>
              </a:extLst>
            </p:cNvPr>
            <p:cNvSpPr txBox="1"/>
            <p:nvPr/>
          </p:nvSpPr>
          <p:spPr>
            <a:xfrm>
              <a:off x="1724585" y="2666708"/>
              <a:ext cx="1371600" cy="127727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100" dirty="0"/>
                <a:t>Specifies folder location to the model of choice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100" dirty="0"/>
                <a:t>Specifies optimization params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100" dirty="0"/>
                <a:t>Runs main()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04AD6F3-9AB8-6CC1-3DE0-31BAB7CE8C87}"/>
              </a:ext>
            </a:extLst>
          </p:cNvPr>
          <p:cNvGrpSpPr/>
          <p:nvPr/>
        </p:nvGrpSpPr>
        <p:grpSpPr>
          <a:xfrm>
            <a:off x="5355290" y="1905000"/>
            <a:ext cx="1371600" cy="1615265"/>
            <a:chOff x="4450976" y="2626656"/>
            <a:chExt cx="1371600" cy="161526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BA8DDB0-D528-0CBA-2254-C92BDB243BBA}"/>
                </a:ext>
              </a:extLst>
            </p:cNvPr>
            <p:cNvSpPr/>
            <p:nvPr/>
          </p:nvSpPr>
          <p:spPr>
            <a:xfrm>
              <a:off x="4450976" y="2626656"/>
              <a:ext cx="1344706" cy="600636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/>
                <a:t>ModelBuilder</a:t>
              </a:r>
              <a:r>
                <a:rPr lang="en-US" sz="1200" dirty="0"/>
                <a:t>(</a:t>
              </a:r>
              <a:r>
                <a:rPr lang="en-US" sz="1200" dirty="0" err="1"/>
                <a:t>DataProcessor</a:t>
              </a:r>
              <a:r>
                <a:rPr lang="en-US" sz="1200" dirty="0"/>
                <a:t>)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167FC8D-9DC0-2E4B-7000-D40C393CFCFA}"/>
                </a:ext>
              </a:extLst>
            </p:cNvPr>
            <p:cNvSpPr txBox="1"/>
            <p:nvPr/>
          </p:nvSpPr>
          <p:spPr>
            <a:xfrm>
              <a:off x="4450976" y="3303202"/>
              <a:ext cx="1371600" cy="93871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100" dirty="0"/>
                <a:t>Builds an optimization model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100" dirty="0"/>
                <a:t>Return a Model or a </a:t>
              </a:r>
              <a:r>
                <a:rPr lang="en-US" sz="1100" dirty="0" err="1"/>
                <a:t>DWModel</a:t>
              </a:r>
              <a:endParaRPr lang="en-US" sz="1100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CDD0641-D6D0-F56A-3CB1-8B5D742FF796}"/>
              </a:ext>
            </a:extLst>
          </p:cNvPr>
          <p:cNvGrpSpPr/>
          <p:nvPr/>
        </p:nvGrpSpPr>
        <p:grpSpPr>
          <a:xfrm>
            <a:off x="3545540" y="1940858"/>
            <a:ext cx="1371600" cy="1495291"/>
            <a:chOff x="2392455" y="3724835"/>
            <a:chExt cx="1371600" cy="149529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F1DBDB0-55BC-8035-2FE4-898705055FA9}"/>
                </a:ext>
              </a:extLst>
            </p:cNvPr>
            <p:cNvSpPr/>
            <p:nvPr/>
          </p:nvSpPr>
          <p:spPr>
            <a:xfrm>
              <a:off x="2405902" y="3724835"/>
              <a:ext cx="1344706" cy="600636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/>
                <a:t>DataProcessor</a:t>
              </a:r>
              <a:endParaRPr lang="en-US" sz="1200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B82D513-9F34-A31C-9511-A64E28D92373}"/>
                </a:ext>
              </a:extLst>
            </p:cNvPr>
            <p:cNvSpPr txBox="1"/>
            <p:nvPr/>
          </p:nvSpPr>
          <p:spPr>
            <a:xfrm>
              <a:off x="2392455" y="4450685"/>
              <a:ext cx="1371600" cy="76944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100" dirty="0"/>
                <a:t>Reads the system parameters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100" dirty="0"/>
                <a:t>Contains system parameters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4D6F50B-F6B1-6B64-0A7E-16A0D4F0D013}"/>
              </a:ext>
            </a:extLst>
          </p:cNvPr>
          <p:cNvGrpSpPr/>
          <p:nvPr/>
        </p:nvGrpSpPr>
        <p:grpSpPr>
          <a:xfrm>
            <a:off x="7383558" y="1346801"/>
            <a:ext cx="1371600" cy="1116397"/>
            <a:chOff x="7413812" y="3962399"/>
            <a:chExt cx="1371600" cy="1116397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A2E10F6-CFD4-FC8D-1980-172891F5DEF6}"/>
                </a:ext>
              </a:extLst>
            </p:cNvPr>
            <p:cNvSpPr/>
            <p:nvPr/>
          </p:nvSpPr>
          <p:spPr>
            <a:xfrm>
              <a:off x="7440706" y="3962399"/>
              <a:ext cx="1344706" cy="600636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/>
                <a:t>DWModel</a:t>
              </a:r>
              <a:endParaRPr lang="en-US" sz="1200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A9E515D-16E9-15F2-AFA0-2A04D23EC0AC}"/>
                </a:ext>
              </a:extLst>
            </p:cNvPr>
            <p:cNvSpPr txBox="1"/>
            <p:nvPr/>
          </p:nvSpPr>
          <p:spPr>
            <a:xfrm>
              <a:off x="7413812" y="4647909"/>
              <a:ext cx="1371600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100" dirty="0" err="1"/>
                <a:t>Gurobipy</a:t>
              </a:r>
              <a:r>
                <a:rPr lang="en-US" sz="1100" dirty="0"/>
                <a:t> model objects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824A144-6C80-5031-C274-AEE9E59750D0}"/>
              </a:ext>
            </a:extLst>
          </p:cNvPr>
          <p:cNvGrpSpPr/>
          <p:nvPr/>
        </p:nvGrpSpPr>
        <p:grpSpPr>
          <a:xfrm>
            <a:off x="7433987" y="2769511"/>
            <a:ext cx="1371600" cy="1116397"/>
            <a:chOff x="7413812" y="3962399"/>
            <a:chExt cx="1371600" cy="1116397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92EC180-52A3-A91A-A88C-CC15BB1C8DF3}"/>
                </a:ext>
              </a:extLst>
            </p:cNvPr>
            <p:cNvSpPr/>
            <p:nvPr/>
          </p:nvSpPr>
          <p:spPr>
            <a:xfrm>
              <a:off x="7440706" y="3962399"/>
              <a:ext cx="1344706" cy="600636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/>
                <a:t>GurobiModel</a:t>
              </a:r>
              <a:endParaRPr lang="en-US" sz="1200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3763773-A9C7-7825-4D27-18742BF1F6F6}"/>
                </a:ext>
              </a:extLst>
            </p:cNvPr>
            <p:cNvSpPr txBox="1"/>
            <p:nvPr/>
          </p:nvSpPr>
          <p:spPr>
            <a:xfrm>
              <a:off x="7413812" y="4647909"/>
              <a:ext cx="1371600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100" dirty="0" err="1"/>
                <a:t>Gurobipy</a:t>
              </a:r>
              <a:r>
                <a:rPr lang="en-US" sz="1100" dirty="0"/>
                <a:t> model object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F859D5D-8182-6F13-A9DF-F625D77A800B}"/>
              </a:ext>
            </a:extLst>
          </p:cNvPr>
          <p:cNvGrpSpPr/>
          <p:nvPr/>
        </p:nvGrpSpPr>
        <p:grpSpPr>
          <a:xfrm>
            <a:off x="9584392" y="2027829"/>
            <a:ext cx="1371600" cy="1107433"/>
            <a:chOff x="9625854" y="1890498"/>
            <a:chExt cx="1371600" cy="1107433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8FF0253-96BF-9EF7-D335-AE8C69C0FA29}"/>
                </a:ext>
              </a:extLst>
            </p:cNvPr>
            <p:cNvSpPr/>
            <p:nvPr/>
          </p:nvSpPr>
          <p:spPr>
            <a:xfrm>
              <a:off x="9639301" y="1890498"/>
              <a:ext cx="1344706" cy="600636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/>
                <a:t>OptResult</a:t>
              </a:r>
              <a:r>
                <a:rPr lang="en-US" sz="1200" dirty="0"/>
                <a:t>(Model)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3BE387A-5F5E-0B12-B3C5-66A716E28EFF}"/>
                </a:ext>
              </a:extLst>
            </p:cNvPr>
            <p:cNvSpPr txBox="1"/>
            <p:nvPr/>
          </p:nvSpPr>
          <p:spPr>
            <a:xfrm>
              <a:off x="9625854" y="2567044"/>
              <a:ext cx="1371600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100" dirty="0"/>
                <a:t>Returns  </a:t>
              </a:r>
              <a:r>
                <a:rPr lang="en-US" sz="1100" dirty="0" err="1"/>
                <a:t>dataframes</a:t>
              </a:r>
              <a:endParaRPr lang="en-US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37305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51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Phumthep Bunnak</dc:creator>
  <cp:lastModifiedBy>Phumthep Bunnak</cp:lastModifiedBy>
  <cp:revision>11</cp:revision>
  <dcterms:created xsi:type="dcterms:W3CDTF">2023-08-01T02:32:31Z</dcterms:created>
  <dcterms:modified xsi:type="dcterms:W3CDTF">2023-08-01T02:57:27Z</dcterms:modified>
</cp:coreProperties>
</file>