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2"/>
  </p:notesMasterIdLst>
  <p:handoutMasterIdLst>
    <p:handoutMasterId r:id="rId33"/>
  </p:handoutMasterIdLst>
  <p:sldIdLst>
    <p:sldId id="279" r:id="rId6"/>
    <p:sldId id="278" r:id="rId7"/>
    <p:sldId id="280" r:id="rId8"/>
    <p:sldId id="294" r:id="rId9"/>
    <p:sldId id="295" r:id="rId10"/>
    <p:sldId id="296" r:id="rId11"/>
    <p:sldId id="293" r:id="rId12"/>
    <p:sldId id="281" r:id="rId13"/>
    <p:sldId id="282" r:id="rId14"/>
    <p:sldId id="283" r:id="rId15"/>
    <p:sldId id="284" r:id="rId16"/>
    <p:sldId id="285" r:id="rId17"/>
    <p:sldId id="286" r:id="rId18"/>
    <p:sldId id="287" r:id="rId19"/>
    <p:sldId id="288" r:id="rId20"/>
    <p:sldId id="289" r:id="rId21"/>
    <p:sldId id="297" r:id="rId22"/>
    <p:sldId id="302" r:id="rId23"/>
    <p:sldId id="303" r:id="rId24"/>
    <p:sldId id="298" r:id="rId25"/>
    <p:sldId id="290" r:id="rId26"/>
    <p:sldId id="291" r:id="rId27"/>
    <p:sldId id="292" r:id="rId28"/>
    <p:sldId id="299" r:id="rId29"/>
    <p:sldId id="304" r:id="rId30"/>
    <p:sldId id="301"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8000"/>
    <a:srgbClr val="0000CC"/>
    <a:srgbClr val="003300"/>
    <a:srgbClr val="FFCCCC"/>
    <a:srgbClr val="FFCC99"/>
    <a:srgbClr val="800000"/>
    <a:srgbClr val="74001E"/>
    <a:srgbClr val="9F002D"/>
    <a:srgbClr val="4C27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5400" autoAdjust="0"/>
  </p:normalViewPr>
  <p:slideViewPr>
    <p:cSldViewPr>
      <p:cViewPr varScale="1">
        <p:scale>
          <a:sx n="81" d="100"/>
          <a:sy n="81" d="100"/>
        </p:scale>
        <p:origin x="1258" y="72"/>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26E412-64AE-4729-BBFD-83B9A30A594C}"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D59687D9-CE11-4E0D-9BE2-855569157306}">
      <dgm:prSet custT="1"/>
      <dgm:spPr/>
      <dgm:t>
        <a:bodyPr/>
        <a:lstStyle/>
        <a:p>
          <a:pPr rtl="0"/>
          <a:r>
            <a:rPr lang="en-US" sz="1400" dirty="0" smtClean="0"/>
            <a:t>Site</a:t>
          </a:r>
          <a:endParaRPr lang="en-US" sz="1400" dirty="0"/>
        </a:p>
      </dgm:t>
    </dgm:pt>
    <dgm:pt modelId="{195787A8-8D72-455F-9F03-EE9AF5D9218F}" type="parTrans" cxnId="{44CCC172-00A0-445E-8637-648F7289F1B8}">
      <dgm:prSet/>
      <dgm:spPr/>
      <dgm:t>
        <a:bodyPr/>
        <a:lstStyle/>
        <a:p>
          <a:endParaRPr lang="en-US" sz="1400"/>
        </a:p>
      </dgm:t>
    </dgm:pt>
    <dgm:pt modelId="{8766BFFC-75C9-4F1F-BA96-8BC79B165FB9}" type="sibTrans" cxnId="{44CCC172-00A0-445E-8637-648F7289F1B8}">
      <dgm:prSet/>
      <dgm:spPr/>
      <dgm:t>
        <a:bodyPr/>
        <a:lstStyle/>
        <a:p>
          <a:endParaRPr lang="en-US" sz="1400"/>
        </a:p>
      </dgm:t>
    </dgm:pt>
    <dgm:pt modelId="{11F00279-908B-4C44-A28B-DB26ADCA53A5}">
      <dgm:prSet custT="1"/>
      <dgm:spPr/>
      <dgm:t>
        <a:bodyPr/>
        <a:lstStyle/>
        <a:p>
          <a:pPr rtl="0"/>
          <a:r>
            <a:rPr lang="en-US" sz="1100" dirty="0" smtClean="0"/>
            <a:t>Create</a:t>
          </a:r>
          <a:endParaRPr lang="en-US" sz="1100" dirty="0"/>
        </a:p>
      </dgm:t>
    </dgm:pt>
    <dgm:pt modelId="{544BC886-4DE5-4842-B767-898B88022DC9}" type="parTrans" cxnId="{F0575527-2AC3-4145-9E8A-71D71DE94385}">
      <dgm:prSet/>
      <dgm:spPr/>
      <dgm:t>
        <a:bodyPr/>
        <a:lstStyle/>
        <a:p>
          <a:endParaRPr lang="en-US" sz="1400"/>
        </a:p>
      </dgm:t>
    </dgm:pt>
    <dgm:pt modelId="{1FA7D2F3-CC36-4665-B319-5B769FF9BFCA}" type="sibTrans" cxnId="{F0575527-2AC3-4145-9E8A-71D71DE94385}">
      <dgm:prSet/>
      <dgm:spPr/>
      <dgm:t>
        <a:bodyPr/>
        <a:lstStyle/>
        <a:p>
          <a:endParaRPr lang="en-US" sz="1400"/>
        </a:p>
      </dgm:t>
    </dgm:pt>
    <dgm:pt modelId="{7E720C00-1BF5-4B7C-BC00-9F9CE3BF9E4D}">
      <dgm:prSet custT="1"/>
      <dgm:spPr/>
      <dgm:t>
        <a:bodyPr/>
        <a:lstStyle/>
        <a:p>
          <a:pPr rtl="0"/>
          <a:r>
            <a:rPr lang="en-US" sz="1100" dirty="0" smtClean="0"/>
            <a:t>Move</a:t>
          </a:r>
          <a:endParaRPr lang="en-US" sz="1100" dirty="0"/>
        </a:p>
      </dgm:t>
    </dgm:pt>
    <dgm:pt modelId="{900BADDC-202A-4363-A51A-DC4C023AE579}" type="parTrans" cxnId="{E5CDED89-74F4-4A1E-9F08-9C94C74C91CB}">
      <dgm:prSet/>
      <dgm:spPr/>
      <dgm:t>
        <a:bodyPr/>
        <a:lstStyle/>
        <a:p>
          <a:endParaRPr lang="en-US" sz="1400"/>
        </a:p>
      </dgm:t>
    </dgm:pt>
    <dgm:pt modelId="{CC8CD0B2-BA8E-4BBD-B0ED-B2E060D182E7}" type="sibTrans" cxnId="{E5CDED89-74F4-4A1E-9F08-9C94C74C91CB}">
      <dgm:prSet/>
      <dgm:spPr/>
      <dgm:t>
        <a:bodyPr/>
        <a:lstStyle/>
        <a:p>
          <a:endParaRPr lang="en-US" sz="1400"/>
        </a:p>
      </dgm:t>
    </dgm:pt>
    <dgm:pt modelId="{A859F113-BAD0-4588-A20E-E4FB8B663A68}">
      <dgm:prSet custT="1"/>
      <dgm:spPr/>
      <dgm:t>
        <a:bodyPr/>
        <a:lstStyle/>
        <a:p>
          <a:pPr rtl="0"/>
          <a:r>
            <a:rPr lang="en-US" sz="1100" dirty="0" smtClean="0"/>
            <a:t>Delete</a:t>
          </a:r>
          <a:endParaRPr lang="en-US" sz="1100" dirty="0"/>
        </a:p>
      </dgm:t>
    </dgm:pt>
    <dgm:pt modelId="{A0DE0E1C-1425-41BB-A629-FB4FF11D2ACC}" type="parTrans" cxnId="{83C8F149-1727-418B-9060-A53DFA2F19B0}">
      <dgm:prSet/>
      <dgm:spPr/>
      <dgm:t>
        <a:bodyPr/>
        <a:lstStyle/>
        <a:p>
          <a:endParaRPr lang="en-US" sz="1400"/>
        </a:p>
      </dgm:t>
    </dgm:pt>
    <dgm:pt modelId="{6744BC35-8A23-49F8-AA7D-3A8367A15953}" type="sibTrans" cxnId="{83C8F149-1727-418B-9060-A53DFA2F19B0}">
      <dgm:prSet/>
      <dgm:spPr/>
      <dgm:t>
        <a:bodyPr/>
        <a:lstStyle/>
        <a:p>
          <a:endParaRPr lang="en-US" sz="1400"/>
        </a:p>
      </dgm:t>
    </dgm:pt>
    <dgm:pt modelId="{B9BEF6DE-ABBA-47D0-A14A-CA5517D640F7}">
      <dgm:prSet custT="1"/>
      <dgm:spPr/>
      <dgm:t>
        <a:bodyPr/>
        <a:lstStyle/>
        <a:p>
          <a:pPr rtl="0"/>
          <a:r>
            <a:rPr lang="en-US" sz="1100" dirty="0" smtClean="0"/>
            <a:t>Create</a:t>
          </a:r>
          <a:endParaRPr lang="en-US" sz="1100" dirty="0"/>
        </a:p>
      </dgm:t>
    </dgm:pt>
    <dgm:pt modelId="{6AA4C366-97DF-4A2A-B42E-09314EF6A3E8}" type="parTrans" cxnId="{373CB089-3CA3-4E76-B434-5F8982DF8C78}">
      <dgm:prSet/>
      <dgm:spPr/>
      <dgm:t>
        <a:bodyPr/>
        <a:lstStyle/>
        <a:p>
          <a:endParaRPr lang="en-US" sz="1400"/>
        </a:p>
      </dgm:t>
    </dgm:pt>
    <dgm:pt modelId="{90105C0F-0C1E-4034-8343-9D958FD3083B}" type="sibTrans" cxnId="{373CB089-3CA3-4E76-B434-5F8982DF8C78}">
      <dgm:prSet/>
      <dgm:spPr/>
      <dgm:t>
        <a:bodyPr/>
        <a:lstStyle/>
        <a:p>
          <a:endParaRPr lang="en-US" sz="1400"/>
        </a:p>
      </dgm:t>
    </dgm:pt>
    <dgm:pt modelId="{0CD91BAC-0E1C-4A9B-BD2B-4157ACCC2D5C}">
      <dgm:prSet custT="1"/>
      <dgm:spPr/>
      <dgm:t>
        <a:bodyPr/>
        <a:lstStyle/>
        <a:p>
          <a:pPr rtl="0"/>
          <a:r>
            <a:rPr lang="en-US" sz="1100" dirty="0" smtClean="0"/>
            <a:t>Delete</a:t>
          </a:r>
          <a:endParaRPr lang="en-US" sz="1100" dirty="0"/>
        </a:p>
      </dgm:t>
    </dgm:pt>
    <dgm:pt modelId="{3D57240E-8E4E-48A1-B947-35B5EB4FB8EC}" type="parTrans" cxnId="{8C0C0AE6-F886-4FF7-A1CF-869F4E4F322A}">
      <dgm:prSet/>
      <dgm:spPr/>
      <dgm:t>
        <a:bodyPr/>
        <a:lstStyle/>
        <a:p>
          <a:endParaRPr lang="en-US" sz="1400"/>
        </a:p>
      </dgm:t>
    </dgm:pt>
    <dgm:pt modelId="{86016DF1-E4C8-4043-80F7-0F33EBA4C04C}" type="sibTrans" cxnId="{8C0C0AE6-F886-4FF7-A1CF-869F4E4F322A}">
      <dgm:prSet/>
      <dgm:spPr/>
      <dgm:t>
        <a:bodyPr/>
        <a:lstStyle/>
        <a:p>
          <a:endParaRPr lang="en-US" sz="1400"/>
        </a:p>
      </dgm:t>
    </dgm:pt>
    <dgm:pt modelId="{17E1EF0A-37AB-4BA7-8B6F-D338F0AEE882}">
      <dgm:prSet custT="1"/>
      <dgm:spPr/>
      <dgm:t>
        <a:bodyPr/>
        <a:lstStyle/>
        <a:p>
          <a:pPr rtl="0"/>
          <a:r>
            <a:rPr lang="en-US" sz="1400" dirty="0" smtClean="0"/>
            <a:t>List / Library Schema</a:t>
          </a:r>
          <a:endParaRPr lang="en-US" sz="1400" dirty="0"/>
        </a:p>
      </dgm:t>
    </dgm:pt>
    <dgm:pt modelId="{2FE4D45E-80F0-49F0-98E9-521B93DA10AB}" type="parTrans" cxnId="{02DA6646-8072-4562-8678-7399E3A08E9F}">
      <dgm:prSet/>
      <dgm:spPr/>
      <dgm:t>
        <a:bodyPr/>
        <a:lstStyle/>
        <a:p>
          <a:endParaRPr lang="en-US" sz="1400"/>
        </a:p>
      </dgm:t>
    </dgm:pt>
    <dgm:pt modelId="{CFAFFDD9-5FC7-4243-8485-7733FFDF4E98}" type="sibTrans" cxnId="{02DA6646-8072-4562-8678-7399E3A08E9F}">
      <dgm:prSet/>
      <dgm:spPr/>
      <dgm:t>
        <a:bodyPr/>
        <a:lstStyle/>
        <a:p>
          <a:endParaRPr lang="en-US" sz="1400"/>
        </a:p>
      </dgm:t>
    </dgm:pt>
    <dgm:pt modelId="{302B36D4-8403-4C35-8E5C-6051EFD3CD94}">
      <dgm:prSet custT="1"/>
      <dgm:spPr/>
      <dgm:t>
        <a:bodyPr/>
        <a:lstStyle/>
        <a:p>
          <a:pPr rtl="0"/>
          <a:r>
            <a:rPr lang="en-US" sz="1100" dirty="0" smtClean="0"/>
            <a:t>Create</a:t>
          </a:r>
          <a:endParaRPr lang="en-US" sz="1100" dirty="0"/>
        </a:p>
      </dgm:t>
    </dgm:pt>
    <dgm:pt modelId="{C9E598B5-56CF-472F-8B3D-8A7F84831BD8}" type="parTrans" cxnId="{6810192C-AAC4-49CF-BE06-1E96566A2709}">
      <dgm:prSet/>
      <dgm:spPr/>
      <dgm:t>
        <a:bodyPr/>
        <a:lstStyle/>
        <a:p>
          <a:endParaRPr lang="en-US" sz="1400"/>
        </a:p>
      </dgm:t>
    </dgm:pt>
    <dgm:pt modelId="{7A981E79-6FCD-4082-B938-C464334C8431}" type="sibTrans" cxnId="{6810192C-AAC4-49CF-BE06-1E96566A2709}">
      <dgm:prSet/>
      <dgm:spPr/>
      <dgm:t>
        <a:bodyPr/>
        <a:lstStyle/>
        <a:p>
          <a:endParaRPr lang="en-US" sz="1400"/>
        </a:p>
      </dgm:t>
    </dgm:pt>
    <dgm:pt modelId="{9C3255C8-C65A-4BA6-AA87-68D9C604EC9C}">
      <dgm:prSet custT="1"/>
      <dgm:spPr/>
      <dgm:t>
        <a:bodyPr/>
        <a:lstStyle/>
        <a:p>
          <a:pPr rtl="0"/>
          <a:r>
            <a:rPr lang="en-US" sz="1400" dirty="0" smtClean="0"/>
            <a:t>List Item</a:t>
          </a:r>
          <a:endParaRPr lang="en-US" sz="1400" dirty="0"/>
        </a:p>
      </dgm:t>
    </dgm:pt>
    <dgm:pt modelId="{B5520EC1-C1BC-4ABA-9FEC-1D8142CB46AE}" type="parTrans" cxnId="{7D9C317D-2802-4255-A91C-520F59D9C382}">
      <dgm:prSet/>
      <dgm:spPr/>
      <dgm:t>
        <a:bodyPr/>
        <a:lstStyle/>
        <a:p>
          <a:endParaRPr lang="en-US" sz="1400"/>
        </a:p>
      </dgm:t>
    </dgm:pt>
    <dgm:pt modelId="{8D25BA6A-2EB8-432B-AF35-F23CD31EED63}" type="sibTrans" cxnId="{7D9C317D-2802-4255-A91C-520F59D9C382}">
      <dgm:prSet/>
      <dgm:spPr/>
      <dgm:t>
        <a:bodyPr/>
        <a:lstStyle/>
        <a:p>
          <a:endParaRPr lang="en-US" sz="1400"/>
        </a:p>
      </dgm:t>
    </dgm:pt>
    <dgm:pt modelId="{8F14C770-9AFA-461C-A227-CFC20972CBBD}">
      <dgm:prSet custT="1"/>
      <dgm:spPr/>
      <dgm:t>
        <a:bodyPr/>
        <a:lstStyle/>
        <a:p>
          <a:pPr rtl="0"/>
          <a:r>
            <a:rPr lang="en-US" sz="1100" dirty="0" smtClean="0"/>
            <a:t>Create</a:t>
          </a:r>
          <a:endParaRPr lang="en-US" sz="1100" dirty="0"/>
        </a:p>
      </dgm:t>
    </dgm:pt>
    <dgm:pt modelId="{9DF11C37-176A-4284-BD8E-C5B8B72A292A}" type="parTrans" cxnId="{5B0B6A57-6CCC-4A4D-B437-13AC60081580}">
      <dgm:prSet/>
      <dgm:spPr/>
      <dgm:t>
        <a:bodyPr/>
        <a:lstStyle/>
        <a:p>
          <a:endParaRPr lang="en-US" sz="1400"/>
        </a:p>
      </dgm:t>
    </dgm:pt>
    <dgm:pt modelId="{E4C5BA8B-D2B1-4424-B16D-12459C89B81C}" type="sibTrans" cxnId="{5B0B6A57-6CCC-4A4D-B437-13AC60081580}">
      <dgm:prSet/>
      <dgm:spPr/>
      <dgm:t>
        <a:bodyPr/>
        <a:lstStyle/>
        <a:p>
          <a:endParaRPr lang="en-US" sz="1400"/>
        </a:p>
      </dgm:t>
    </dgm:pt>
    <dgm:pt modelId="{DD0330CD-C68E-4E60-9DDE-88A77816EF21}">
      <dgm:prSet custT="1"/>
      <dgm:spPr/>
      <dgm:t>
        <a:bodyPr/>
        <a:lstStyle/>
        <a:p>
          <a:pPr rtl="0"/>
          <a:r>
            <a:rPr lang="en-US" sz="1100" dirty="0" smtClean="0"/>
            <a:t>Update</a:t>
          </a:r>
          <a:endParaRPr lang="en-US" sz="1100" dirty="0"/>
        </a:p>
      </dgm:t>
    </dgm:pt>
    <dgm:pt modelId="{8BE49131-870D-432B-98FC-C4B2D2D79F6A}" type="parTrans" cxnId="{8CF2E616-0A8B-492A-A399-0DBEA0139611}">
      <dgm:prSet/>
      <dgm:spPr/>
      <dgm:t>
        <a:bodyPr/>
        <a:lstStyle/>
        <a:p>
          <a:endParaRPr lang="en-US" sz="1400"/>
        </a:p>
      </dgm:t>
    </dgm:pt>
    <dgm:pt modelId="{42CF9D7C-4894-486B-B83A-A2B29ED86AEE}" type="sibTrans" cxnId="{8CF2E616-0A8B-492A-A399-0DBEA0139611}">
      <dgm:prSet/>
      <dgm:spPr/>
      <dgm:t>
        <a:bodyPr/>
        <a:lstStyle/>
        <a:p>
          <a:endParaRPr lang="en-US" sz="1400"/>
        </a:p>
      </dgm:t>
    </dgm:pt>
    <dgm:pt modelId="{78350F3F-FA55-4096-AB74-EC90F35020C4}">
      <dgm:prSet custT="1"/>
      <dgm:spPr/>
      <dgm:t>
        <a:bodyPr/>
        <a:lstStyle/>
        <a:p>
          <a:pPr rtl="0"/>
          <a:r>
            <a:rPr lang="en-US" sz="1100" dirty="0" smtClean="0"/>
            <a:t>Delete</a:t>
          </a:r>
          <a:endParaRPr lang="en-US" sz="1100" dirty="0"/>
        </a:p>
      </dgm:t>
    </dgm:pt>
    <dgm:pt modelId="{348D80A8-65BF-4F0A-8326-595DED3AFD05}" type="parTrans" cxnId="{C3708F23-21B7-43D3-AEE6-EFF183D788A1}">
      <dgm:prSet/>
      <dgm:spPr/>
      <dgm:t>
        <a:bodyPr/>
        <a:lstStyle/>
        <a:p>
          <a:endParaRPr lang="en-US" sz="1400"/>
        </a:p>
      </dgm:t>
    </dgm:pt>
    <dgm:pt modelId="{C0292D78-194E-4FE7-AAFC-43EC521BE95E}" type="sibTrans" cxnId="{C3708F23-21B7-43D3-AEE6-EFF183D788A1}">
      <dgm:prSet/>
      <dgm:spPr/>
      <dgm:t>
        <a:bodyPr/>
        <a:lstStyle/>
        <a:p>
          <a:endParaRPr lang="en-US" sz="1400"/>
        </a:p>
      </dgm:t>
    </dgm:pt>
    <dgm:pt modelId="{E81D3744-5B02-40AC-A55D-3F5C5CC4B7C0}">
      <dgm:prSet custT="1"/>
      <dgm:spPr/>
      <dgm:t>
        <a:bodyPr/>
        <a:lstStyle/>
        <a:p>
          <a:pPr rtl="0"/>
          <a:r>
            <a:rPr lang="en-US" sz="1100" dirty="0" smtClean="0"/>
            <a:t>Move</a:t>
          </a:r>
          <a:endParaRPr lang="en-US" sz="1100" dirty="0"/>
        </a:p>
      </dgm:t>
    </dgm:pt>
    <dgm:pt modelId="{33357D2D-FB76-4D07-AEFF-7D6158BA8808}" type="parTrans" cxnId="{3193DA4C-3EBA-453E-827E-D56B64FBC863}">
      <dgm:prSet/>
      <dgm:spPr/>
      <dgm:t>
        <a:bodyPr/>
        <a:lstStyle/>
        <a:p>
          <a:endParaRPr lang="en-US" sz="1400"/>
        </a:p>
      </dgm:t>
    </dgm:pt>
    <dgm:pt modelId="{4A209FF3-3090-452C-93B7-D4250D21259F}" type="sibTrans" cxnId="{3193DA4C-3EBA-453E-827E-D56B64FBC863}">
      <dgm:prSet/>
      <dgm:spPr/>
      <dgm:t>
        <a:bodyPr/>
        <a:lstStyle/>
        <a:p>
          <a:endParaRPr lang="en-US" sz="1400"/>
        </a:p>
      </dgm:t>
    </dgm:pt>
    <dgm:pt modelId="{3A4B8A22-A08E-44C9-85D7-EC8AA98D90D4}">
      <dgm:prSet custT="1"/>
      <dgm:spPr/>
      <dgm:t>
        <a:bodyPr/>
        <a:lstStyle/>
        <a:p>
          <a:pPr rtl="0"/>
          <a:r>
            <a:rPr lang="en-US" sz="1100" dirty="0" err="1" smtClean="0"/>
            <a:t>CheckIn</a:t>
          </a:r>
          <a:endParaRPr lang="en-US" sz="1100" dirty="0"/>
        </a:p>
      </dgm:t>
    </dgm:pt>
    <dgm:pt modelId="{36AC6C05-951E-42E8-9039-0B974E12E4A0}" type="parTrans" cxnId="{2CA2D627-2ED8-4A4C-8821-ACAF6E5F25A7}">
      <dgm:prSet/>
      <dgm:spPr/>
      <dgm:t>
        <a:bodyPr/>
        <a:lstStyle/>
        <a:p>
          <a:endParaRPr lang="en-US" sz="1400"/>
        </a:p>
      </dgm:t>
    </dgm:pt>
    <dgm:pt modelId="{B016DC86-4D56-4544-A71F-184C1F19DB60}" type="sibTrans" cxnId="{2CA2D627-2ED8-4A4C-8821-ACAF6E5F25A7}">
      <dgm:prSet/>
      <dgm:spPr/>
      <dgm:t>
        <a:bodyPr/>
        <a:lstStyle/>
        <a:p>
          <a:endParaRPr lang="en-US" sz="1400"/>
        </a:p>
      </dgm:t>
    </dgm:pt>
    <dgm:pt modelId="{611D454E-13D6-412A-AD31-FF8EF34884D1}">
      <dgm:prSet custT="1"/>
      <dgm:spPr/>
      <dgm:t>
        <a:bodyPr/>
        <a:lstStyle/>
        <a:p>
          <a:pPr rtl="0"/>
          <a:r>
            <a:rPr lang="en-US" sz="1100" dirty="0" smtClean="0"/>
            <a:t>Attachment Added</a:t>
          </a:r>
          <a:endParaRPr lang="en-US" sz="1100" dirty="0"/>
        </a:p>
      </dgm:t>
    </dgm:pt>
    <dgm:pt modelId="{C225CD76-ED3D-4A3D-9590-0E94EAA911C8}" type="parTrans" cxnId="{6ABEBCC8-9105-4D9F-8178-36D22B1B8D8B}">
      <dgm:prSet/>
      <dgm:spPr/>
      <dgm:t>
        <a:bodyPr/>
        <a:lstStyle/>
        <a:p>
          <a:endParaRPr lang="en-US" sz="1400"/>
        </a:p>
      </dgm:t>
    </dgm:pt>
    <dgm:pt modelId="{FD2B1612-F750-4AA2-B3F7-A6F25AF24478}" type="sibTrans" cxnId="{6ABEBCC8-9105-4D9F-8178-36D22B1B8D8B}">
      <dgm:prSet/>
      <dgm:spPr/>
      <dgm:t>
        <a:bodyPr/>
        <a:lstStyle/>
        <a:p>
          <a:endParaRPr lang="en-US" sz="1400"/>
        </a:p>
      </dgm:t>
    </dgm:pt>
    <dgm:pt modelId="{EA4B4F24-11C0-4848-9F7F-D42643B69AF8}">
      <dgm:prSet custT="1"/>
      <dgm:spPr/>
      <dgm:t>
        <a:bodyPr/>
        <a:lstStyle/>
        <a:p>
          <a:pPr rtl="0"/>
          <a:r>
            <a:rPr lang="en-US" sz="1100" dirty="0" smtClean="0"/>
            <a:t>File Moved</a:t>
          </a:r>
          <a:endParaRPr lang="en-US" sz="1100" dirty="0"/>
        </a:p>
      </dgm:t>
    </dgm:pt>
    <dgm:pt modelId="{2CF6FD80-B914-45C4-8709-35DE16A616C7}" type="parTrans" cxnId="{9BBB7E01-DDF7-45F7-9A93-B1F5217302F5}">
      <dgm:prSet/>
      <dgm:spPr/>
      <dgm:t>
        <a:bodyPr/>
        <a:lstStyle/>
        <a:p>
          <a:endParaRPr lang="en-US" sz="1400"/>
        </a:p>
      </dgm:t>
    </dgm:pt>
    <dgm:pt modelId="{E3D50A6C-53D3-42CA-B45A-233746833762}" type="sibTrans" cxnId="{9BBB7E01-DDF7-45F7-9A93-B1F5217302F5}">
      <dgm:prSet/>
      <dgm:spPr/>
      <dgm:t>
        <a:bodyPr/>
        <a:lstStyle/>
        <a:p>
          <a:endParaRPr lang="en-US" sz="1400"/>
        </a:p>
      </dgm:t>
    </dgm:pt>
    <dgm:pt modelId="{F0F05526-8860-436C-B041-6B8E3F8B73E8}">
      <dgm:prSet custT="1"/>
      <dgm:spPr/>
      <dgm:t>
        <a:bodyPr/>
        <a:lstStyle/>
        <a:p>
          <a:pPr rtl="0"/>
          <a:r>
            <a:rPr lang="en-US" sz="1400" dirty="0" smtClean="0"/>
            <a:t>SharePoint App</a:t>
          </a:r>
          <a:endParaRPr lang="en-US" sz="1400" dirty="0"/>
        </a:p>
      </dgm:t>
    </dgm:pt>
    <dgm:pt modelId="{918CCE58-0B7F-4B0A-B673-A8C83DA5F5F6}" type="parTrans" cxnId="{A60EBD30-D7D2-41BE-862C-2A5FABE20EBD}">
      <dgm:prSet/>
      <dgm:spPr/>
      <dgm:t>
        <a:bodyPr/>
        <a:lstStyle/>
        <a:p>
          <a:endParaRPr lang="en-US" sz="1400"/>
        </a:p>
      </dgm:t>
    </dgm:pt>
    <dgm:pt modelId="{8548523A-C340-415B-8201-DE6A37BD2442}" type="sibTrans" cxnId="{A60EBD30-D7D2-41BE-862C-2A5FABE20EBD}">
      <dgm:prSet/>
      <dgm:spPr/>
      <dgm:t>
        <a:bodyPr/>
        <a:lstStyle/>
        <a:p>
          <a:endParaRPr lang="en-US" sz="1400"/>
        </a:p>
      </dgm:t>
    </dgm:pt>
    <dgm:pt modelId="{0794E14F-F43F-4C70-BFED-012E5A5B509A}">
      <dgm:prSet custT="1"/>
      <dgm:spPr/>
      <dgm:t>
        <a:bodyPr/>
        <a:lstStyle/>
        <a:p>
          <a:pPr rtl="0"/>
          <a:r>
            <a:rPr lang="en-US" sz="1100" dirty="0" smtClean="0"/>
            <a:t>Install</a:t>
          </a:r>
          <a:endParaRPr lang="en-US" sz="1100" dirty="0"/>
        </a:p>
      </dgm:t>
    </dgm:pt>
    <dgm:pt modelId="{3472727E-C634-4367-A6C3-685FCECF8EEF}" type="parTrans" cxnId="{AA2FF367-06C6-4BF9-B1C4-286C43AD8186}">
      <dgm:prSet/>
      <dgm:spPr/>
      <dgm:t>
        <a:bodyPr/>
        <a:lstStyle/>
        <a:p>
          <a:endParaRPr lang="en-US" sz="1400"/>
        </a:p>
      </dgm:t>
    </dgm:pt>
    <dgm:pt modelId="{7098E6ED-0DD9-4FB3-A50C-AB86CCB7E8C2}" type="sibTrans" cxnId="{AA2FF367-06C6-4BF9-B1C4-286C43AD8186}">
      <dgm:prSet/>
      <dgm:spPr/>
      <dgm:t>
        <a:bodyPr/>
        <a:lstStyle/>
        <a:p>
          <a:endParaRPr lang="en-US" sz="1400"/>
        </a:p>
      </dgm:t>
    </dgm:pt>
    <dgm:pt modelId="{1C1E471B-AF8F-42BE-973A-B5A321D26F40}">
      <dgm:prSet custT="1"/>
      <dgm:spPr/>
      <dgm:t>
        <a:bodyPr/>
        <a:lstStyle/>
        <a:p>
          <a:pPr rtl="0"/>
          <a:r>
            <a:rPr lang="en-US" sz="1100" dirty="0" smtClean="0"/>
            <a:t>Uninstall</a:t>
          </a:r>
          <a:endParaRPr lang="en-US" sz="1100" dirty="0"/>
        </a:p>
      </dgm:t>
    </dgm:pt>
    <dgm:pt modelId="{CD78927C-504F-4A46-A709-9A8C7E58EA0C}" type="parTrans" cxnId="{7B8D9113-B5CC-4629-A5A0-61DFFD9FC05F}">
      <dgm:prSet/>
      <dgm:spPr/>
      <dgm:t>
        <a:bodyPr/>
        <a:lstStyle/>
        <a:p>
          <a:endParaRPr lang="en-US" sz="1400"/>
        </a:p>
      </dgm:t>
    </dgm:pt>
    <dgm:pt modelId="{58A85E1C-54AD-4407-97A7-13CA6AF55E75}" type="sibTrans" cxnId="{7B8D9113-B5CC-4629-A5A0-61DFFD9FC05F}">
      <dgm:prSet/>
      <dgm:spPr/>
      <dgm:t>
        <a:bodyPr/>
        <a:lstStyle/>
        <a:p>
          <a:endParaRPr lang="en-US" sz="1400"/>
        </a:p>
      </dgm:t>
    </dgm:pt>
    <dgm:pt modelId="{B7EA3089-10F2-469B-B6FD-07FCB52922B7}">
      <dgm:prSet custT="1"/>
      <dgm:spPr/>
      <dgm:t>
        <a:bodyPr/>
        <a:lstStyle/>
        <a:p>
          <a:pPr rtl="0"/>
          <a:r>
            <a:rPr lang="en-US" sz="1100" dirty="0" smtClean="0"/>
            <a:t>Update</a:t>
          </a:r>
          <a:endParaRPr lang="en-US" sz="1100" dirty="0"/>
        </a:p>
      </dgm:t>
    </dgm:pt>
    <dgm:pt modelId="{69477524-3797-4DDC-982F-47592621C39F}" type="parTrans" cxnId="{609A0734-E887-47D7-A5B8-5E73B42B9A69}">
      <dgm:prSet/>
      <dgm:spPr/>
      <dgm:t>
        <a:bodyPr/>
        <a:lstStyle/>
        <a:p>
          <a:endParaRPr lang="en-US" sz="1400"/>
        </a:p>
      </dgm:t>
    </dgm:pt>
    <dgm:pt modelId="{0B1AD6BD-B21D-41F2-A657-56D8880B10EA}" type="sibTrans" cxnId="{609A0734-E887-47D7-A5B8-5E73B42B9A69}">
      <dgm:prSet/>
      <dgm:spPr/>
      <dgm:t>
        <a:bodyPr/>
        <a:lstStyle/>
        <a:p>
          <a:endParaRPr lang="en-US" sz="1400"/>
        </a:p>
      </dgm:t>
    </dgm:pt>
    <dgm:pt modelId="{C872B0EA-95DB-46A5-BC71-FD9A808488F6}">
      <dgm:prSet custT="1"/>
      <dgm:spPr/>
      <dgm:t>
        <a:bodyPr/>
        <a:lstStyle/>
        <a:p>
          <a:pPr rtl="0"/>
          <a:r>
            <a:rPr lang="en-US" sz="1100" dirty="0" smtClean="0"/>
            <a:t>Delete</a:t>
          </a:r>
          <a:endParaRPr lang="en-US" sz="1100" dirty="0"/>
        </a:p>
      </dgm:t>
    </dgm:pt>
    <dgm:pt modelId="{A298A72D-B5A0-420F-90E0-61C158771BDC}" type="parTrans" cxnId="{C8CE7883-E5A8-436B-B4E8-EB9FACF4C398}">
      <dgm:prSet/>
      <dgm:spPr/>
      <dgm:t>
        <a:bodyPr/>
        <a:lstStyle/>
        <a:p>
          <a:endParaRPr lang="en-US" sz="1400"/>
        </a:p>
      </dgm:t>
    </dgm:pt>
    <dgm:pt modelId="{946A57CD-A537-4740-B09A-1AF67B9C3C48}" type="sibTrans" cxnId="{C8CE7883-E5A8-436B-B4E8-EB9FACF4C398}">
      <dgm:prSet/>
      <dgm:spPr/>
      <dgm:t>
        <a:bodyPr/>
        <a:lstStyle/>
        <a:p>
          <a:endParaRPr lang="en-US" sz="1400"/>
        </a:p>
      </dgm:t>
    </dgm:pt>
    <dgm:pt modelId="{2C901420-8872-4D5D-AB08-E7036A6BE0E8}">
      <dgm:prSet custT="1"/>
      <dgm:spPr/>
      <dgm:t>
        <a:bodyPr/>
        <a:lstStyle/>
        <a:p>
          <a:pPr rtl="0"/>
          <a:r>
            <a:rPr lang="en-US" sz="1100" dirty="0" err="1" smtClean="0"/>
            <a:t>UnCheckIn</a:t>
          </a:r>
          <a:endParaRPr lang="en-US" sz="1100" dirty="0"/>
        </a:p>
      </dgm:t>
    </dgm:pt>
    <dgm:pt modelId="{3FFF263D-1264-4833-AF3B-F7AB249CF2C8}" type="parTrans" cxnId="{7C8891EE-F72F-4DD8-BA57-F99E8B30CDD5}">
      <dgm:prSet/>
      <dgm:spPr/>
      <dgm:t>
        <a:bodyPr/>
        <a:lstStyle/>
        <a:p>
          <a:endParaRPr lang="en-US" sz="1400"/>
        </a:p>
      </dgm:t>
    </dgm:pt>
    <dgm:pt modelId="{590C184E-59D4-4005-9925-394E19F10966}" type="sibTrans" cxnId="{7C8891EE-F72F-4DD8-BA57-F99E8B30CDD5}">
      <dgm:prSet/>
      <dgm:spPr/>
      <dgm:t>
        <a:bodyPr/>
        <a:lstStyle/>
        <a:p>
          <a:endParaRPr lang="en-US" sz="1400"/>
        </a:p>
      </dgm:t>
    </dgm:pt>
    <dgm:pt modelId="{34AD0DB3-B295-46F0-9FCC-F437247E4714}">
      <dgm:prSet custT="1"/>
      <dgm:spPr/>
      <dgm:t>
        <a:bodyPr/>
        <a:lstStyle/>
        <a:p>
          <a:pPr rtl="0"/>
          <a:r>
            <a:rPr lang="en-US" sz="1100" dirty="0" err="1" smtClean="0"/>
            <a:t>CheckOut</a:t>
          </a:r>
          <a:endParaRPr lang="en-US" sz="1100" dirty="0"/>
        </a:p>
      </dgm:t>
    </dgm:pt>
    <dgm:pt modelId="{24FD8238-93EE-45C0-84AE-B993C223C81A}" type="parTrans" cxnId="{C523AD7D-EBC8-42B5-A9E1-39B1FB59FF9A}">
      <dgm:prSet/>
      <dgm:spPr/>
      <dgm:t>
        <a:bodyPr/>
        <a:lstStyle/>
        <a:p>
          <a:endParaRPr lang="en-US" sz="1400"/>
        </a:p>
      </dgm:t>
    </dgm:pt>
    <dgm:pt modelId="{C5BA78F0-E8A1-4599-87C5-7CB3F2DA4243}" type="sibTrans" cxnId="{C523AD7D-EBC8-42B5-A9E1-39B1FB59FF9A}">
      <dgm:prSet/>
      <dgm:spPr/>
      <dgm:t>
        <a:bodyPr/>
        <a:lstStyle/>
        <a:p>
          <a:endParaRPr lang="en-US" sz="1400"/>
        </a:p>
      </dgm:t>
    </dgm:pt>
    <dgm:pt modelId="{2652FAB7-ABFC-4DF7-AC59-139599826D7D}">
      <dgm:prSet custT="1"/>
      <dgm:spPr/>
      <dgm:t>
        <a:bodyPr/>
        <a:lstStyle/>
        <a:p>
          <a:pPr rtl="0"/>
          <a:r>
            <a:rPr lang="en-US" sz="1100" dirty="0" smtClean="0"/>
            <a:t>Attachment Removed</a:t>
          </a:r>
          <a:endParaRPr lang="en-US" sz="1100" dirty="0"/>
        </a:p>
      </dgm:t>
    </dgm:pt>
    <dgm:pt modelId="{83E1E9D4-6169-493F-BD63-5291A7830CE1}" type="parTrans" cxnId="{0837E78C-0F17-4CB4-8FE7-A6DF7CA5497F}">
      <dgm:prSet/>
      <dgm:spPr/>
      <dgm:t>
        <a:bodyPr/>
        <a:lstStyle/>
        <a:p>
          <a:endParaRPr lang="en-US" sz="1400"/>
        </a:p>
      </dgm:t>
    </dgm:pt>
    <dgm:pt modelId="{149E790B-D91B-454F-A00A-94DF0416C353}" type="sibTrans" cxnId="{0837E78C-0F17-4CB4-8FE7-A6DF7CA5497F}">
      <dgm:prSet/>
      <dgm:spPr/>
      <dgm:t>
        <a:bodyPr/>
        <a:lstStyle/>
        <a:p>
          <a:endParaRPr lang="en-US" sz="1400"/>
        </a:p>
      </dgm:t>
    </dgm:pt>
    <dgm:pt modelId="{0D7DED06-6835-470E-9B5F-14718CE7AB74}">
      <dgm:prSet custT="1"/>
      <dgm:spPr/>
      <dgm:t>
        <a:bodyPr/>
        <a:lstStyle/>
        <a:p>
          <a:pPr rtl="0"/>
          <a:r>
            <a:rPr lang="en-US" sz="1100" dirty="0" smtClean="0"/>
            <a:t>File Converted</a:t>
          </a:r>
          <a:endParaRPr lang="en-US" sz="1100" dirty="0"/>
        </a:p>
      </dgm:t>
    </dgm:pt>
    <dgm:pt modelId="{A923E2E4-127D-44BA-9428-4278A126EE14}" type="parTrans" cxnId="{8EF5FCCC-5B0D-408B-AA53-05A90EF2B97C}">
      <dgm:prSet/>
      <dgm:spPr/>
      <dgm:t>
        <a:bodyPr/>
        <a:lstStyle/>
        <a:p>
          <a:endParaRPr lang="en-US" sz="1400"/>
        </a:p>
      </dgm:t>
    </dgm:pt>
    <dgm:pt modelId="{9EBC538B-141B-43D2-B0CD-09AE6BB205C9}" type="sibTrans" cxnId="{8EF5FCCC-5B0D-408B-AA53-05A90EF2B97C}">
      <dgm:prSet/>
      <dgm:spPr/>
      <dgm:t>
        <a:bodyPr/>
        <a:lstStyle/>
        <a:p>
          <a:endParaRPr lang="en-US" sz="1400"/>
        </a:p>
      </dgm:t>
    </dgm:pt>
    <dgm:pt modelId="{5150CBCF-D76C-4DE3-9D3A-F73B72A2FAD9}">
      <dgm:prSet custT="1"/>
      <dgm:spPr/>
      <dgm:t>
        <a:bodyPr/>
        <a:lstStyle/>
        <a:p>
          <a:r>
            <a:rPr lang="en-US" sz="1400" dirty="0" smtClean="0"/>
            <a:t>List / Library</a:t>
          </a:r>
          <a:endParaRPr lang="en-US" sz="1400" dirty="0"/>
        </a:p>
      </dgm:t>
    </dgm:pt>
    <dgm:pt modelId="{D26699AD-F8FC-488E-978F-A064B16F1927}" type="parTrans" cxnId="{B1058AC0-C3A4-4C5E-8625-9D4D28C787D2}">
      <dgm:prSet/>
      <dgm:spPr/>
      <dgm:t>
        <a:bodyPr/>
        <a:lstStyle/>
        <a:p>
          <a:endParaRPr lang="en-US" sz="1400"/>
        </a:p>
      </dgm:t>
    </dgm:pt>
    <dgm:pt modelId="{C546F400-53AA-4747-8DC0-2E9A6B901B7C}" type="sibTrans" cxnId="{B1058AC0-C3A4-4C5E-8625-9D4D28C787D2}">
      <dgm:prSet/>
      <dgm:spPr/>
      <dgm:t>
        <a:bodyPr/>
        <a:lstStyle/>
        <a:p>
          <a:endParaRPr lang="en-US" sz="1400"/>
        </a:p>
      </dgm:t>
    </dgm:pt>
    <dgm:pt modelId="{BD0953C1-F169-4727-9BFC-2C1E25CA6E1A}">
      <dgm:prSet custT="1"/>
      <dgm:spPr/>
      <dgm:t>
        <a:bodyPr/>
        <a:lstStyle/>
        <a:p>
          <a:pPr rtl="0"/>
          <a:r>
            <a:rPr lang="en-US" sz="1100" dirty="0" smtClean="0"/>
            <a:t>Update</a:t>
          </a:r>
          <a:endParaRPr lang="en-US" sz="1100" dirty="0"/>
        </a:p>
      </dgm:t>
    </dgm:pt>
    <dgm:pt modelId="{9999D794-9FCE-40CA-A5F2-7B6326A6BE33}" type="parTrans" cxnId="{4B3683EA-970E-4562-B8CD-AC9523DE79BE}">
      <dgm:prSet/>
      <dgm:spPr/>
      <dgm:t>
        <a:bodyPr/>
        <a:lstStyle/>
        <a:p>
          <a:endParaRPr lang="en-US" sz="1400"/>
        </a:p>
      </dgm:t>
    </dgm:pt>
    <dgm:pt modelId="{B44D153E-110F-4B65-B324-3DE1FD0814A8}" type="sibTrans" cxnId="{4B3683EA-970E-4562-B8CD-AC9523DE79BE}">
      <dgm:prSet/>
      <dgm:spPr/>
      <dgm:t>
        <a:bodyPr/>
        <a:lstStyle/>
        <a:p>
          <a:endParaRPr lang="en-US" sz="1400"/>
        </a:p>
      </dgm:t>
    </dgm:pt>
    <dgm:pt modelId="{068CF55A-A25D-4F07-87D0-52FAEE9AA24F}" type="pres">
      <dgm:prSet presAssocID="{F726E412-64AE-4729-BBFD-83B9A30A594C}" presName="Name0" presStyleCnt="0">
        <dgm:presLayoutVars>
          <dgm:dir/>
          <dgm:animLvl val="lvl"/>
          <dgm:resizeHandles val="exact"/>
        </dgm:presLayoutVars>
      </dgm:prSet>
      <dgm:spPr/>
      <dgm:t>
        <a:bodyPr/>
        <a:lstStyle/>
        <a:p>
          <a:endParaRPr lang="en-US"/>
        </a:p>
      </dgm:t>
    </dgm:pt>
    <dgm:pt modelId="{D3E7D492-921E-487E-8F17-BD370CD5907A}" type="pres">
      <dgm:prSet presAssocID="{D59687D9-CE11-4E0D-9BE2-855569157306}" presName="composite" presStyleCnt="0"/>
      <dgm:spPr/>
    </dgm:pt>
    <dgm:pt modelId="{3E9C3DF3-AFD9-4BBC-9D8A-018CA9CAFEB2}" type="pres">
      <dgm:prSet presAssocID="{D59687D9-CE11-4E0D-9BE2-855569157306}" presName="parTx" presStyleLbl="alignNode1" presStyleIdx="0" presStyleCnt="5">
        <dgm:presLayoutVars>
          <dgm:chMax val="0"/>
          <dgm:chPref val="0"/>
          <dgm:bulletEnabled val="1"/>
        </dgm:presLayoutVars>
      </dgm:prSet>
      <dgm:spPr/>
      <dgm:t>
        <a:bodyPr/>
        <a:lstStyle/>
        <a:p>
          <a:endParaRPr lang="en-US"/>
        </a:p>
      </dgm:t>
    </dgm:pt>
    <dgm:pt modelId="{1199F10A-7090-4887-82F6-26E47BF2C831}" type="pres">
      <dgm:prSet presAssocID="{D59687D9-CE11-4E0D-9BE2-855569157306}" presName="desTx" presStyleLbl="alignAccFollowNode1" presStyleIdx="0" presStyleCnt="5">
        <dgm:presLayoutVars>
          <dgm:bulletEnabled val="1"/>
        </dgm:presLayoutVars>
      </dgm:prSet>
      <dgm:spPr/>
      <dgm:t>
        <a:bodyPr/>
        <a:lstStyle/>
        <a:p>
          <a:endParaRPr lang="en-US"/>
        </a:p>
      </dgm:t>
    </dgm:pt>
    <dgm:pt modelId="{C1799E76-6842-4EA4-BDF8-6DBD68549D57}" type="pres">
      <dgm:prSet presAssocID="{8766BFFC-75C9-4F1F-BA96-8BC79B165FB9}" presName="space" presStyleCnt="0"/>
      <dgm:spPr/>
    </dgm:pt>
    <dgm:pt modelId="{D3465733-09BC-4269-B3C8-D4621FAA5546}" type="pres">
      <dgm:prSet presAssocID="{5150CBCF-D76C-4DE3-9D3A-F73B72A2FAD9}" presName="composite" presStyleCnt="0"/>
      <dgm:spPr/>
    </dgm:pt>
    <dgm:pt modelId="{A54E1ABA-ADCE-45C0-9B60-E0C25F83472C}" type="pres">
      <dgm:prSet presAssocID="{5150CBCF-D76C-4DE3-9D3A-F73B72A2FAD9}" presName="parTx" presStyleLbl="alignNode1" presStyleIdx="1" presStyleCnt="5">
        <dgm:presLayoutVars>
          <dgm:chMax val="0"/>
          <dgm:chPref val="0"/>
          <dgm:bulletEnabled val="1"/>
        </dgm:presLayoutVars>
      </dgm:prSet>
      <dgm:spPr/>
      <dgm:t>
        <a:bodyPr/>
        <a:lstStyle/>
        <a:p>
          <a:endParaRPr lang="en-US"/>
        </a:p>
      </dgm:t>
    </dgm:pt>
    <dgm:pt modelId="{6B802761-F8ED-4C44-9412-E3B0344376D9}" type="pres">
      <dgm:prSet presAssocID="{5150CBCF-D76C-4DE3-9D3A-F73B72A2FAD9}" presName="desTx" presStyleLbl="alignAccFollowNode1" presStyleIdx="1" presStyleCnt="5">
        <dgm:presLayoutVars>
          <dgm:bulletEnabled val="1"/>
        </dgm:presLayoutVars>
      </dgm:prSet>
      <dgm:spPr/>
      <dgm:t>
        <a:bodyPr/>
        <a:lstStyle/>
        <a:p>
          <a:endParaRPr lang="en-US"/>
        </a:p>
      </dgm:t>
    </dgm:pt>
    <dgm:pt modelId="{FC593DF6-7BBA-4353-9AF3-CB2AA022D88A}" type="pres">
      <dgm:prSet presAssocID="{C546F400-53AA-4747-8DC0-2E9A6B901B7C}" presName="space" presStyleCnt="0"/>
      <dgm:spPr/>
    </dgm:pt>
    <dgm:pt modelId="{4A57826C-5D15-4AA8-A422-B189A444B777}" type="pres">
      <dgm:prSet presAssocID="{17E1EF0A-37AB-4BA7-8B6F-D338F0AEE882}" presName="composite" presStyleCnt="0"/>
      <dgm:spPr/>
    </dgm:pt>
    <dgm:pt modelId="{22A172EA-9823-4AEA-94BD-7E0B3FA36AF0}" type="pres">
      <dgm:prSet presAssocID="{17E1EF0A-37AB-4BA7-8B6F-D338F0AEE882}" presName="parTx" presStyleLbl="alignNode1" presStyleIdx="2" presStyleCnt="5">
        <dgm:presLayoutVars>
          <dgm:chMax val="0"/>
          <dgm:chPref val="0"/>
          <dgm:bulletEnabled val="1"/>
        </dgm:presLayoutVars>
      </dgm:prSet>
      <dgm:spPr/>
      <dgm:t>
        <a:bodyPr/>
        <a:lstStyle/>
        <a:p>
          <a:endParaRPr lang="en-US"/>
        </a:p>
      </dgm:t>
    </dgm:pt>
    <dgm:pt modelId="{5B02D022-2298-4BF5-BA1F-EF574C6AAE74}" type="pres">
      <dgm:prSet presAssocID="{17E1EF0A-37AB-4BA7-8B6F-D338F0AEE882}" presName="desTx" presStyleLbl="alignAccFollowNode1" presStyleIdx="2" presStyleCnt="5">
        <dgm:presLayoutVars>
          <dgm:bulletEnabled val="1"/>
        </dgm:presLayoutVars>
      </dgm:prSet>
      <dgm:spPr/>
      <dgm:t>
        <a:bodyPr/>
        <a:lstStyle/>
        <a:p>
          <a:endParaRPr lang="en-US"/>
        </a:p>
      </dgm:t>
    </dgm:pt>
    <dgm:pt modelId="{171E2A57-4C1F-4DE2-A32C-75197796F760}" type="pres">
      <dgm:prSet presAssocID="{CFAFFDD9-5FC7-4243-8485-7733FFDF4E98}" presName="space" presStyleCnt="0"/>
      <dgm:spPr/>
    </dgm:pt>
    <dgm:pt modelId="{0E24511C-167D-4C2C-9E79-02021A87958D}" type="pres">
      <dgm:prSet presAssocID="{9C3255C8-C65A-4BA6-AA87-68D9C604EC9C}" presName="composite" presStyleCnt="0"/>
      <dgm:spPr/>
    </dgm:pt>
    <dgm:pt modelId="{8BC533CA-AE8E-43F0-B88E-F8395159AB24}" type="pres">
      <dgm:prSet presAssocID="{9C3255C8-C65A-4BA6-AA87-68D9C604EC9C}" presName="parTx" presStyleLbl="alignNode1" presStyleIdx="3" presStyleCnt="5">
        <dgm:presLayoutVars>
          <dgm:chMax val="0"/>
          <dgm:chPref val="0"/>
          <dgm:bulletEnabled val="1"/>
        </dgm:presLayoutVars>
      </dgm:prSet>
      <dgm:spPr/>
      <dgm:t>
        <a:bodyPr/>
        <a:lstStyle/>
        <a:p>
          <a:endParaRPr lang="en-US"/>
        </a:p>
      </dgm:t>
    </dgm:pt>
    <dgm:pt modelId="{E80EF130-42AA-4400-9983-9542FB7ECFFC}" type="pres">
      <dgm:prSet presAssocID="{9C3255C8-C65A-4BA6-AA87-68D9C604EC9C}" presName="desTx" presStyleLbl="alignAccFollowNode1" presStyleIdx="3" presStyleCnt="5">
        <dgm:presLayoutVars>
          <dgm:bulletEnabled val="1"/>
        </dgm:presLayoutVars>
      </dgm:prSet>
      <dgm:spPr/>
      <dgm:t>
        <a:bodyPr/>
        <a:lstStyle/>
        <a:p>
          <a:endParaRPr lang="en-US"/>
        </a:p>
      </dgm:t>
    </dgm:pt>
    <dgm:pt modelId="{0D588C4B-9B61-44A1-8606-6FA49F34C45D}" type="pres">
      <dgm:prSet presAssocID="{8D25BA6A-2EB8-432B-AF35-F23CD31EED63}" presName="space" presStyleCnt="0"/>
      <dgm:spPr/>
    </dgm:pt>
    <dgm:pt modelId="{AE225541-7F1C-42C9-A56E-5E92A647C08B}" type="pres">
      <dgm:prSet presAssocID="{F0F05526-8860-436C-B041-6B8E3F8B73E8}" presName="composite" presStyleCnt="0"/>
      <dgm:spPr/>
    </dgm:pt>
    <dgm:pt modelId="{C70E2108-9B05-45DB-A6A5-7AF874C2DA56}" type="pres">
      <dgm:prSet presAssocID="{F0F05526-8860-436C-B041-6B8E3F8B73E8}" presName="parTx" presStyleLbl="alignNode1" presStyleIdx="4" presStyleCnt="5">
        <dgm:presLayoutVars>
          <dgm:chMax val="0"/>
          <dgm:chPref val="0"/>
          <dgm:bulletEnabled val="1"/>
        </dgm:presLayoutVars>
      </dgm:prSet>
      <dgm:spPr/>
      <dgm:t>
        <a:bodyPr/>
        <a:lstStyle/>
        <a:p>
          <a:endParaRPr lang="en-US"/>
        </a:p>
      </dgm:t>
    </dgm:pt>
    <dgm:pt modelId="{757AC681-CDA2-4197-BDAE-411CD642BC68}" type="pres">
      <dgm:prSet presAssocID="{F0F05526-8860-436C-B041-6B8E3F8B73E8}" presName="desTx" presStyleLbl="alignAccFollowNode1" presStyleIdx="4" presStyleCnt="5" custScaleY="100000">
        <dgm:presLayoutVars>
          <dgm:bulletEnabled val="1"/>
        </dgm:presLayoutVars>
      </dgm:prSet>
      <dgm:spPr/>
      <dgm:t>
        <a:bodyPr/>
        <a:lstStyle/>
        <a:p>
          <a:endParaRPr lang="en-US"/>
        </a:p>
      </dgm:t>
    </dgm:pt>
  </dgm:ptLst>
  <dgm:cxnLst>
    <dgm:cxn modelId="{0837E78C-0F17-4CB4-8FE7-A6DF7CA5497F}" srcId="{9C3255C8-C65A-4BA6-AA87-68D9C604EC9C}" destId="{2652FAB7-ABFC-4DF7-AC59-139599826D7D}" srcOrd="8" destOrd="0" parTransId="{83E1E9D4-6169-493F-BD63-5291A7830CE1}" sibTransId="{149E790B-D91B-454F-A00A-94DF0416C353}"/>
    <dgm:cxn modelId="{5AB4F3E7-2B1E-4634-89A4-7E43C2901AB1}" type="presOf" srcId="{A859F113-BAD0-4588-A20E-E4FB8B663A68}" destId="{1199F10A-7090-4887-82F6-26E47BF2C831}" srcOrd="0" destOrd="2" presId="urn:microsoft.com/office/officeart/2005/8/layout/hList1"/>
    <dgm:cxn modelId="{DFE98489-731C-44AB-B62B-31DD802FEE17}" type="presOf" srcId="{EA4B4F24-11C0-4848-9F7F-D42643B69AF8}" destId="{E80EF130-42AA-4400-9983-9542FB7ECFFC}" srcOrd="0" destOrd="9" presId="urn:microsoft.com/office/officeart/2005/8/layout/hList1"/>
    <dgm:cxn modelId="{5EFA6BCA-16A7-48AB-906F-CA1E22DC9838}" type="presOf" srcId="{5150CBCF-D76C-4DE3-9D3A-F73B72A2FAD9}" destId="{A54E1ABA-ADCE-45C0-9B60-E0C25F83472C}" srcOrd="0" destOrd="0" presId="urn:microsoft.com/office/officeart/2005/8/layout/hList1"/>
    <dgm:cxn modelId="{2D3A5E9D-2547-4835-B165-84FCD9A28007}" type="presOf" srcId="{17E1EF0A-37AB-4BA7-8B6F-D338F0AEE882}" destId="{22A172EA-9823-4AEA-94BD-7E0B3FA36AF0}" srcOrd="0" destOrd="0" presId="urn:microsoft.com/office/officeart/2005/8/layout/hList1"/>
    <dgm:cxn modelId="{C3708F23-21B7-43D3-AEE6-EFF183D788A1}" srcId="{9C3255C8-C65A-4BA6-AA87-68D9C604EC9C}" destId="{78350F3F-FA55-4096-AB74-EC90F35020C4}" srcOrd="2" destOrd="0" parTransId="{348D80A8-65BF-4F0A-8326-595DED3AFD05}" sibTransId="{C0292D78-194E-4FE7-AAFC-43EC521BE95E}"/>
    <dgm:cxn modelId="{9BBB7E01-DDF7-45F7-9A93-B1F5217302F5}" srcId="{9C3255C8-C65A-4BA6-AA87-68D9C604EC9C}" destId="{EA4B4F24-11C0-4848-9F7F-D42643B69AF8}" srcOrd="9" destOrd="0" parTransId="{2CF6FD80-B914-45C4-8709-35DE16A616C7}" sibTransId="{E3D50A6C-53D3-42CA-B45A-233746833762}"/>
    <dgm:cxn modelId="{C523AD7D-EBC8-42B5-A9E1-39B1FB59FF9A}" srcId="{9C3255C8-C65A-4BA6-AA87-68D9C604EC9C}" destId="{34AD0DB3-B295-46F0-9FCC-F437247E4714}" srcOrd="6" destOrd="0" parTransId="{24FD8238-93EE-45C0-84AE-B993C223C81A}" sibTransId="{C5BA78F0-E8A1-4599-87C5-7CB3F2DA4243}"/>
    <dgm:cxn modelId="{AA2FF367-06C6-4BF9-B1C4-286C43AD8186}" srcId="{F0F05526-8860-436C-B041-6B8E3F8B73E8}" destId="{0794E14F-F43F-4C70-BFED-012E5A5B509A}" srcOrd="0" destOrd="0" parTransId="{3472727E-C634-4367-A6C3-685FCECF8EEF}" sibTransId="{7098E6ED-0DD9-4FB3-A50C-AB86CCB7E8C2}"/>
    <dgm:cxn modelId="{E5CDED89-74F4-4A1E-9F08-9C94C74C91CB}" srcId="{D59687D9-CE11-4E0D-9BE2-855569157306}" destId="{7E720C00-1BF5-4B7C-BC00-9F9CE3BF9E4D}" srcOrd="1" destOrd="0" parTransId="{900BADDC-202A-4363-A51A-DC4C023AE579}" sibTransId="{CC8CD0B2-BA8E-4BBD-B0ED-B2E060D182E7}"/>
    <dgm:cxn modelId="{4FCBE721-3809-4C4E-8B57-871C60A73F04}" type="presOf" srcId="{0D7DED06-6835-470E-9B5F-14718CE7AB74}" destId="{E80EF130-42AA-4400-9983-9542FB7ECFFC}" srcOrd="0" destOrd="10" presId="urn:microsoft.com/office/officeart/2005/8/layout/hList1"/>
    <dgm:cxn modelId="{373CB089-3CA3-4E76-B434-5F8982DF8C78}" srcId="{5150CBCF-D76C-4DE3-9D3A-F73B72A2FAD9}" destId="{B9BEF6DE-ABBA-47D0-A14A-CA5517D640F7}" srcOrd="0" destOrd="0" parTransId="{6AA4C366-97DF-4A2A-B42E-09314EF6A3E8}" sibTransId="{90105C0F-0C1E-4034-8343-9D958FD3083B}"/>
    <dgm:cxn modelId="{0ECB40AE-4E69-4EB4-9E27-102D76076310}" type="presOf" srcId="{0CD91BAC-0E1C-4A9B-BD2B-4157ACCC2D5C}" destId="{6B802761-F8ED-4C44-9412-E3B0344376D9}" srcOrd="0" destOrd="1" presId="urn:microsoft.com/office/officeart/2005/8/layout/hList1"/>
    <dgm:cxn modelId="{8BCFBBD7-E6C8-4322-B481-20F1EA8FE846}" type="presOf" srcId="{11F00279-908B-4C44-A28B-DB26ADCA53A5}" destId="{1199F10A-7090-4887-82F6-26E47BF2C831}" srcOrd="0" destOrd="0" presId="urn:microsoft.com/office/officeart/2005/8/layout/hList1"/>
    <dgm:cxn modelId="{B1058AC0-C3A4-4C5E-8625-9D4D28C787D2}" srcId="{F726E412-64AE-4729-BBFD-83B9A30A594C}" destId="{5150CBCF-D76C-4DE3-9D3A-F73B72A2FAD9}" srcOrd="1" destOrd="0" parTransId="{D26699AD-F8FC-488E-978F-A064B16F1927}" sibTransId="{C546F400-53AA-4747-8DC0-2E9A6B901B7C}"/>
    <dgm:cxn modelId="{5B0B6A57-6CCC-4A4D-B437-13AC60081580}" srcId="{9C3255C8-C65A-4BA6-AA87-68D9C604EC9C}" destId="{8F14C770-9AFA-461C-A227-CFC20972CBBD}" srcOrd="0" destOrd="0" parTransId="{9DF11C37-176A-4284-BD8E-C5B8B72A292A}" sibTransId="{E4C5BA8B-D2B1-4424-B16D-12459C89B81C}"/>
    <dgm:cxn modelId="{2CA2D627-2ED8-4A4C-8821-ACAF6E5F25A7}" srcId="{9C3255C8-C65A-4BA6-AA87-68D9C604EC9C}" destId="{3A4B8A22-A08E-44C9-85D7-EC8AA98D90D4}" srcOrd="4" destOrd="0" parTransId="{36AC6C05-951E-42E8-9039-0B974E12E4A0}" sibTransId="{B016DC86-4D56-4544-A71F-184C1F19DB60}"/>
    <dgm:cxn modelId="{7B8D9113-B5CC-4629-A5A0-61DFFD9FC05F}" srcId="{F0F05526-8860-436C-B041-6B8E3F8B73E8}" destId="{1C1E471B-AF8F-42BE-973A-B5A321D26F40}" srcOrd="2" destOrd="0" parTransId="{CD78927C-504F-4A46-A709-9A8C7E58EA0C}" sibTransId="{58A85E1C-54AD-4407-97A7-13CA6AF55E75}"/>
    <dgm:cxn modelId="{091D4BD5-C0A7-4FAF-8E6E-60BD477E60F2}" type="presOf" srcId="{9C3255C8-C65A-4BA6-AA87-68D9C604EC9C}" destId="{8BC533CA-AE8E-43F0-B88E-F8395159AB24}" srcOrd="0" destOrd="0" presId="urn:microsoft.com/office/officeart/2005/8/layout/hList1"/>
    <dgm:cxn modelId="{7C8891EE-F72F-4DD8-BA57-F99E8B30CDD5}" srcId="{9C3255C8-C65A-4BA6-AA87-68D9C604EC9C}" destId="{2C901420-8872-4D5D-AB08-E7036A6BE0E8}" srcOrd="5" destOrd="0" parTransId="{3FFF263D-1264-4833-AF3B-F7AB249CF2C8}" sibTransId="{590C184E-59D4-4005-9925-394E19F10966}"/>
    <dgm:cxn modelId="{663364F5-2D7C-4634-8173-12637E420994}" type="presOf" srcId="{D59687D9-CE11-4E0D-9BE2-855569157306}" destId="{3E9C3DF3-AFD9-4BBC-9D8A-018CA9CAFEB2}" srcOrd="0" destOrd="0" presId="urn:microsoft.com/office/officeart/2005/8/layout/hList1"/>
    <dgm:cxn modelId="{A874385A-F88D-41C4-B1C8-E3EC85C80B63}" type="presOf" srcId="{302B36D4-8403-4C35-8E5C-6051EFD3CD94}" destId="{5B02D022-2298-4BF5-BA1F-EF574C6AAE74}" srcOrd="0" destOrd="0" presId="urn:microsoft.com/office/officeart/2005/8/layout/hList1"/>
    <dgm:cxn modelId="{8EF5FCCC-5B0D-408B-AA53-05A90EF2B97C}" srcId="{9C3255C8-C65A-4BA6-AA87-68D9C604EC9C}" destId="{0D7DED06-6835-470E-9B5F-14718CE7AB74}" srcOrd="10" destOrd="0" parTransId="{A923E2E4-127D-44BA-9428-4278A126EE14}" sibTransId="{9EBC538B-141B-43D2-B0CD-09AE6BB205C9}"/>
    <dgm:cxn modelId="{C4B9CCB7-C7B9-41A0-A326-102E5794EC28}" type="presOf" srcId="{2C901420-8872-4D5D-AB08-E7036A6BE0E8}" destId="{E80EF130-42AA-4400-9983-9542FB7ECFFC}" srcOrd="0" destOrd="5" presId="urn:microsoft.com/office/officeart/2005/8/layout/hList1"/>
    <dgm:cxn modelId="{A1211CE1-EA7D-4333-A418-41E5CB2B3756}" type="presOf" srcId="{611D454E-13D6-412A-AD31-FF8EF34884D1}" destId="{E80EF130-42AA-4400-9983-9542FB7ECFFC}" srcOrd="0" destOrd="7" presId="urn:microsoft.com/office/officeart/2005/8/layout/hList1"/>
    <dgm:cxn modelId="{7A432AE4-B3E4-4C1A-A09F-9FD989D99046}" type="presOf" srcId="{8F14C770-9AFA-461C-A227-CFC20972CBBD}" destId="{E80EF130-42AA-4400-9983-9542FB7ECFFC}" srcOrd="0" destOrd="0" presId="urn:microsoft.com/office/officeart/2005/8/layout/hList1"/>
    <dgm:cxn modelId="{30AEDECC-88A4-46EA-9897-79630B55D9B1}" type="presOf" srcId="{B7EA3089-10F2-469B-B6FD-07FCB52922B7}" destId="{5B02D022-2298-4BF5-BA1F-EF574C6AAE74}" srcOrd="0" destOrd="1" presId="urn:microsoft.com/office/officeart/2005/8/layout/hList1"/>
    <dgm:cxn modelId="{CE004ED8-4D46-4B20-AA7C-86C9F4FBADE3}" type="presOf" srcId="{3A4B8A22-A08E-44C9-85D7-EC8AA98D90D4}" destId="{E80EF130-42AA-4400-9983-9542FB7ECFFC}" srcOrd="0" destOrd="4" presId="urn:microsoft.com/office/officeart/2005/8/layout/hList1"/>
    <dgm:cxn modelId="{83C8F149-1727-418B-9060-A53DFA2F19B0}" srcId="{D59687D9-CE11-4E0D-9BE2-855569157306}" destId="{A859F113-BAD0-4588-A20E-E4FB8B663A68}" srcOrd="2" destOrd="0" parTransId="{A0DE0E1C-1425-41BB-A629-FB4FF11D2ACC}" sibTransId="{6744BC35-8A23-49F8-AA7D-3A8367A15953}"/>
    <dgm:cxn modelId="{AF02FD0B-9331-439B-A26E-B4810072BFDC}" type="presOf" srcId="{C872B0EA-95DB-46A5-BC71-FD9A808488F6}" destId="{5B02D022-2298-4BF5-BA1F-EF574C6AAE74}" srcOrd="0" destOrd="2" presId="urn:microsoft.com/office/officeart/2005/8/layout/hList1"/>
    <dgm:cxn modelId="{0F50F362-6EF9-42A5-9DD4-B25A03266D8F}" type="presOf" srcId="{B9BEF6DE-ABBA-47D0-A14A-CA5517D640F7}" destId="{6B802761-F8ED-4C44-9412-E3B0344376D9}" srcOrd="0" destOrd="0" presId="urn:microsoft.com/office/officeart/2005/8/layout/hList1"/>
    <dgm:cxn modelId="{247D98EB-38A4-4CDC-BD4E-ED7952F046C0}" type="presOf" srcId="{34AD0DB3-B295-46F0-9FCC-F437247E4714}" destId="{E80EF130-42AA-4400-9983-9542FB7ECFFC}" srcOrd="0" destOrd="6" presId="urn:microsoft.com/office/officeart/2005/8/layout/hList1"/>
    <dgm:cxn modelId="{02DA6646-8072-4562-8678-7399E3A08E9F}" srcId="{F726E412-64AE-4729-BBFD-83B9A30A594C}" destId="{17E1EF0A-37AB-4BA7-8B6F-D338F0AEE882}" srcOrd="2" destOrd="0" parTransId="{2FE4D45E-80F0-49F0-98E9-521B93DA10AB}" sibTransId="{CFAFFDD9-5FC7-4243-8485-7733FFDF4E98}"/>
    <dgm:cxn modelId="{8C0C0AE6-F886-4FF7-A1CF-869F4E4F322A}" srcId="{5150CBCF-D76C-4DE3-9D3A-F73B72A2FAD9}" destId="{0CD91BAC-0E1C-4A9B-BD2B-4157ACCC2D5C}" srcOrd="1" destOrd="0" parTransId="{3D57240E-8E4E-48A1-B947-35B5EB4FB8EC}" sibTransId="{86016DF1-E4C8-4043-80F7-0F33EBA4C04C}"/>
    <dgm:cxn modelId="{CEB3B6FA-6674-42F0-9A27-823A806795EA}" type="presOf" srcId="{F726E412-64AE-4729-BBFD-83B9A30A594C}" destId="{068CF55A-A25D-4F07-87D0-52FAEE9AA24F}" srcOrd="0" destOrd="0" presId="urn:microsoft.com/office/officeart/2005/8/layout/hList1"/>
    <dgm:cxn modelId="{609A0734-E887-47D7-A5B8-5E73B42B9A69}" srcId="{17E1EF0A-37AB-4BA7-8B6F-D338F0AEE882}" destId="{B7EA3089-10F2-469B-B6FD-07FCB52922B7}" srcOrd="1" destOrd="0" parTransId="{69477524-3797-4DDC-982F-47592621C39F}" sibTransId="{0B1AD6BD-B21D-41F2-A657-56D8880B10EA}"/>
    <dgm:cxn modelId="{6ABEBCC8-9105-4D9F-8178-36D22B1B8D8B}" srcId="{9C3255C8-C65A-4BA6-AA87-68D9C604EC9C}" destId="{611D454E-13D6-412A-AD31-FF8EF34884D1}" srcOrd="7" destOrd="0" parTransId="{C225CD76-ED3D-4A3D-9590-0E94EAA911C8}" sibTransId="{FD2B1612-F750-4AA2-B3F7-A6F25AF24478}"/>
    <dgm:cxn modelId="{51904154-9F02-4EC6-9DBE-05F38B822EF5}" type="presOf" srcId="{78350F3F-FA55-4096-AB74-EC90F35020C4}" destId="{E80EF130-42AA-4400-9983-9542FB7ECFFC}" srcOrd="0" destOrd="2" presId="urn:microsoft.com/office/officeart/2005/8/layout/hList1"/>
    <dgm:cxn modelId="{7D9C317D-2802-4255-A91C-520F59D9C382}" srcId="{F726E412-64AE-4729-BBFD-83B9A30A594C}" destId="{9C3255C8-C65A-4BA6-AA87-68D9C604EC9C}" srcOrd="3" destOrd="0" parTransId="{B5520EC1-C1BC-4ABA-9FEC-1D8142CB46AE}" sibTransId="{8D25BA6A-2EB8-432B-AF35-F23CD31EED63}"/>
    <dgm:cxn modelId="{59F82C84-448F-49E1-8F55-DA24672F6E4D}" type="presOf" srcId="{F0F05526-8860-436C-B041-6B8E3F8B73E8}" destId="{C70E2108-9B05-45DB-A6A5-7AF874C2DA56}" srcOrd="0" destOrd="0" presId="urn:microsoft.com/office/officeart/2005/8/layout/hList1"/>
    <dgm:cxn modelId="{8CF2E616-0A8B-492A-A399-0DBEA0139611}" srcId="{9C3255C8-C65A-4BA6-AA87-68D9C604EC9C}" destId="{DD0330CD-C68E-4E60-9DDE-88A77816EF21}" srcOrd="1" destOrd="0" parTransId="{8BE49131-870D-432B-98FC-C4B2D2D79F6A}" sibTransId="{42CF9D7C-4894-486B-B83A-A2B29ED86AEE}"/>
    <dgm:cxn modelId="{C8CE7883-E5A8-436B-B4E8-EB9FACF4C398}" srcId="{17E1EF0A-37AB-4BA7-8B6F-D338F0AEE882}" destId="{C872B0EA-95DB-46A5-BC71-FD9A808488F6}" srcOrd="2" destOrd="0" parTransId="{A298A72D-B5A0-420F-90E0-61C158771BDC}" sibTransId="{946A57CD-A537-4740-B09A-1AF67B9C3C48}"/>
    <dgm:cxn modelId="{4B3683EA-970E-4562-B8CD-AC9523DE79BE}" srcId="{F0F05526-8860-436C-B041-6B8E3F8B73E8}" destId="{BD0953C1-F169-4727-9BFC-2C1E25CA6E1A}" srcOrd="1" destOrd="0" parTransId="{9999D794-9FCE-40CA-A5F2-7B6326A6BE33}" sibTransId="{B44D153E-110F-4B65-B324-3DE1FD0814A8}"/>
    <dgm:cxn modelId="{BC4F3EB1-38BC-4597-8073-9235F33457BE}" type="presOf" srcId="{E81D3744-5B02-40AC-A55D-3F5C5CC4B7C0}" destId="{E80EF130-42AA-4400-9983-9542FB7ECFFC}" srcOrd="0" destOrd="3" presId="urn:microsoft.com/office/officeart/2005/8/layout/hList1"/>
    <dgm:cxn modelId="{A60EBD30-D7D2-41BE-862C-2A5FABE20EBD}" srcId="{F726E412-64AE-4729-BBFD-83B9A30A594C}" destId="{F0F05526-8860-436C-B041-6B8E3F8B73E8}" srcOrd="4" destOrd="0" parTransId="{918CCE58-0B7F-4B0A-B673-A8C83DA5F5F6}" sibTransId="{8548523A-C340-415B-8201-DE6A37BD2442}"/>
    <dgm:cxn modelId="{F0575527-2AC3-4145-9E8A-71D71DE94385}" srcId="{D59687D9-CE11-4E0D-9BE2-855569157306}" destId="{11F00279-908B-4C44-A28B-DB26ADCA53A5}" srcOrd="0" destOrd="0" parTransId="{544BC886-4DE5-4842-B767-898B88022DC9}" sibTransId="{1FA7D2F3-CC36-4665-B319-5B769FF9BFCA}"/>
    <dgm:cxn modelId="{A559CAF7-D7D1-4882-88F2-3330172B17C0}" type="presOf" srcId="{7E720C00-1BF5-4B7C-BC00-9F9CE3BF9E4D}" destId="{1199F10A-7090-4887-82F6-26E47BF2C831}" srcOrd="0" destOrd="1" presId="urn:microsoft.com/office/officeart/2005/8/layout/hList1"/>
    <dgm:cxn modelId="{6810192C-AAC4-49CF-BE06-1E96566A2709}" srcId="{17E1EF0A-37AB-4BA7-8B6F-D338F0AEE882}" destId="{302B36D4-8403-4C35-8E5C-6051EFD3CD94}" srcOrd="0" destOrd="0" parTransId="{C9E598B5-56CF-472F-8B3D-8A7F84831BD8}" sibTransId="{7A981E79-6FCD-4082-B938-C464334C8431}"/>
    <dgm:cxn modelId="{9C979481-033B-4AB8-8DC2-0828EE75763C}" type="presOf" srcId="{1C1E471B-AF8F-42BE-973A-B5A321D26F40}" destId="{757AC681-CDA2-4197-BDAE-411CD642BC68}" srcOrd="0" destOrd="2" presId="urn:microsoft.com/office/officeart/2005/8/layout/hList1"/>
    <dgm:cxn modelId="{915FDDF5-0743-447B-A842-C4B016B5FA8C}" type="presOf" srcId="{DD0330CD-C68E-4E60-9DDE-88A77816EF21}" destId="{E80EF130-42AA-4400-9983-9542FB7ECFFC}" srcOrd="0" destOrd="1" presId="urn:microsoft.com/office/officeart/2005/8/layout/hList1"/>
    <dgm:cxn modelId="{4F517A75-674E-4521-B60F-75DD39DC875A}" type="presOf" srcId="{BD0953C1-F169-4727-9BFC-2C1E25CA6E1A}" destId="{757AC681-CDA2-4197-BDAE-411CD642BC68}" srcOrd="0" destOrd="1" presId="urn:microsoft.com/office/officeart/2005/8/layout/hList1"/>
    <dgm:cxn modelId="{03B7B0AB-EEEB-4A7F-A670-9DC9DEC4CA32}" type="presOf" srcId="{0794E14F-F43F-4C70-BFED-012E5A5B509A}" destId="{757AC681-CDA2-4197-BDAE-411CD642BC68}" srcOrd="0" destOrd="0" presId="urn:microsoft.com/office/officeart/2005/8/layout/hList1"/>
    <dgm:cxn modelId="{32A95FC8-BE2A-4B62-B5F3-47098A1BB6BA}" type="presOf" srcId="{2652FAB7-ABFC-4DF7-AC59-139599826D7D}" destId="{E80EF130-42AA-4400-9983-9542FB7ECFFC}" srcOrd="0" destOrd="8" presId="urn:microsoft.com/office/officeart/2005/8/layout/hList1"/>
    <dgm:cxn modelId="{3193DA4C-3EBA-453E-827E-D56B64FBC863}" srcId="{9C3255C8-C65A-4BA6-AA87-68D9C604EC9C}" destId="{E81D3744-5B02-40AC-A55D-3F5C5CC4B7C0}" srcOrd="3" destOrd="0" parTransId="{33357D2D-FB76-4D07-AEFF-7D6158BA8808}" sibTransId="{4A209FF3-3090-452C-93B7-D4250D21259F}"/>
    <dgm:cxn modelId="{44CCC172-00A0-445E-8637-648F7289F1B8}" srcId="{F726E412-64AE-4729-BBFD-83B9A30A594C}" destId="{D59687D9-CE11-4E0D-9BE2-855569157306}" srcOrd="0" destOrd="0" parTransId="{195787A8-8D72-455F-9F03-EE9AF5D9218F}" sibTransId="{8766BFFC-75C9-4F1F-BA96-8BC79B165FB9}"/>
    <dgm:cxn modelId="{1BF6B34D-F880-4D7F-97C4-E66F73E8333E}" type="presParOf" srcId="{068CF55A-A25D-4F07-87D0-52FAEE9AA24F}" destId="{D3E7D492-921E-487E-8F17-BD370CD5907A}" srcOrd="0" destOrd="0" presId="urn:microsoft.com/office/officeart/2005/8/layout/hList1"/>
    <dgm:cxn modelId="{ED24BCC6-97A5-4056-9FCB-15A041DC12A3}" type="presParOf" srcId="{D3E7D492-921E-487E-8F17-BD370CD5907A}" destId="{3E9C3DF3-AFD9-4BBC-9D8A-018CA9CAFEB2}" srcOrd="0" destOrd="0" presId="urn:microsoft.com/office/officeart/2005/8/layout/hList1"/>
    <dgm:cxn modelId="{8E046C32-9A33-4E33-80FD-9522E6C03707}" type="presParOf" srcId="{D3E7D492-921E-487E-8F17-BD370CD5907A}" destId="{1199F10A-7090-4887-82F6-26E47BF2C831}" srcOrd="1" destOrd="0" presId="urn:microsoft.com/office/officeart/2005/8/layout/hList1"/>
    <dgm:cxn modelId="{2EF599F5-F496-48CB-9643-85B5881ED62B}" type="presParOf" srcId="{068CF55A-A25D-4F07-87D0-52FAEE9AA24F}" destId="{C1799E76-6842-4EA4-BDF8-6DBD68549D57}" srcOrd="1" destOrd="0" presId="urn:microsoft.com/office/officeart/2005/8/layout/hList1"/>
    <dgm:cxn modelId="{4F2DF3FC-CA53-419C-888A-452273AE63C3}" type="presParOf" srcId="{068CF55A-A25D-4F07-87D0-52FAEE9AA24F}" destId="{D3465733-09BC-4269-B3C8-D4621FAA5546}" srcOrd="2" destOrd="0" presId="urn:microsoft.com/office/officeart/2005/8/layout/hList1"/>
    <dgm:cxn modelId="{96B3B73D-D155-4B75-8247-0AB008A5A55D}" type="presParOf" srcId="{D3465733-09BC-4269-B3C8-D4621FAA5546}" destId="{A54E1ABA-ADCE-45C0-9B60-E0C25F83472C}" srcOrd="0" destOrd="0" presId="urn:microsoft.com/office/officeart/2005/8/layout/hList1"/>
    <dgm:cxn modelId="{18CF5B22-1195-456C-A4CC-6D60130C2C8C}" type="presParOf" srcId="{D3465733-09BC-4269-B3C8-D4621FAA5546}" destId="{6B802761-F8ED-4C44-9412-E3B0344376D9}" srcOrd="1" destOrd="0" presId="urn:microsoft.com/office/officeart/2005/8/layout/hList1"/>
    <dgm:cxn modelId="{54993E09-2610-443A-8200-777795F4AF38}" type="presParOf" srcId="{068CF55A-A25D-4F07-87D0-52FAEE9AA24F}" destId="{FC593DF6-7BBA-4353-9AF3-CB2AA022D88A}" srcOrd="3" destOrd="0" presId="urn:microsoft.com/office/officeart/2005/8/layout/hList1"/>
    <dgm:cxn modelId="{79D3F9CE-E1A8-4FE3-95D5-E77FEC14A8BD}" type="presParOf" srcId="{068CF55A-A25D-4F07-87D0-52FAEE9AA24F}" destId="{4A57826C-5D15-4AA8-A422-B189A444B777}" srcOrd="4" destOrd="0" presId="urn:microsoft.com/office/officeart/2005/8/layout/hList1"/>
    <dgm:cxn modelId="{87043D71-C873-4C57-9C19-BB56A091A50C}" type="presParOf" srcId="{4A57826C-5D15-4AA8-A422-B189A444B777}" destId="{22A172EA-9823-4AEA-94BD-7E0B3FA36AF0}" srcOrd="0" destOrd="0" presId="urn:microsoft.com/office/officeart/2005/8/layout/hList1"/>
    <dgm:cxn modelId="{8AEE3641-E662-4E46-9A81-45649C8A7027}" type="presParOf" srcId="{4A57826C-5D15-4AA8-A422-B189A444B777}" destId="{5B02D022-2298-4BF5-BA1F-EF574C6AAE74}" srcOrd="1" destOrd="0" presId="urn:microsoft.com/office/officeart/2005/8/layout/hList1"/>
    <dgm:cxn modelId="{612983B5-4D6A-4F14-B6EB-4BDC81827ABE}" type="presParOf" srcId="{068CF55A-A25D-4F07-87D0-52FAEE9AA24F}" destId="{171E2A57-4C1F-4DE2-A32C-75197796F760}" srcOrd="5" destOrd="0" presId="urn:microsoft.com/office/officeart/2005/8/layout/hList1"/>
    <dgm:cxn modelId="{360FD293-1A05-4862-919C-1AAC0162032B}" type="presParOf" srcId="{068CF55A-A25D-4F07-87D0-52FAEE9AA24F}" destId="{0E24511C-167D-4C2C-9E79-02021A87958D}" srcOrd="6" destOrd="0" presId="urn:microsoft.com/office/officeart/2005/8/layout/hList1"/>
    <dgm:cxn modelId="{B443EA01-B97F-4A8F-AF69-C44FD583B499}" type="presParOf" srcId="{0E24511C-167D-4C2C-9E79-02021A87958D}" destId="{8BC533CA-AE8E-43F0-B88E-F8395159AB24}" srcOrd="0" destOrd="0" presId="urn:microsoft.com/office/officeart/2005/8/layout/hList1"/>
    <dgm:cxn modelId="{A3B13BB1-7118-4DA8-85F7-DE03DC0F26DD}" type="presParOf" srcId="{0E24511C-167D-4C2C-9E79-02021A87958D}" destId="{E80EF130-42AA-4400-9983-9542FB7ECFFC}" srcOrd="1" destOrd="0" presId="urn:microsoft.com/office/officeart/2005/8/layout/hList1"/>
    <dgm:cxn modelId="{FC0E2483-E824-4663-84D6-9C4F323F22F1}" type="presParOf" srcId="{068CF55A-A25D-4F07-87D0-52FAEE9AA24F}" destId="{0D588C4B-9B61-44A1-8606-6FA49F34C45D}" srcOrd="7" destOrd="0" presId="urn:microsoft.com/office/officeart/2005/8/layout/hList1"/>
    <dgm:cxn modelId="{91689AB4-B8B5-474F-B638-151BD6F743FA}" type="presParOf" srcId="{068CF55A-A25D-4F07-87D0-52FAEE9AA24F}" destId="{AE225541-7F1C-42C9-A56E-5E92A647C08B}" srcOrd="8" destOrd="0" presId="urn:microsoft.com/office/officeart/2005/8/layout/hList1"/>
    <dgm:cxn modelId="{5A766835-C64F-4AAE-A248-78E848F30859}" type="presParOf" srcId="{AE225541-7F1C-42C9-A56E-5E92A647C08B}" destId="{C70E2108-9B05-45DB-A6A5-7AF874C2DA56}" srcOrd="0" destOrd="0" presId="urn:microsoft.com/office/officeart/2005/8/layout/hList1"/>
    <dgm:cxn modelId="{D7E8E27E-6489-4167-B116-23CE807B0F13}" type="presParOf" srcId="{AE225541-7F1C-42C9-A56E-5E92A647C08B}" destId="{757AC681-CDA2-4197-BDAE-411CD642BC6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This module discusses when and how to use remote event receivers in the design of a provider-hosted add-in. The module discusses the architectural differences between "before events" which are modeled as two-way events and "after events" which are modeled as one-way events. Students will learn how to configure and implement an App-Installed event handler which can be used to provision lists, document libraries and other types of assets in the host web during the installation of a provider-hosted add-in. Students will learn how to configure debugging support for remote event receivers in the SharePoint Online environment by registering an Azure service bus endpoint and integrating that service bus endpoint with a Visual Studio project. The module also demonstrates a CSOM programming technique which can be used to register a remote event receiver dynamically so it's possible to wire up remote event handlers to lists and document libraries in the host web.</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9654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05115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make the remote event receivers equivalent to the standard event receivers in SharePoint.</a:t>
            </a:r>
          </a:p>
          <a:p>
            <a:endParaRPr lang="en-US" dirty="0" smtClean="0"/>
          </a:p>
          <a:p>
            <a:r>
              <a:rPr lang="en-US" sz="1200" kern="1200" dirty="0" smtClean="0">
                <a:solidFill>
                  <a:schemeClr val="tx1"/>
                </a:solidFill>
                <a:effectLst/>
                <a:latin typeface="+mn-lt"/>
                <a:ea typeface="+mn-ea"/>
                <a:cs typeface="+mn-cs"/>
              </a:rPr>
              <a:t>In cases where latency is high, remote synchronous events could cause significant delays in the operations that the event is responding to. Synchronous events are available today, though, and they’re important, especially for complex data validation rules.</a:t>
            </a:r>
            <a:endParaRPr lang="en-US" dirty="0" smtClean="0"/>
          </a:p>
          <a:p>
            <a:endParaRPr lang="en-US" dirty="0"/>
          </a:p>
        </p:txBody>
      </p:sp>
    </p:spTree>
    <p:extLst>
      <p:ext uri="{BB962C8B-B14F-4D97-AF65-F5344CB8AC3E}">
        <p14:creationId xmlns:p14="http://schemas.microsoft.com/office/powerpoint/2010/main" val="1823866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4329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50276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installation,</a:t>
            </a:r>
            <a:r>
              <a:rPr lang="en-US" baseline="0" dirty="0" smtClean="0"/>
              <a:t> upgrade and uninstallation of an app raises events that developers can trap. These are surfaced as remote event receivers where the app calls out to a well known endpoint where the developer can do something upon these events.</a:t>
            </a:r>
            <a:endParaRPr lang="en-US" dirty="0"/>
          </a:p>
        </p:txBody>
      </p:sp>
    </p:spTree>
    <p:extLst>
      <p:ext uri="{BB962C8B-B14F-4D97-AF65-F5344CB8AC3E}">
        <p14:creationId xmlns:p14="http://schemas.microsoft.com/office/powerpoint/2010/main" val="4171684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Remote Event Receivers can also be set up for </a:t>
            </a:r>
            <a:r>
              <a:rPr lang="en-US" sz="1200" b="1" kern="1200" dirty="0" smtClean="0">
                <a:solidFill>
                  <a:schemeClr val="tx1"/>
                </a:solidFill>
                <a:effectLst/>
                <a:latin typeface="+mn-lt"/>
                <a:ea typeface="+mn-ea"/>
                <a:cs typeface="+mn-cs"/>
              </a:rPr>
              <a:t>Installed</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Uninstalling</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Upgrading</a:t>
            </a:r>
            <a:r>
              <a:rPr lang="en-US" sz="1200" kern="1200" dirty="0" smtClean="0">
                <a:solidFill>
                  <a:schemeClr val="tx1"/>
                </a:solidFill>
                <a:effectLst/>
                <a:latin typeface="+mn-lt"/>
                <a:ea typeface="+mn-ea"/>
                <a:cs typeface="+mn-cs"/>
              </a:rPr>
              <a:t> events in the App lifecycle.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To handle a SharePoint app event, set its event value to True in Visual Studio. The default value for the events is False. When you set the value of an app event to True, Visual Studio creates an app event receiver. To disable an app event receiver, set its value to False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22</a:t>
            </a:fld>
            <a:endParaRPr lang="en-US"/>
          </a:p>
        </p:txBody>
      </p:sp>
    </p:spTree>
    <p:extLst>
      <p:ext uri="{BB962C8B-B14F-4D97-AF65-F5344CB8AC3E}">
        <p14:creationId xmlns:p14="http://schemas.microsoft.com/office/powerpoint/2010/main" val="3346311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985599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Tree>
    <p:extLst>
      <p:ext uri="{BB962C8B-B14F-4D97-AF65-F5344CB8AC3E}">
        <p14:creationId xmlns:p14="http://schemas.microsoft.com/office/powerpoint/2010/main" val="763625604"/>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167757187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500" dirty="0" smtClean="0"/>
              <a:t>Extending Add-ins </a:t>
            </a:r>
            <a:r>
              <a:rPr lang="en-US" sz="2500" dirty="0"/>
              <a:t>with Remote Event </a:t>
            </a:r>
            <a:r>
              <a:rPr lang="en-US" sz="2500" dirty="0" smtClean="0"/>
              <a:t>Receivers</a:t>
            </a:r>
            <a:endParaRPr lang="en-US" sz="2500"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“After” Events</a:t>
            </a:r>
            <a:endParaRPr lang="en-US" dirty="0"/>
          </a:p>
        </p:txBody>
      </p:sp>
      <p:sp>
        <p:nvSpPr>
          <p:cNvPr id="23" name="Content Placeholder 22"/>
          <p:cNvSpPr>
            <a:spLocks noGrp="1"/>
          </p:cNvSpPr>
          <p:nvPr>
            <p:ph idx="1"/>
          </p:nvPr>
        </p:nvSpPr>
        <p:spPr/>
        <p:txBody>
          <a:bodyPr>
            <a:normAutofit/>
          </a:bodyPr>
          <a:lstStyle/>
          <a:p>
            <a:r>
              <a:rPr lang="en-US" sz="2400" dirty="0" smtClean="0"/>
              <a:t>Remote after events modeled as one-way events</a:t>
            </a:r>
          </a:p>
          <a:p>
            <a:pPr lvl="1"/>
            <a:r>
              <a:rPr lang="en-US" sz="2000" dirty="0" smtClean="0"/>
              <a:t>Execution flow goes to remote web but does not return</a:t>
            </a:r>
          </a:p>
          <a:p>
            <a:pPr lvl="1"/>
            <a:r>
              <a:rPr lang="en-US" sz="2000" dirty="0" smtClean="0"/>
              <a:t>Unlike before events, after events do not block client response</a:t>
            </a:r>
          </a:p>
          <a:p>
            <a:pPr>
              <a:lnSpc>
                <a:spcPct val="150000"/>
              </a:lnSpc>
            </a:pPr>
            <a:r>
              <a:rPr lang="en-US" sz="2400" dirty="0" smtClean="0"/>
              <a:t>Sample execution flow for one-way event</a:t>
            </a:r>
          </a:p>
          <a:p>
            <a:pPr marL="804862" lvl="1" indent="-457200">
              <a:buFont typeface="+mj-lt"/>
              <a:buAutoNum type="arabicPeriod"/>
            </a:pPr>
            <a:r>
              <a:rPr lang="en-US" sz="2000" dirty="0" smtClean="0"/>
              <a:t>Client attempts action which triggers an event (e.g. update item)</a:t>
            </a:r>
          </a:p>
          <a:p>
            <a:pPr marL="804862" lvl="1" indent="-457200">
              <a:buFont typeface="+mj-lt"/>
              <a:buAutoNum type="arabicPeriod"/>
            </a:pPr>
            <a:r>
              <a:rPr lang="en-US" sz="2000" dirty="0" smtClean="0"/>
              <a:t>SharePoint host commits action and returns to Client</a:t>
            </a:r>
          </a:p>
          <a:p>
            <a:pPr marL="804862" lvl="1" indent="-457200">
              <a:buFont typeface="+mj-lt"/>
              <a:buAutoNum type="arabicPeriod"/>
            </a:pPr>
            <a:r>
              <a:rPr lang="en-US" sz="2000" dirty="0"/>
              <a:t>SharePoint host </a:t>
            </a:r>
            <a:r>
              <a:rPr lang="en-US" sz="2000" dirty="0" smtClean="0"/>
              <a:t>executes one-way WCF call on remote web</a:t>
            </a:r>
            <a:br>
              <a:rPr lang="en-US" sz="2000" dirty="0" smtClean="0"/>
            </a:br>
            <a:r>
              <a:rPr lang="en-US" sz="1200" i="1" dirty="0" smtClean="0"/>
              <a:t>the key point is that one-way events do not block the SharePoint host nor delay response back to user </a:t>
            </a:r>
            <a:endParaRPr lang="en-US" sz="1600" i="1" dirty="0"/>
          </a:p>
        </p:txBody>
      </p:sp>
      <p:sp>
        <p:nvSpPr>
          <p:cNvPr id="3" name="Rectangle 2"/>
          <p:cNvSpPr/>
          <p:nvPr/>
        </p:nvSpPr>
        <p:spPr>
          <a:xfrm>
            <a:off x="1295400" y="4805363"/>
            <a:ext cx="5561717" cy="167163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2">
                    <a:lumMod val="90000"/>
                    <a:lumOff val="10000"/>
                  </a:schemeClr>
                </a:solidFill>
              </a:rPr>
              <a:t>One Way Event (aka after event)</a:t>
            </a:r>
            <a:endParaRPr lang="en-US" sz="1050" dirty="0">
              <a:solidFill>
                <a:schemeClr val="tx2">
                  <a:lumMod val="90000"/>
                  <a:lumOff val="10000"/>
                </a:schemeClr>
              </a:solidFill>
            </a:endParaRPr>
          </a:p>
        </p:txBody>
      </p:sp>
      <p:sp>
        <p:nvSpPr>
          <p:cNvPr id="4" name="Rectangle 3"/>
          <p:cNvSpPr/>
          <p:nvPr/>
        </p:nvSpPr>
        <p:spPr>
          <a:xfrm>
            <a:off x="3504315" y="5157503"/>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SharePoint Host</a:t>
            </a:r>
          </a:p>
        </p:txBody>
      </p:sp>
      <p:sp>
        <p:nvSpPr>
          <p:cNvPr id="5" name="Rectangle 4"/>
          <p:cNvSpPr/>
          <p:nvPr/>
        </p:nvSpPr>
        <p:spPr>
          <a:xfrm>
            <a:off x="1524000" y="5160285"/>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Client</a:t>
            </a:r>
          </a:p>
        </p:txBody>
      </p:sp>
      <p:sp>
        <p:nvSpPr>
          <p:cNvPr id="6" name="Rectangle 5"/>
          <p:cNvSpPr/>
          <p:nvPr/>
        </p:nvSpPr>
        <p:spPr>
          <a:xfrm>
            <a:off x="5498757" y="5180879"/>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Remote Web</a:t>
            </a:r>
            <a:endParaRPr lang="en-US" sz="1000" b="1" dirty="0">
              <a:solidFill>
                <a:schemeClr val="tx1"/>
              </a:solidFill>
            </a:endParaRPr>
          </a:p>
        </p:txBody>
      </p:sp>
      <p:cxnSp>
        <p:nvCxnSpPr>
          <p:cNvPr id="10" name="Straight Arrow Connector 9"/>
          <p:cNvCxnSpPr/>
          <p:nvPr/>
        </p:nvCxnSpPr>
        <p:spPr>
          <a:xfrm>
            <a:off x="2654643" y="5410200"/>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628488" y="5810250"/>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654643" y="5772150"/>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895600" y="5257800"/>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lumMod val="50000"/>
                  </a:schemeClr>
                </a:solidFill>
              </a:rPr>
              <a:t>1</a:t>
            </a:r>
            <a:endParaRPr lang="en-US" sz="1400" b="1" dirty="0">
              <a:solidFill>
                <a:schemeClr val="accent6">
                  <a:lumMod val="50000"/>
                </a:schemeClr>
              </a:solidFill>
            </a:endParaRPr>
          </a:p>
        </p:txBody>
      </p:sp>
      <p:sp>
        <p:nvSpPr>
          <p:cNvPr id="20" name="Oval 19"/>
          <p:cNvSpPr/>
          <p:nvPr/>
        </p:nvSpPr>
        <p:spPr>
          <a:xfrm>
            <a:off x="4876800" y="5657850"/>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lumMod val="50000"/>
                  </a:schemeClr>
                </a:solidFill>
              </a:rPr>
              <a:t>3</a:t>
            </a:r>
            <a:endParaRPr lang="en-US" sz="1400" b="1" dirty="0">
              <a:solidFill>
                <a:schemeClr val="accent6">
                  <a:lumMod val="50000"/>
                </a:schemeClr>
              </a:solidFill>
            </a:endParaRPr>
          </a:p>
        </p:txBody>
      </p:sp>
      <p:sp>
        <p:nvSpPr>
          <p:cNvPr id="22" name="Oval 21"/>
          <p:cNvSpPr/>
          <p:nvPr/>
        </p:nvSpPr>
        <p:spPr>
          <a:xfrm>
            <a:off x="2895600" y="5638800"/>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lumMod val="50000"/>
                  </a:schemeClr>
                </a:solidFill>
              </a:rPr>
              <a:t>2</a:t>
            </a:r>
            <a:endParaRPr lang="en-US" sz="1400" b="1" dirty="0">
              <a:solidFill>
                <a:schemeClr val="accent6">
                  <a:lumMod val="50000"/>
                </a:schemeClr>
              </a:solidFill>
            </a:endParaRPr>
          </a:p>
        </p:txBody>
      </p:sp>
    </p:spTree>
    <p:extLst>
      <p:ext uri="{BB962C8B-B14F-4D97-AF65-F5344CB8AC3E}">
        <p14:creationId xmlns:p14="http://schemas.microsoft.com/office/powerpoint/2010/main" val="1968916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Remote Events Receivers</a:t>
            </a:r>
            <a:endParaRPr lang="en-US" dirty="0"/>
          </a:p>
        </p:txBody>
      </p:sp>
      <p:sp>
        <p:nvSpPr>
          <p:cNvPr id="3" name="Content Placeholder 2"/>
          <p:cNvSpPr>
            <a:spLocks noGrp="1"/>
          </p:cNvSpPr>
          <p:nvPr>
            <p:ph idx="1"/>
          </p:nvPr>
        </p:nvSpPr>
        <p:spPr/>
        <p:txBody>
          <a:bodyPr>
            <a:normAutofit/>
          </a:bodyPr>
          <a:lstStyle/>
          <a:p>
            <a:r>
              <a:rPr lang="en-US" sz="2400" dirty="0" smtClean="0"/>
              <a:t>Event receivers must be registered with SharePoint host</a:t>
            </a:r>
          </a:p>
          <a:p>
            <a:pPr lvl="1"/>
            <a:r>
              <a:rPr lang="en-US" sz="2000" dirty="0" smtClean="0"/>
              <a:t>Registration can be declaratively for events occurring in app web</a:t>
            </a:r>
          </a:p>
          <a:p>
            <a:pPr lvl="1"/>
            <a:r>
              <a:rPr lang="en-US" sz="2000" dirty="0" smtClean="0"/>
              <a:t>Registration </a:t>
            </a:r>
            <a:r>
              <a:rPr lang="en-US" sz="2000" dirty="0"/>
              <a:t>for events occurring in </a:t>
            </a:r>
            <a:r>
              <a:rPr lang="en-US" sz="2000" dirty="0" smtClean="0"/>
              <a:t>host web requires code</a:t>
            </a:r>
          </a:p>
          <a:p>
            <a:pPr lvl="1"/>
            <a:endParaRPr lang="en-US" sz="2000" dirty="0" smtClean="0"/>
          </a:p>
          <a:p>
            <a:pPr lvl="1"/>
            <a:endParaRPr lang="en-US" sz="2000" dirty="0" smtClean="0"/>
          </a:p>
          <a:p>
            <a:pPr lvl="1"/>
            <a:endParaRPr lang="en-US" sz="2000" dirty="0"/>
          </a:p>
        </p:txBody>
      </p:sp>
      <p:pic>
        <p:nvPicPr>
          <p:cNvPr id="4" name="Picture 3"/>
          <p:cNvPicPr>
            <a:picLocks noChangeAspect="1"/>
          </p:cNvPicPr>
          <p:nvPr/>
        </p:nvPicPr>
        <p:blipFill>
          <a:blip r:embed="rId2"/>
          <a:stretch>
            <a:fillRect/>
          </a:stretch>
        </p:blipFill>
        <p:spPr>
          <a:xfrm>
            <a:off x="3886200" y="3657600"/>
            <a:ext cx="4648200" cy="2347341"/>
          </a:xfrm>
          <a:prstGeom prst="rect">
            <a:avLst/>
          </a:prstGeom>
          <a:ln>
            <a:solidFill>
              <a:schemeClr val="tx1">
                <a:lumMod val="95000"/>
                <a:lumOff val="5000"/>
              </a:schemeClr>
            </a:solidFill>
          </a:ln>
        </p:spPr>
      </p:pic>
      <p:pic>
        <p:nvPicPr>
          <p:cNvPr id="5" name="Picture 4"/>
          <p:cNvPicPr>
            <a:picLocks noChangeAspect="1"/>
          </p:cNvPicPr>
          <p:nvPr/>
        </p:nvPicPr>
        <p:blipFill>
          <a:blip r:embed="rId3"/>
          <a:stretch>
            <a:fillRect/>
          </a:stretch>
        </p:blipFill>
        <p:spPr>
          <a:xfrm>
            <a:off x="1194385" y="2783267"/>
            <a:ext cx="2356123" cy="3024188"/>
          </a:xfrm>
          <a:prstGeom prst="rect">
            <a:avLst/>
          </a:prstGeom>
          <a:ln>
            <a:solidFill>
              <a:schemeClr val="bg1">
                <a:lumMod val="50000"/>
              </a:schemeClr>
            </a:solidFill>
          </a:ln>
        </p:spPr>
      </p:pic>
      <p:cxnSp>
        <p:nvCxnSpPr>
          <p:cNvPr id="7" name="Straight Arrow Connector 6"/>
          <p:cNvCxnSpPr/>
          <p:nvPr/>
        </p:nvCxnSpPr>
        <p:spPr>
          <a:xfrm>
            <a:off x="2267364" y="4158049"/>
            <a:ext cx="1499286" cy="247134"/>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48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Remote Event Receiver Entry Point</a:t>
            </a:r>
            <a:endParaRPr lang="en-US" dirty="0"/>
          </a:p>
        </p:txBody>
      </p:sp>
      <p:sp>
        <p:nvSpPr>
          <p:cNvPr id="8" name="Content Placeholder 7"/>
          <p:cNvSpPr>
            <a:spLocks noGrp="1"/>
          </p:cNvSpPr>
          <p:nvPr>
            <p:ph idx="1"/>
          </p:nvPr>
        </p:nvSpPr>
        <p:spPr/>
        <p:txBody>
          <a:bodyPr>
            <a:normAutofit/>
          </a:bodyPr>
          <a:lstStyle/>
          <a:p>
            <a:r>
              <a:rPr lang="en-US" sz="2000" dirty="0" smtClean="0"/>
              <a:t>Remote event receiver implemented with .svc file</a:t>
            </a:r>
          </a:p>
          <a:p>
            <a:pPr lvl="1"/>
            <a:r>
              <a:rPr lang="en-US" sz="1800" dirty="0" smtClean="0"/>
              <a:t>Event receiver code written as C# code code-behind .svc file </a:t>
            </a:r>
          </a:p>
          <a:p>
            <a:pPr lvl="1"/>
            <a:r>
              <a:rPr lang="en-US" sz="1800" dirty="0"/>
              <a:t>Event receiver </a:t>
            </a:r>
            <a:r>
              <a:rPr lang="en-US" sz="1800" dirty="0" smtClean="0"/>
              <a:t>is class that implements </a:t>
            </a:r>
            <a:r>
              <a:rPr lang="en-US" sz="1400" b="1" dirty="0" err="1" smtClean="0">
                <a:solidFill>
                  <a:schemeClr val="accent6">
                    <a:lumMod val="50000"/>
                  </a:schemeClr>
                </a:solidFill>
              </a:rPr>
              <a:t>IRemoteEventService</a:t>
            </a:r>
            <a:endParaRPr lang="en-US" sz="1800" b="1" dirty="0" smtClean="0">
              <a:solidFill>
                <a:schemeClr val="accent6">
                  <a:lumMod val="50000"/>
                </a:schemeClr>
              </a:solidFill>
            </a:endParaRPr>
          </a:p>
          <a:p>
            <a:pPr lvl="1"/>
            <a:r>
              <a:rPr lang="en-US" sz="1400" b="1" dirty="0" err="1" smtClean="0">
                <a:solidFill>
                  <a:schemeClr val="accent6">
                    <a:lumMod val="50000"/>
                  </a:schemeClr>
                </a:solidFill>
              </a:rPr>
              <a:t>ProcessEvent</a:t>
            </a:r>
            <a:r>
              <a:rPr lang="en-US" sz="1400" dirty="0" smtClean="0">
                <a:solidFill>
                  <a:schemeClr val="accent6">
                    <a:lumMod val="50000"/>
                  </a:schemeClr>
                </a:solidFill>
              </a:rPr>
              <a:t> </a:t>
            </a:r>
            <a:r>
              <a:rPr lang="en-US" sz="1800" dirty="0" smtClean="0"/>
              <a:t>method executes when two-way event is triggered</a:t>
            </a:r>
          </a:p>
          <a:p>
            <a:pPr lvl="1"/>
            <a:r>
              <a:rPr lang="en-US" sz="1400" b="1" dirty="0" err="1" smtClean="0">
                <a:solidFill>
                  <a:schemeClr val="accent6">
                    <a:lumMod val="50000"/>
                  </a:schemeClr>
                </a:solidFill>
              </a:rPr>
              <a:t>ProcessOneWayEvent</a:t>
            </a:r>
            <a:r>
              <a:rPr lang="en-US" sz="1800" dirty="0" smtClean="0"/>
              <a:t> </a:t>
            </a:r>
            <a:r>
              <a:rPr lang="en-US" sz="1800" dirty="0"/>
              <a:t>method executes when </a:t>
            </a:r>
            <a:r>
              <a:rPr lang="en-US" sz="1800" dirty="0" smtClean="0"/>
              <a:t>one-way </a:t>
            </a:r>
            <a:r>
              <a:rPr lang="en-US" sz="1800" dirty="0"/>
              <a:t>event is triggered</a:t>
            </a:r>
          </a:p>
          <a:p>
            <a:pPr lvl="1"/>
            <a:endParaRPr lang="en-US" sz="1800" dirty="0" smtClean="0"/>
          </a:p>
          <a:p>
            <a:pPr lvl="1"/>
            <a:endParaRPr lang="en-US" sz="1800" dirty="0"/>
          </a:p>
        </p:txBody>
      </p:sp>
      <p:pic>
        <p:nvPicPr>
          <p:cNvPr id="3" name="Picture 2"/>
          <p:cNvPicPr>
            <a:picLocks noChangeAspect="1"/>
          </p:cNvPicPr>
          <p:nvPr/>
        </p:nvPicPr>
        <p:blipFill>
          <a:blip r:embed="rId2"/>
          <a:stretch>
            <a:fillRect/>
          </a:stretch>
        </p:blipFill>
        <p:spPr>
          <a:xfrm>
            <a:off x="3638819" y="4357816"/>
            <a:ext cx="5272686" cy="2289685"/>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1097693" y="3429000"/>
            <a:ext cx="1981200" cy="2542958"/>
          </a:xfrm>
          <a:prstGeom prst="rect">
            <a:avLst/>
          </a:prstGeom>
          <a:ln>
            <a:solidFill>
              <a:schemeClr val="bg1">
                <a:lumMod val="50000"/>
              </a:schemeClr>
            </a:solidFill>
          </a:ln>
        </p:spPr>
      </p:pic>
      <p:cxnSp>
        <p:nvCxnSpPr>
          <p:cNvPr id="5" name="Straight Arrow Connector 4"/>
          <p:cNvCxnSpPr/>
          <p:nvPr/>
        </p:nvCxnSpPr>
        <p:spPr>
          <a:xfrm flipV="1">
            <a:off x="2667000" y="5494638"/>
            <a:ext cx="784654" cy="4602"/>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732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SPRemoteEventProperties</a:t>
            </a:r>
            <a:endParaRPr lang="en-US" dirty="0"/>
          </a:p>
        </p:txBody>
      </p:sp>
      <p:sp>
        <p:nvSpPr>
          <p:cNvPr id="3" name="Content Placeholder 2"/>
          <p:cNvSpPr>
            <a:spLocks noGrp="1"/>
          </p:cNvSpPr>
          <p:nvPr>
            <p:ph idx="1"/>
          </p:nvPr>
        </p:nvSpPr>
        <p:spPr/>
        <p:txBody>
          <a:bodyPr>
            <a:normAutofit/>
          </a:bodyPr>
          <a:lstStyle/>
          <a:p>
            <a:r>
              <a:rPr lang="en-US" sz="1700" b="1" dirty="0" err="1" smtClean="0">
                <a:solidFill>
                  <a:schemeClr val="tx2">
                    <a:lumMod val="90000"/>
                    <a:lumOff val="10000"/>
                  </a:schemeClr>
                </a:solidFill>
              </a:rPr>
              <a:t>SPRemoteEventProperties</a:t>
            </a:r>
            <a:r>
              <a:rPr lang="en-US" sz="1700" dirty="0" smtClean="0"/>
              <a:t> parameter passed to event handlers</a:t>
            </a:r>
          </a:p>
          <a:p>
            <a:pPr lvl="1"/>
            <a:r>
              <a:rPr lang="en-US" sz="1700" dirty="0" smtClean="0"/>
              <a:t>Provides you with contextual information about the current event</a:t>
            </a:r>
          </a:p>
          <a:p>
            <a:pPr lvl="1"/>
            <a:r>
              <a:rPr lang="en-US" sz="1700" dirty="0" smtClean="0"/>
              <a:t>Allows you to read and update user input during before event</a:t>
            </a:r>
          </a:p>
          <a:p>
            <a:pPr lvl="1"/>
            <a:r>
              <a:rPr lang="en-US" sz="1700" dirty="0" smtClean="0"/>
              <a:t>Makes it possible to perform validation in before events</a:t>
            </a:r>
            <a:endParaRPr lang="en-US" sz="1700" dirty="0"/>
          </a:p>
        </p:txBody>
      </p:sp>
      <p:pic>
        <p:nvPicPr>
          <p:cNvPr id="4" name="Picture 3"/>
          <p:cNvPicPr>
            <a:picLocks noChangeAspect="1"/>
          </p:cNvPicPr>
          <p:nvPr/>
        </p:nvPicPr>
        <p:blipFill>
          <a:blip r:embed="rId2"/>
          <a:stretch>
            <a:fillRect/>
          </a:stretch>
        </p:blipFill>
        <p:spPr>
          <a:xfrm>
            <a:off x="1219200" y="2895600"/>
            <a:ext cx="6108699" cy="1981200"/>
          </a:xfrm>
          <a:prstGeom prst="rect">
            <a:avLst/>
          </a:prstGeom>
          <a:ln>
            <a:solidFill>
              <a:schemeClr val="bg1">
                <a:lumMod val="50000"/>
              </a:schemeClr>
            </a:solidFill>
          </a:ln>
        </p:spPr>
      </p:pic>
    </p:spTree>
    <p:extLst>
      <p:ext uri="{BB962C8B-B14F-4D97-AF65-F5344CB8AC3E}">
        <p14:creationId xmlns:p14="http://schemas.microsoft.com/office/powerpoint/2010/main" val="3384076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SPRemoteEventResult</a:t>
            </a:r>
            <a:endParaRPr lang="en-US" dirty="0"/>
          </a:p>
        </p:txBody>
      </p:sp>
      <p:sp>
        <p:nvSpPr>
          <p:cNvPr id="4" name="Content Placeholder 3"/>
          <p:cNvSpPr>
            <a:spLocks noGrp="1"/>
          </p:cNvSpPr>
          <p:nvPr>
            <p:ph idx="1"/>
          </p:nvPr>
        </p:nvSpPr>
        <p:spPr/>
        <p:txBody>
          <a:bodyPr>
            <a:normAutofit/>
          </a:bodyPr>
          <a:lstStyle/>
          <a:p>
            <a:r>
              <a:rPr lang="en-US" sz="2000" dirty="0" smtClean="0"/>
              <a:t>Two-way event handlers return </a:t>
            </a:r>
            <a:r>
              <a:rPr lang="en-US" sz="1600" b="1" dirty="0" err="1" smtClean="0">
                <a:solidFill>
                  <a:schemeClr val="tx2">
                    <a:lumMod val="90000"/>
                    <a:lumOff val="10000"/>
                  </a:schemeClr>
                </a:solidFill>
              </a:rPr>
              <a:t>SPRemoteEventResult</a:t>
            </a:r>
            <a:r>
              <a:rPr lang="en-US" sz="2000" dirty="0" smtClean="0"/>
              <a:t> object</a:t>
            </a:r>
          </a:p>
          <a:p>
            <a:pPr lvl="1"/>
            <a:r>
              <a:rPr lang="en-US" sz="1200" b="1" dirty="0" err="1">
                <a:solidFill>
                  <a:schemeClr val="tx2">
                    <a:lumMod val="90000"/>
                    <a:lumOff val="10000"/>
                  </a:schemeClr>
                </a:solidFill>
              </a:rPr>
              <a:t>SPRemoteEventResult</a:t>
            </a:r>
            <a:r>
              <a:rPr lang="en-US" sz="1600" dirty="0"/>
              <a:t> </a:t>
            </a:r>
            <a:r>
              <a:rPr lang="en-US" sz="1600" dirty="0" smtClean="0"/>
              <a:t>object makes it possible to cancel action</a:t>
            </a:r>
          </a:p>
          <a:p>
            <a:pPr lvl="1"/>
            <a:endParaRPr lang="en-US" sz="1600" dirty="0"/>
          </a:p>
          <a:p>
            <a:pPr lvl="1"/>
            <a:endParaRPr lang="en-US" sz="1600" dirty="0" smtClean="0"/>
          </a:p>
          <a:p>
            <a:pPr lvl="1"/>
            <a:endParaRPr lang="en-US" sz="1600" dirty="0"/>
          </a:p>
          <a:p>
            <a:endParaRPr lang="en-US" sz="2000" dirty="0" smtClean="0"/>
          </a:p>
          <a:p>
            <a:endParaRPr lang="en-US" sz="2000" dirty="0"/>
          </a:p>
        </p:txBody>
      </p:sp>
      <p:pic>
        <p:nvPicPr>
          <p:cNvPr id="3" name="Picture 2"/>
          <p:cNvPicPr>
            <a:picLocks noChangeAspect="1"/>
          </p:cNvPicPr>
          <p:nvPr/>
        </p:nvPicPr>
        <p:blipFill>
          <a:blip r:embed="rId2"/>
          <a:stretch>
            <a:fillRect/>
          </a:stretch>
        </p:blipFill>
        <p:spPr>
          <a:xfrm>
            <a:off x="1219200" y="2286000"/>
            <a:ext cx="5715000" cy="1600965"/>
          </a:xfrm>
          <a:prstGeom prst="rect">
            <a:avLst/>
          </a:prstGeom>
          <a:ln>
            <a:solidFill>
              <a:schemeClr val="bg1">
                <a:lumMod val="50000"/>
              </a:schemeClr>
            </a:solidFill>
          </a:ln>
        </p:spPr>
      </p:pic>
    </p:spTree>
    <p:extLst>
      <p:ext uri="{BB962C8B-B14F-4D97-AF65-F5344CB8AC3E}">
        <p14:creationId xmlns:p14="http://schemas.microsoft.com/office/powerpoint/2010/main" val="1856146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Before Event with a List Item</a:t>
            </a:r>
            <a:endParaRPr lang="en-US" dirty="0"/>
          </a:p>
        </p:txBody>
      </p:sp>
      <p:pic>
        <p:nvPicPr>
          <p:cNvPr id="3" name="Picture 2"/>
          <p:cNvPicPr>
            <a:picLocks noChangeAspect="1"/>
          </p:cNvPicPr>
          <p:nvPr/>
        </p:nvPicPr>
        <p:blipFill>
          <a:blip r:embed="rId2"/>
          <a:stretch>
            <a:fillRect/>
          </a:stretch>
        </p:blipFill>
        <p:spPr>
          <a:xfrm>
            <a:off x="381000" y="1219200"/>
            <a:ext cx="8534400" cy="4079860"/>
          </a:xfrm>
          <a:prstGeom prst="rect">
            <a:avLst/>
          </a:prstGeom>
          <a:ln>
            <a:solidFill>
              <a:schemeClr val="bg1">
                <a:lumMod val="50000"/>
              </a:schemeClr>
            </a:solidFill>
          </a:ln>
        </p:spPr>
      </p:pic>
    </p:spTree>
    <p:extLst>
      <p:ext uri="{BB962C8B-B14F-4D97-AF65-F5344CB8AC3E}">
        <p14:creationId xmlns:p14="http://schemas.microsoft.com/office/powerpoint/2010/main" val="3369049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After Event </a:t>
            </a:r>
            <a:r>
              <a:rPr lang="en-US" dirty="0"/>
              <a:t>with a List Item</a:t>
            </a:r>
          </a:p>
        </p:txBody>
      </p:sp>
      <p:pic>
        <p:nvPicPr>
          <p:cNvPr id="3" name="Picture 2"/>
          <p:cNvPicPr>
            <a:picLocks noChangeAspect="1"/>
          </p:cNvPicPr>
          <p:nvPr/>
        </p:nvPicPr>
        <p:blipFill>
          <a:blip r:embed="rId2"/>
          <a:stretch>
            <a:fillRect/>
          </a:stretch>
        </p:blipFill>
        <p:spPr>
          <a:xfrm>
            <a:off x="381001" y="1371600"/>
            <a:ext cx="8382000" cy="3320869"/>
          </a:xfrm>
          <a:prstGeom prst="rect">
            <a:avLst/>
          </a:prstGeom>
          <a:ln>
            <a:solidFill>
              <a:schemeClr val="bg1">
                <a:lumMod val="50000"/>
              </a:schemeClr>
            </a:solidFill>
          </a:ln>
        </p:spPr>
      </p:pic>
    </p:spTree>
    <p:extLst>
      <p:ext uri="{BB962C8B-B14F-4D97-AF65-F5344CB8AC3E}">
        <p14:creationId xmlns:p14="http://schemas.microsoft.com/office/powerpoint/2010/main" val="2300445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Review of SharePoint Classic Event Model</a:t>
            </a:r>
          </a:p>
          <a:p>
            <a:pPr>
              <a:buFont typeface="Wingdings" panose="05000000000000000000" pitchFamily="2" charset="2"/>
              <a:buChar char="ü"/>
            </a:pPr>
            <a:r>
              <a:rPr lang="en-US" dirty="0" smtClean="0"/>
              <a:t>Remote </a:t>
            </a:r>
            <a:r>
              <a:rPr lang="en-US" dirty="0"/>
              <a:t>Event Receiver Architecture</a:t>
            </a:r>
          </a:p>
          <a:p>
            <a:pPr>
              <a:buFont typeface="Wingdings" panose="05000000000000000000" pitchFamily="2" charset="2"/>
              <a:buChar char="Ø"/>
            </a:pPr>
            <a:r>
              <a:rPr lang="en-US" dirty="0" smtClean="0"/>
              <a:t>Configuring </a:t>
            </a:r>
            <a:r>
              <a:rPr lang="en-US" dirty="0"/>
              <a:t>Debugging </a:t>
            </a:r>
            <a:r>
              <a:rPr lang="en-US" dirty="0" smtClean="0"/>
              <a:t>Support</a:t>
            </a:r>
            <a:endParaRPr lang="en-US" dirty="0"/>
          </a:p>
          <a:p>
            <a:r>
              <a:rPr lang="en-US" dirty="0"/>
              <a:t>Handling App Lifecycle Events</a:t>
            </a:r>
          </a:p>
          <a:p>
            <a:r>
              <a:rPr lang="en-US" dirty="0" smtClean="0"/>
              <a:t>Registering Event </a:t>
            </a:r>
            <a:r>
              <a:rPr lang="en-US" dirty="0"/>
              <a:t>Receivers in the Host </a:t>
            </a:r>
            <a:r>
              <a:rPr lang="en-US" dirty="0" smtClean="0"/>
              <a:t>Web</a:t>
            </a:r>
            <a:endParaRPr lang="en-US" dirty="0"/>
          </a:p>
          <a:p>
            <a:endParaRPr lang="en-US" dirty="0" smtClean="0"/>
          </a:p>
        </p:txBody>
      </p:sp>
    </p:spTree>
    <p:extLst>
      <p:ext uri="{BB962C8B-B14F-4D97-AF65-F5344CB8AC3E}">
        <p14:creationId xmlns:p14="http://schemas.microsoft.com/office/powerpoint/2010/main" val="863432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Event in Office 365</a:t>
            </a:r>
            <a:endParaRPr lang="en-US" dirty="0"/>
          </a:p>
        </p:txBody>
      </p:sp>
      <p:sp>
        <p:nvSpPr>
          <p:cNvPr id="2" name="Text Placeholder 1"/>
          <p:cNvSpPr>
            <a:spLocks noGrp="1"/>
          </p:cNvSpPr>
          <p:nvPr>
            <p:ph idx="1"/>
          </p:nvPr>
        </p:nvSpPr>
        <p:spPr/>
        <p:txBody>
          <a:bodyPr/>
          <a:lstStyle/>
          <a:p>
            <a:r>
              <a:rPr lang="en-US" dirty="0" smtClean="0"/>
              <a:t>Addresses with http://localhost do not work!</a:t>
            </a:r>
          </a:p>
          <a:p>
            <a:r>
              <a:rPr lang="en-US" dirty="0" smtClean="0"/>
              <a:t>You must use Azure Service Bus Namespace</a:t>
            </a:r>
          </a:p>
          <a:p>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21" y="2819400"/>
            <a:ext cx="7657558" cy="2753074"/>
          </a:xfrm>
          <a:prstGeom prst="rect">
            <a:avLst/>
          </a:prstGeom>
        </p:spPr>
      </p:pic>
    </p:spTree>
    <p:extLst>
      <p:ext uri="{BB962C8B-B14F-4D97-AF65-F5344CB8AC3E}">
        <p14:creationId xmlns:p14="http://schemas.microsoft.com/office/powerpoint/2010/main" val="1266111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Debugging Support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71600"/>
            <a:ext cx="6934200" cy="4972112"/>
          </a:xfrm>
          <a:prstGeom prst="rect">
            <a:avLst/>
          </a:prstGeom>
        </p:spPr>
      </p:pic>
    </p:spTree>
    <p:extLst>
      <p:ext uri="{BB962C8B-B14F-4D97-AF65-F5344CB8AC3E}">
        <p14:creationId xmlns:p14="http://schemas.microsoft.com/office/powerpoint/2010/main" val="3292387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Review of SharePoint Classic Event Model</a:t>
            </a:r>
          </a:p>
          <a:p>
            <a:r>
              <a:rPr lang="en-US" dirty="0" smtClean="0"/>
              <a:t>Remote </a:t>
            </a:r>
            <a:r>
              <a:rPr lang="en-US" dirty="0"/>
              <a:t>Event Receiver Architecture</a:t>
            </a:r>
          </a:p>
          <a:p>
            <a:r>
              <a:rPr lang="en-US" dirty="0" smtClean="0"/>
              <a:t>Configuring </a:t>
            </a:r>
            <a:r>
              <a:rPr lang="en-US" dirty="0"/>
              <a:t>Debugging </a:t>
            </a:r>
            <a:r>
              <a:rPr lang="en-US" dirty="0" smtClean="0"/>
              <a:t>Support</a:t>
            </a:r>
            <a:endParaRPr lang="en-US" dirty="0"/>
          </a:p>
          <a:p>
            <a:r>
              <a:rPr lang="en-US" dirty="0"/>
              <a:t>Handling App Lifecycle Events</a:t>
            </a:r>
          </a:p>
          <a:p>
            <a:r>
              <a:rPr lang="en-US" dirty="0" smtClean="0"/>
              <a:t>Registering Event </a:t>
            </a:r>
            <a:r>
              <a:rPr lang="en-US" dirty="0"/>
              <a:t>Receivers in the Host </a:t>
            </a:r>
            <a:r>
              <a:rPr lang="en-US" dirty="0" smtClean="0"/>
              <a:t>Web</a:t>
            </a:r>
            <a:endParaRPr lang="en-US" dirty="0"/>
          </a:p>
          <a:p>
            <a:endParaRPr lang="en-US" dirty="0" smtClean="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Review of SharePoint Classic Event Model</a:t>
            </a:r>
          </a:p>
          <a:p>
            <a:pPr>
              <a:buFont typeface="Wingdings" panose="05000000000000000000" pitchFamily="2" charset="2"/>
              <a:buChar char="ü"/>
            </a:pPr>
            <a:r>
              <a:rPr lang="en-US" dirty="0" smtClean="0"/>
              <a:t>Remote </a:t>
            </a:r>
            <a:r>
              <a:rPr lang="en-US" dirty="0"/>
              <a:t>Event Receiver Architecture</a:t>
            </a:r>
          </a:p>
          <a:p>
            <a:pPr>
              <a:buFont typeface="Wingdings" panose="05000000000000000000" pitchFamily="2" charset="2"/>
              <a:buChar char="ü"/>
            </a:pPr>
            <a:r>
              <a:rPr lang="en-US" dirty="0"/>
              <a:t>Configuring Debugging Support </a:t>
            </a:r>
            <a:endParaRPr lang="en-US" dirty="0" smtClean="0"/>
          </a:p>
          <a:p>
            <a:pPr>
              <a:buFont typeface="Wingdings" panose="05000000000000000000" pitchFamily="2" charset="2"/>
              <a:buChar char="Ø"/>
            </a:pPr>
            <a:r>
              <a:rPr lang="en-US" dirty="0" smtClean="0"/>
              <a:t>Handling App Lifecycle Events</a:t>
            </a:r>
            <a:endParaRPr lang="en-US" dirty="0"/>
          </a:p>
          <a:p>
            <a:r>
              <a:rPr lang="en-US" dirty="0" smtClean="0"/>
              <a:t>Registering Event </a:t>
            </a:r>
            <a:r>
              <a:rPr lang="en-US" dirty="0"/>
              <a:t>Receivers in the Host </a:t>
            </a:r>
            <a:r>
              <a:rPr lang="en-US" dirty="0" smtClean="0"/>
              <a:t>Web</a:t>
            </a:r>
            <a:endParaRPr lang="en-US" dirty="0"/>
          </a:p>
          <a:p>
            <a:endParaRPr lang="en-US" dirty="0" smtClean="0"/>
          </a:p>
        </p:txBody>
      </p:sp>
    </p:spTree>
    <p:extLst>
      <p:ext uri="{BB962C8B-B14F-4D97-AF65-F5344CB8AC3E}">
        <p14:creationId xmlns:p14="http://schemas.microsoft.com/office/powerpoint/2010/main" val="14460339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 Lifecycle Events</a:t>
            </a:r>
            <a:endParaRPr lang="en-US" dirty="0"/>
          </a:p>
        </p:txBody>
      </p:sp>
      <p:sp>
        <p:nvSpPr>
          <p:cNvPr id="3" name="Content Placeholder 2"/>
          <p:cNvSpPr>
            <a:spLocks noGrp="1"/>
          </p:cNvSpPr>
          <p:nvPr>
            <p:ph idx="1"/>
          </p:nvPr>
        </p:nvSpPr>
        <p:spPr/>
        <p:txBody>
          <a:bodyPr/>
          <a:lstStyle/>
          <a:p>
            <a:r>
              <a:rPr lang="en-US" dirty="0" smtClean="0"/>
              <a:t>SharePoint app models support app events</a:t>
            </a:r>
          </a:p>
          <a:p>
            <a:pPr lvl="1"/>
            <a:r>
              <a:rPr lang="en-US" dirty="0" smtClean="0"/>
              <a:t>App events for installation, upgrade and uninstall</a:t>
            </a:r>
          </a:p>
          <a:p>
            <a:pPr lvl="1"/>
            <a:r>
              <a:rPr lang="en-US" dirty="0" smtClean="0"/>
              <a:t>Added to app project using property sheet</a:t>
            </a:r>
          </a:p>
          <a:p>
            <a:pPr lvl="1"/>
            <a:r>
              <a:rPr lang="en-US" dirty="0" smtClean="0"/>
              <a:t>Implemented as a remote event receiver</a:t>
            </a:r>
          </a:p>
          <a:p>
            <a:pPr lvl="1"/>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505200"/>
            <a:ext cx="3505199" cy="29491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961246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Lifecycle Event Registration</a:t>
            </a:r>
            <a:endParaRPr lang="en-US" dirty="0"/>
          </a:p>
        </p:txBody>
      </p:sp>
      <p:sp>
        <p:nvSpPr>
          <p:cNvPr id="2" name="Text Placeholder 1"/>
          <p:cNvSpPr>
            <a:spLocks noGrp="1"/>
          </p:cNvSpPr>
          <p:nvPr>
            <p:ph idx="1"/>
          </p:nvPr>
        </p:nvSpPr>
        <p:spPr/>
        <p:txBody>
          <a:bodyPr/>
          <a:lstStyle/>
          <a:p>
            <a:r>
              <a:rPr lang="en-US" dirty="0"/>
              <a:t>Declaratively </a:t>
            </a:r>
            <a:r>
              <a:rPr lang="en-US" dirty="0" smtClean="0"/>
              <a:t>register </a:t>
            </a:r>
            <a:r>
              <a:rPr lang="en-US" dirty="0"/>
              <a:t>remote event </a:t>
            </a:r>
            <a:r>
              <a:rPr lang="en-US" dirty="0" smtClean="0"/>
              <a:t>receivers</a:t>
            </a:r>
          </a:p>
          <a:p>
            <a:r>
              <a:rPr lang="en-US" dirty="0" smtClean="0"/>
              <a:t>Definitions found in </a:t>
            </a:r>
            <a:r>
              <a:rPr lang="en-US" sz="2400" dirty="0" smtClean="0">
                <a:latin typeface="Courier New" panose="02070309020205020404" pitchFamily="49" charset="0"/>
                <a:cs typeface="Courier New" panose="02070309020205020404" pitchFamily="49" charset="0"/>
              </a:rPr>
              <a:t>AppManifest.xml</a:t>
            </a:r>
            <a:endParaRPr lang="en-US" sz="2400" dirty="0">
              <a:latin typeface="Courier New" panose="02070309020205020404" pitchFamily="49" charset="0"/>
              <a:cs typeface="Courier New" panose="02070309020205020404" pitchFamily="49" charset="0"/>
            </a:endParaRPr>
          </a:p>
          <a:p>
            <a:pPr marL="0" indent="0">
              <a:buNone/>
            </a:pPr>
            <a:endParaRPr lang="en-US" dirty="0"/>
          </a:p>
        </p:txBody>
      </p:sp>
      <p:sp>
        <p:nvSpPr>
          <p:cNvPr id="7" name="TextBox 6"/>
          <p:cNvSpPr txBox="1"/>
          <p:nvPr/>
        </p:nvSpPr>
        <p:spPr>
          <a:xfrm>
            <a:off x="862924" y="2590800"/>
            <a:ext cx="7189551" cy="129065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lIns="87929" tIns="43964" rIns="87929" bIns="43964" rtlCol="0">
            <a:spAutoFit/>
          </a:bodyPr>
          <a:lstStyle/>
          <a:p>
            <a:pPr lvl="0" indent="-342900" defTabSz="-13873163" fontAlgn="base">
              <a:lnSpc>
                <a:spcPct val="107000"/>
              </a:lnSpc>
            </a:pP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Properties</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Title</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smtClean="0">
                <a:solidFill>
                  <a:srgbClr val="000000"/>
                </a:solidFill>
                <a:latin typeface="Consolas" pitchFamily="49" charset="0"/>
                <a:ea typeface="Calibri" panose="020F0502020204030204" pitchFamily="34" charset="0"/>
                <a:cs typeface="Times New Roman" panose="02020603050405020304" pitchFamily="18" charset="0"/>
              </a:rPr>
              <a:t>App Lifecycle Event</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Title</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StartPage</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smtClean="0">
                <a:solidFill>
                  <a:srgbClr val="000000"/>
                </a:solidFill>
                <a:latin typeface="Consolas" pitchFamily="49" charset="0"/>
                <a:ea typeface="Calibri" panose="020F0502020204030204" pitchFamily="34" charset="0"/>
                <a:cs typeface="Times New Roman" panose="02020603050405020304" pitchFamily="18" charset="0"/>
              </a:rPr>
              <a:t>~appWebUrl/Pages/Default.aspx?{StandardTokens}</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StartPage</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InstalledEventEndpoint</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smtClean="0">
                <a:solidFill>
                  <a:srgbClr val="000000"/>
                </a:solidFill>
                <a:latin typeface="Consolas" pitchFamily="49" charset="0"/>
                <a:ea typeface="Calibri" panose="020F0502020204030204" pitchFamily="34" charset="0"/>
                <a:cs typeface="Times New Roman" panose="02020603050405020304" pitchFamily="18" charset="0"/>
              </a:rPr>
              <a:t>~remoteAppUrl/AppEventReceiver.svc</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InstalledEventEndpoint</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UninstallingEventEndpoint</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smtClean="0">
                <a:solidFill>
                  <a:srgbClr val="000000"/>
                </a:solidFill>
                <a:latin typeface="Consolas" pitchFamily="49" charset="0"/>
                <a:ea typeface="Calibri" panose="020F0502020204030204" pitchFamily="34" charset="0"/>
                <a:cs typeface="Times New Roman" panose="02020603050405020304" pitchFamily="18" charset="0"/>
              </a:rPr>
              <a:t>~remoteAppUrl/AppEventReceiver.svc</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UninstallingEventEndpoint</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UpgradedEventEndpoint</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smtClean="0">
                <a:solidFill>
                  <a:srgbClr val="000000"/>
                </a:solidFill>
                <a:latin typeface="Consolas" pitchFamily="49" charset="0"/>
                <a:ea typeface="Calibri" panose="020F0502020204030204" pitchFamily="34" charset="0"/>
                <a:cs typeface="Times New Roman" panose="02020603050405020304" pitchFamily="18" charset="0"/>
              </a:rPr>
              <a:t>~remoteAppUrl/AppEventReceiver.svc</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UpgradedEventEndpoint</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Properties</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856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the </a:t>
            </a:r>
            <a:r>
              <a:rPr lang="en-US" dirty="0" err="1" smtClean="0"/>
              <a:t>RemoteEventsDemo</a:t>
            </a:r>
            <a:r>
              <a:rPr lang="en-US" dirty="0" smtClean="0"/>
              <a:t> App Project</a:t>
            </a:r>
            <a:endParaRPr lang="en-US" dirty="0"/>
          </a:p>
        </p:txBody>
      </p:sp>
    </p:spTree>
    <p:extLst>
      <p:ext uri="{BB962C8B-B14F-4D97-AF65-F5344CB8AC3E}">
        <p14:creationId xmlns:p14="http://schemas.microsoft.com/office/powerpoint/2010/main" val="1401656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Review of SharePoint Classic Event Model</a:t>
            </a:r>
          </a:p>
          <a:p>
            <a:pPr>
              <a:buFont typeface="Wingdings" panose="05000000000000000000" pitchFamily="2" charset="2"/>
              <a:buChar char="ü"/>
            </a:pPr>
            <a:r>
              <a:rPr lang="en-US" dirty="0" smtClean="0"/>
              <a:t>Remote </a:t>
            </a:r>
            <a:r>
              <a:rPr lang="en-US" dirty="0"/>
              <a:t>Event Receiver Architecture</a:t>
            </a:r>
          </a:p>
          <a:p>
            <a:pPr>
              <a:buFont typeface="Wingdings" panose="05000000000000000000" pitchFamily="2" charset="2"/>
              <a:buChar char="ü"/>
            </a:pPr>
            <a:r>
              <a:rPr lang="en-US" dirty="0" smtClean="0"/>
              <a:t>Handling App Lifecycle Events</a:t>
            </a:r>
            <a:endParaRPr lang="en-US" dirty="0"/>
          </a:p>
          <a:p>
            <a:pPr>
              <a:buFont typeface="Wingdings" panose="05000000000000000000" pitchFamily="2" charset="2"/>
              <a:buChar char="ü"/>
            </a:pPr>
            <a:r>
              <a:rPr lang="en-US" dirty="0" smtClean="0"/>
              <a:t>Configuring </a:t>
            </a:r>
            <a:r>
              <a:rPr lang="en-US" dirty="0"/>
              <a:t>Debugging </a:t>
            </a:r>
            <a:r>
              <a:rPr lang="en-US" dirty="0" smtClean="0"/>
              <a:t>Support</a:t>
            </a:r>
            <a:endParaRPr lang="en-US" dirty="0"/>
          </a:p>
          <a:p>
            <a:pPr>
              <a:buFont typeface="Wingdings" panose="05000000000000000000" pitchFamily="2" charset="2"/>
              <a:buChar char="Ø"/>
            </a:pPr>
            <a:r>
              <a:rPr lang="en-US" dirty="0" smtClean="0"/>
              <a:t>Registering Event </a:t>
            </a:r>
            <a:r>
              <a:rPr lang="en-US" dirty="0"/>
              <a:t>Receivers in the Host </a:t>
            </a:r>
            <a:r>
              <a:rPr lang="en-US" dirty="0" smtClean="0"/>
              <a:t>Web</a:t>
            </a:r>
            <a:endParaRPr lang="en-US" dirty="0"/>
          </a:p>
          <a:p>
            <a:endParaRPr lang="en-US" dirty="0" smtClean="0"/>
          </a:p>
        </p:txBody>
      </p:sp>
    </p:spTree>
    <p:extLst>
      <p:ext uri="{BB962C8B-B14F-4D97-AF65-F5344CB8AC3E}">
        <p14:creationId xmlns:p14="http://schemas.microsoft.com/office/powerpoint/2010/main" val="3144495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Registering Remote Event Receivers</a:t>
            </a:r>
            <a:endParaRPr lang="en-US" dirty="0"/>
          </a:p>
        </p:txBody>
      </p:sp>
      <p:sp>
        <p:nvSpPr>
          <p:cNvPr id="10" name="Content Placeholder 9"/>
          <p:cNvSpPr>
            <a:spLocks noGrp="1"/>
          </p:cNvSpPr>
          <p:nvPr>
            <p:ph idx="1"/>
          </p:nvPr>
        </p:nvSpPr>
        <p:spPr/>
        <p:txBody>
          <a:bodyPr/>
          <a:lstStyle/>
          <a:p>
            <a:r>
              <a:rPr lang="en-US" smtClean="0"/>
              <a:t>Remote Event Receivers require registration</a:t>
            </a:r>
          </a:p>
          <a:p>
            <a:pPr lvl="1"/>
            <a:r>
              <a:rPr lang="en-US" smtClean="0"/>
              <a:t>Declarative registration only possible in app web</a:t>
            </a:r>
          </a:p>
          <a:p>
            <a:pPr lvl="1"/>
            <a:r>
              <a:rPr lang="en-US" smtClean="0"/>
              <a:t>Registration in host web requires CSOM code</a:t>
            </a:r>
            <a:endParaRPr lang="en-US" dirty="0" smtClean="0"/>
          </a:p>
        </p:txBody>
      </p:sp>
      <p:pic>
        <p:nvPicPr>
          <p:cNvPr id="11" name="Picture 10"/>
          <p:cNvPicPr>
            <a:picLocks noChangeAspect="1"/>
          </p:cNvPicPr>
          <p:nvPr/>
        </p:nvPicPr>
        <p:blipFill>
          <a:blip r:embed="rId2"/>
          <a:stretch>
            <a:fillRect/>
          </a:stretch>
        </p:blipFill>
        <p:spPr>
          <a:xfrm>
            <a:off x="225256" y="2931014"/>
            <a:ext cx="7010400" cy="2672371"/>
          </a:xfrm>
          <a:prstGeom prst="rect">
            <a:avLst/>
          </a:prstGeom>
          <a:ln>
            <a:solidFill>
              <a:schemeClr val="bg1">
                <a:lumMod val="50000"/>
              </a:schemeClr>
            </a:solidFill>
          </a:ln>
        </p:spPr>
      </p:pic>
      <p:pic>
        <p:nvPicPr>
          <p:cNvPr id="12" name="Content Placeholder 4"/>
          <p:cNvPicPr>
            <a:picLocks noChangeAspect="1"/>
          </p:cNvPicPr>
          <p:nvPr/>
        </p:nvPicPr>
        <p:blipFill>
          <a:blip r:embed="rId3"/>
          <a:stretch>
            <a:fillRect/>
          </a:stretch>
        </p:blipFill>
        <p:spPr>
          <a:xfrm>
            <a:off x="6792317" y="4705332"/>
            <a:ext cx="2046883" cy="1910424"/>
          </a:xfrm>
          <a:prstGeom prst="rect">
            <a:avLst/>
          </a:prstGeom>
          <a:ln>
            <a:solidFill>
              <a:schemeClr val="bg1">
                <a:lumMod val="50000"/>
              </a:schemeClr>
            </a:solidFill>
          </a:ln>
        </p:spPr>
      </p:pic>
      <p:cxnSp>
        <p:nvCxnSpPr>
          <p:cNvPr id="13" name="Straight Arrow Connector 12"/>
          <p:cNvCxnSpPr/>
          <p:nvPr/>
        </p:nvCxnSpPr>
        <p:spPr>
          <a:xfrm flipV="1">
            <a:off x="6114661" y="5906278"/>
            <a:ext cx="755822" cy="1235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5721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Review of SharePoint Classic Event Model</a:t>
            </a:r>
          </a:p>
          <a:p>
            <a:pPr>
              <a:buFont typeface="Wingdings" panose="05000000000000000000" pitchFamily="2" charset="2"/>
              <a:buChar char="ü"/>
            </a:pPr>
            <a:r>
              <a:rPr lang="en-US" dirty="0" smtClean="0"/>
              <a:t>Remote </a:t>
            </a:r>
            <a:r>
              <a:rPr lang="en-US" dirty="0"/>
              <a:t>Event Receiver Architecture</a:t>
            </a:r>
          </a:p>
          <a:p>
            <a:pPr>
              <a:buFont typeface="Wingdings" panose="05000000000000000000" pitchFamily="2" charset="2"/>
              <a:buChar char="ü"/>
            </a:pPr>
            <a:r>
              <a:rPr lang="en-US" dirty="0" smtClean="0"/>
              <a:t>Handling App Lifecycle Events</a:t>
            </a:r>
            <a:endParaRPr lang="en-US" dirty="0"/>
          </a:p>
          <a:p>
            <a:pPr>
              <a:buFont typeface="Wingdings" panose="05000000000000000000" pitchFamily="2" charset="2"/>
              <a:buChar char="ü"/>
            </a:pPr>
            <a:r>
              <a:rPr lang="en-US" dirty="0" smtClean="0"/>
              <a:t>Configuring </a:t>
            </a:r>
            <a:r>
              <a:rPr lang="en-US" dirty="0"/>
              <a:t>Debugging </a:t>
            </a:r>
            <a:r>
              <a:rPr lang="en-US" dirty="0" smtClean="0"/>
              <a:t>Support</a:t>
            </a:r>
            <a:endParaRPr lang="en-US" dirty="0"/>
          </a:p>
          <a:p>
            <a:pPr>
              <a:buFont typeface="Wingdings" panose="05000000000000000000" pitchFamily="2" charset="2"/>
              <a:buChar char="ü"/>
            </a:pPr>
            <a:r>
              <a:rPr lang="en-US" dirty="0" smtClean="0"/>
              <a:t>Registering Event </a:t>
            </a:r>
            <a:r>
              <a:rPr lang="en-US" dirty="0"/>
              <a:t>Receivers in the Host </a:t>
            </a:r>
            <a:r>
              <a:rPr lang="en-US" dirty="0" smtClean="0"/>
              <a:t>Web</a:t>
            </a:r>
            <a:endParaRPr lang="en-US" dirty="0"/>
          </a:p>
        </p:txBody>
      </p:sp>
    </p:spTree>
    <p:extLst>
      <p:ext uri="{BB962C8B-B14F-4D97-AF65-F5344CB8AC3E}">
        <p14:creationId xmlns:p14="http://schemas.microsoft.com/office/powerpoint/2010/main" val="2302630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Event Handling Support in SharePoint 2013</a:t>
            </a:r>
            <a:endParaRPr lang="en-US" dirty="0"/>
          </a:p>
        </p:txBody>
      </p:sp>
      <p:sp>
        <p:nvSpPr>
          <p:cNvPr id="3" name="Content Placeholder 2"/>
          <p:cNvSpPr>
            <a:spLocks noGrp="1"/>
          </p:cNvSpPr>
          <p:nvPr>
            <p:ph idx="1"/>
          </p:nvPr>
        </p:nvSpPr>
        <p:spPr/>
        <p:txBody>
          <a:bodyPr>
            <a:normAutofit/>
          </a:bodyPr>
          <a:lstStyle/>
          <a:p>
            <a:r>
              <a:rPr lang="en-US" sz="2400" dirty="0" smtClean="0"/>
              <a:t>Classic server-side events for SharePoint solutions</a:t>
            </a:r>
          </a:p>
          <a:p>
            <a:pPr lvl="1"/>
            <a:r>
              <a:rPr lang="en-US" sz="2000" dirty="0" smtClean="0"/>
              <a:t>Supported as early as SharePoint 2003</a:t>
            </a:r>
          </a:p>
          <a:p>
            <a:pPr lvl="1"/>
            <a:r>
              <a:rPr lang="en-US" sz="2000" dirty="0" smtClean="0"/>
              <a:t>Based on ‘before’ events and ‘after’ events</a:t>
            </a:r>
          </a:p>
          <a:p>
            <a:pPr lvl="1"/>
            <a:r>
              <a:rPr lang="en-US" sz="2000" dirty="0" smtClean="0"/>
              <a:t>Event handlers implemented using event receiver class in C#</a:t>
            </a:r>
          </a:p>
          <a:p>
            <a:pPr lvl="1"/>
            <a:r>
              <a:rPr lang="en-US" sz="2000" dirty="0" smtClean="0"/>
              <a:t>Event handler assembly loads into SharePoint worker process</a:t>
            </a:r>
          </a:p>
          <a:p>
            <a:pPr>
              <a:lnSpc>
                <a:spcPct val="150000"/>
              </a:lnSpc>
            </a:pPr>
            <a:r>
              <a:rPr lang="en-US" sz="2400" dirty="0" smtClean="0"/>
              <a:t>New remote event infrastructure introduced for app model</a:t>
            </a:r>
          </a:p>
          <a:p>
            <a:pPr lvl="1"/>
            <a:r>
              <a:rPr lang="en-US" sz="2000" dirty="0" smtClean="0"/>
              <a:t>Event handler code runs in remote web not in SharePoint host</a:t>
            </a:r>
          </a:p>
          <a:p>
            <a:pPr lvl="1"/>
            <a:r>
              <a:rPr lang="en-US" sz="2000" dirty="0" smtClean="0"/>
              <a:t>SharePoint calls web service in remote web to trigger event</a:t>
            </a:r>
          </a:p>
          <a:p>
            <a:pPr lvl="1"/>
            <a:r>
              <a:rPr lang="en-US" sz="2000" dirty="0" smtClean="0"/>
              <a:t>Set of supported remote events is subset of server-side events</a:t>
            </a:r>
          </a:p>
          <a:p>
            <a:pPr lvl="1"/>
            <a:r>
              <a:rPr lang="en-US" sz="2000" dirty="0" smtClean="0"/>
              <a:t>Remote “before” events implemented as two-way events</a:t>
            </a:r>
          </a:p>
          <a:p>
            <a:pPr lvl="1"/>
            <a:r>
              <a:rPr lang="en-US" sz="2000" dirty="0" smtClean="0"/>
              <a:t>Remote after events implemented as one-way events</a:t>
            </a:r>
          </a:p>
          <a:p>
            <a:pPr lvl="1"/>
            <a:endParaRPr lang="en-US" sz="2000" dirty="0"/>
          </a:p>
        </p:txBody>
      </p:sp>
    </p:spTree>
    <p:extLst>
      <p:ext uri="{BB962C8B-B14F-4D97-AF65-F5344CB8AC3E}">
        <p14:creationId xmlns:p14="http://schemas.microsoft.com/office/powerpoint/2010/main" val="2690988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Classic Server-side Events</a:t>
            </a:r>
            <a:endParaRPr lang="en-US" dirty="0"/>
          </a:p>
        </p:txBody>
      </p:sp>
      <p:sp>
        <p:nvSpPr>
          <p:cNvPr id="8" name="Text Placeholder 7"/>
          <p:cNvSpPr>
            <a:spLocks noGrp="1"/>
          </p:cNvSpPr>
          <p:nvPr>
            <p:ph idx="1"/>
          </p:nvPr>
        </p:nvSpPr>
        <p:spPr/>
        <p:txBody>
          <a:bodyPr>
            <a:normAutofit/>
          </a:bodyPr>
          <a:lstStyle/>
          <a:p>
            <a:pPr marL="342991" indent="-342991">
              <a:buFont typeface="+mj-lt"/>
              <a:buAutoNum type="arabicPeriod"/>
            </a:pPr>
            <a:r>
              <a:rPr lang="en-US" sz="1800" dirty="0"/>
              <a:t>You must have a target object which supports events</a:t>
            </a:r>
          </a:p>
          <a:p>
            <a:pPr marL="518060" lvl="1" indent="-342991">
              <a:buFont typeface="+mj-lt"/>
              <a:buAutoNum type="arabicPeriod"/>
            </a:pPr>
            <a:endParaRPr lang="en-US" sz="700" dirty="0"/>
          </a:p>
          <a:p>
            <a:pPr marL="518060" lvl="1" indent="-342991">
              <a:buFont typeface="+mj-lt"/>
              <a:buAutoNum type="arabicPeriod"/>
            </a:pPr>
            <a:endParaRPr lang="en-US" sz="700" dirty="0"/>
          </a:p>
          <a:p>
            <a:pPr marL="518060" lvl="1" indent="-342991">
              <a:buFont typeface="+mj-lt"/>
              <a:buAutoNum type="arabicPeriod"/>
            </a:pPr>
            <a:endParaRPr lang="en-US" sz="700" dirty="0"/>
          </a:p>
          <a:p>
            <a:pPr marL="518060" lvl="1" indent="-342991">
              <a:buFont typeface="+mj-lt"/>
              <a:buAutoNum type="arabicPeriod"/>
            </a:pPr>
            <a:endParaRPr lang="en-US" sz="700" dirty="0"/>
          </a:p>
          <a:p>
            <a:pPr marL="518060" lvl="1" indent="-342991">
              <a:buFont typeface="+mj-lt"/>
              <a:buAutoNum type="arabicPeriod"/>
            </a:pPr>
            <a:endParaRPr lang="en-US" sz="700" dirty="0"/>
          </a:p>
          <a:p>
            <a:pPr marL="518060" lvl="1" indent="-342991">
              <a:buFont typeface="+mj-lt"/>
              <a:buAutoNum type="arabicPeriod"/>
            </a:pPr>
            <a:endParaRPr lang="en-US" sz="700" dirty="0"/>
          </a:p>
          <a:p>
            <a:pPr marL="342991" indent="-342991">
              <a:buFont typeface="+mj-lt"/>
              <a:buAutoNum type="arabicPeriod"/>
            </a:pPr>
            <a:r>
              <a:rPr lang="en-US" sz="1800" dirty="0"/>
              <a:t>You must register for event handlers by referencing event receiver class</a:t>
            </a:r>
          </a:p>
          <a:p>
            <a:pPr marL="518060" lvl="1" indent="-342991">
              <a:buFont typeface="+mj-lt"/>
              <a:buAutoNum type="arabicPeriod"/>
            </a:pPr>
            <a:endParaRPr lang="en-US" sz="700" dirty="0"/>
          </a:p>
          <a:p>
            <a:pPr marL="518060" lvl="1" indent="-342991">
              <a:buFont typeface="+mj-lt"/>
              <a:buAutoNum type="arabicPeriod"/>
            </a:pPr>
            <a:endParaRPr lang="en-US" sz="700" dirty="0"/>
          </a:p>
          <a:p>
            <a:pPr marL="518060" lvl="1" indent="-342991">
              <a:buFont typeface="+mj-lt"/>
              <a:buAutoNum type="arabicPeriod"/>
            </a:pPr>
            <a:endParaRPr lang="en-US" sz="700" dirty="0"/>
          </a:p>
          <a:p>
            <a:pPr marL="518060" lvl="1" indent="-342991">
              <a:buFont typeface="+mj-lt"/>
              <a:buAutoNum type="arabicPeriod"/>
            </a:pPr>
            <a:endParaRPr lang="en-US" sz="700" dirty="0"/>
          </a:p>
          <a:p>
            <a:pPr marL="518060" lvl="1" indent="-342991">
              <a:buFont typeface="+mj-lt"/>
              <a:buAutoNum type="arabicPeriod"/>
            </a:pPr>
            <a:endParaRPr lang="en-US" sz="700" dirty="0"/>
          </a:p>
          <a:p>
            <a:pPr marL="518060" lvl="1" indent="-342991">
              <a:buFont typeface="+mj-lt"/>
              <a:buAutoNum type="arabicPeriod"/>
            </a:pPr>
            <a:endParaRPr lang="en-US" sz="700" dirty="0"/>
          </a:p>
          <a:p>
            <a:pPr marL="518060" lvl="1" indent="-342991">
              <a:buFont typeface="+mj-lt"/>
              <a:buAutoNum type="arabicPeriod"/>
            </a:pPr>
            <a:endParaRPr lang="en-US" sz="700" dirty="0"/>
          </a:p>
          <a:p>
            <a:pPr marL="518060" lvl="1" indent="-342991">
              <a:buFont typeface="+mj-lt"/>
              <a:buAutoNum type="arabicPeriod"/>
            </a:pPr>
            <a:endParaRPr lang="en-US" sz="700" dirty="0"/>
          </a:p>
          <a:p>
            <a:pPr marL="342991" indent="-342991">
              <a:buFont typeface="+mj-lt"/>
              <a:buAutoNum type="arabicPeriod"/>
            </a:pPr>
            <a:r>
              <a:rPr lang="en-US" sz="1800" dirty="0"/>
              <a:t>Event receiver class deployed by f</a:t>
            </a:r>
            <a:r>
              <a:rPr lang="en-US" sz="1800" dirty="0" smtClean="0"/>
              <a:t>arm solution in .NET </a:t>
            </a:r>
            <a:r>
              <a:rPr lang="en-US" sz="1800" dirty="0"/>
              <a:t>assembly DLL</a:t>
            </a:r>
          </a:p>
        </p:txBody>
      </p:sp>
      <p:pic>
        <p:nvPicPr>
          <p:cNvPr id="5" name="Picture 4"/>
          <p:cNvPicPr>
            <a:picLocks noChangeAspect="1"/>
          </p:cNvPicPr>
          <p:nvPr/>
        </p:nvPicPr>
        <p:blipFill>
          <a:blip r:embed="rId2"/>
          <a:stretch>
            <a:fillRect/>
          </a:stretch>
        </p:blipFill>
        <p:spPr>
          <a:xfrm>
            <a:off x="789254" y="3318784"/>
            <a:ext cx="6168928" cy="1381738"/>
          </a:xfrm>
          <a:prstGeom prst="rect">
            <a:avLst/>
          </a:prstGeom>
          <a:ln>
            <a:solidFill>
              <a:schemeClr val="bg1">
                <a:lumMod val="50000"/>
              </a:schemeClr>
            </a:solidFill>
          </a:ln>
        </p:spPr>
      </p:pic>
      <p:pic>
        <p:nvPicPr>
          <p:cNvPr id="7" name="Picture 6"/>
          <p:cNvPicPr>
            <a:picLocks noChangeAspect="1"/>
          </p:cNvPicPr>
          <p:nvPr/>
        </p:nvPicPr>
        <p:blipFill>
          <a:blip r:embed="rId3"/>
          <a:stretch>
            <a:fillRect/>
          </a:stretch>
        </p:blipFill>
        <p:spPr>
          <a:xfrm>
            <a:off x="838746" y="1823064"/>
            <a:ext cx="3124853" cy="990600"/>
          </a:xfrm>
          <a:prstGeom prst="rect">
            <a:avLst/>
          </a:prstGeom>
          <a:ln>
            <a:solidFill>
              <a:schemeClr val="bg1">
                <a:lumMod val="50000"/>
              </a:schemeClr>
            </a:solidFill>
          </a:ln>
        </p:spPr>
      </p:pic>
      <p:pic>
        <p:nvPicPr>
          <p:cNvPr id="9" name="Picture 8"/>
          <p:cNvPicPr>
            <a:picLocks noChangeAspect="1"/>
          </p:cNvPicPr>
          <p:nvPr/>
        </p:nvPicPr>
        <p:blipFill>
          <a:blip r:embed="rId4"/>
          <a:stretch>
            <a:fillRect/>
          </a:stretch>
        </p:blipFill>
        <p:spPr>
          <a:xfrm>
            <a:off x="772757" y="5253335"/>
            <a:ext cx="4957264" cy="1318171"/>
          </a:xfrm>
          <a:prstGeom prst="rect">
            <a:avLst/>
          </a:prstGeom>
          <a:ln>
            <a:solidFill>
              <a:schemeClr val="bg1">
                <a:lumMod val="50000"/>
              </a:schemeClr>
            </a:solidFill>
          </a:ln>
        </p:spPr>
      </p:pic>
    </p:spTree>
    <p:extLst>
      <p:ext uri="{BB962C8B-B14F-4D97-AF65-F5344CB8AC3E}">
        <p14:creationId xmlns:p14="http://schemas.microsoft.com/office/powerpoint/2010/main" val="2428781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Classic Server-side Events</a:t>
            </a:r>
            <a:endParaRPr lang="en-US" dirty="0"/>
          </a:p>
        </p:txBody>
      </p:sp>
      <p:grpSp>
        <p:nvGrpSpPr>
          <p:cNvPr id="9" name="Group 8"/>
          <p:cNvGrpSpPr/>
          <p:nvPr/>
        </p:nvGrpSpPr>
        <p:grpSpPr>
          <a:xfrm>
            <a:off x="389436" y="1684990"/>
            <a:ext cx="8043661" cy="3876661"/>
            <a:chOff x="519112" y="1232022"/>
            <a:chExt cx="12230100" cy="5894325"/>
          </a:xfrm>
        </p:grpSpPr>
        <p:pic>
          <p:nvPicPr>
            <p:cNvPr id="7" name="Picture 6"/>
            <p:cNvPicPr>
              <a:picLocks noChangeAspect="1"/>
            </p:cNvPicPr>
            <p:nvPr/>
          </p:nvPicPr>
          <p:blipFill>
            <a:blip r:embed="rId2"/>
            <a:stretch>
              <a:fillRect/>
            </a:stretch>
          </p:blipFill>
          <p:spPr>
            <a:xfrm>
              <a:off x="519112" y="1232022"/>
              <a:ext cx="12230100" cy="2752725"/>
            </a:xfrm>
            <a:prstGeom prst="rect">
              <a:avLst/>
            </a:prstGeom>
            <a:ln>
              <a:solidFill>
                <a:schemeClr val="bg1">
                  <a:lumMod val="50000"/>
                </a:schemeClr>
              </a:solidFill>
            </a:ln>
          </p:spPr>
        </p:pic>
        <p:pic>
          <p:nvPicPr>
            <p:cNvPr id="8" name="Picture 7"/>
            <p:cNvPicPr>
              <a:picLocks noChangeAspect="1"/>
            </p:cNvPicPr>
            <p:nvPr/>
          </p:nvPicPr>
          <p:blipFill>
            <a:blip r:embed="rId3"/>
            <a:stretch>
              <a:fillRect/>
            </a:stretch>
          </p:blipFill>
          <p:spPr>
            <a:xfrm>
              <a:off x="519112" y="4240272"/>
              <a:ext cx="9048750" cy="2886075"/>
            </a:xfrm>
            <a:prstGeom prst="rect">
              <a:avLst/>
            </a:prstGeom>
            <a:ln>
              <a:solidFill>
                <a:schemeClr val="bg1">
                  <a:lumMod val="50000"/>
                </a:schemeClr>
              </a:solidFill>
            </a:ln>
          </p:spPr>
        </p:pic>
      </p:grpSp>
    </p:spTree>
    <p:extLst>
      <p:ext uri="{BB962C8B-B14F-4D97-AF65-F5344CB8AC3E}">
        <p14:creationId xmlns:p14="http://schemas.microsoft.com/office/powerpoint/2010/main" val="847194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Review of SharePoint Classic Event Model</a:t>
            </a:r>
          </a:p>
          <a:p>
            <a:pPr>
              <a:buFont typeface="Wingdings" panose="05000000000000000000" pitchFamily="2" charset="2"/>
              <a:buChar char="Ø"/>
            </a:pPr>
            <a:r>
              <a:rPr lang="en-US" dirty="0" smtClean="0"/>
              <a:t>Remote </a:t>
            </a:r>
            <a:r>
              <a:rPr lang="en-US" dirty="0"/>
              <a:t>Event Receiver Architecture</a:t>
            </a:r>
          </a:p>
          <a:p>
            <a:r>
              <a:rPr lang="en-US" dirty="0" smtClean="0"/>
              <a:t>Configuring </a:t>
            </a:r>
            <a:r>
              <a:rPr lang="en-US" dirty="0"/>
              <a:t>Debugging </a:t>
            </a:r>
            <a:r>
              <a:rPr lang="en-US" dirty="0" smtClean="0"/>
              <a:t>Support</a:t>
            </a:r>
            <a:endParaRPr lang="en-US" dirty="0"/>
          </a:p>
          <a:p>
            <a:r>
              <a:rPr lang="en-US" dirty="0"/>
              <a:t>Handling App Lifecycle Events</a:t>
            </a:r>
          </a:p>
          <a:p>
            <a:r>
              <a:rPr lang="en-US" dirty="0" smtClean="0"/>
              <a:t>Registering Event </a:t>
            </a:r>
            <a:r>
              <a:rPr lang="en-US" dirty="0"/>
              <a:t>Receivers in the Host </a:t>
            </a:r>
            <a:r>
              <a:rPr lang="en-US" dirty="0" smtClean="0"/>
              <a:t>Web</a:t>
            </a:r>
            <a:endParaRPr lang="en-US" dirty="0"/>
          </a:p>
          <a:p>
            <a:endParaRPr lang="en-US" dirty="0" smtClean="0"/>
          </a:p>
        </p:txBody>
      </p:sp>
    </p:spTree>
    <p:extLst>
      <p:ext uri="{BB962C8B-B14F-4D97-AF65-F5344CB8AC3E}">
        <p14:creationId xmlns:p14="http://schemas.microsoft.com/office/powerpoint/2010/main" val="3253578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Use Remote Event Receivers?</a:t>
            </a:r>
            <a:endParaRPr lang="en-US" dirty="0"/>
          </a:p>
        </p:txBody>
      </p:sp>
      <p:sp>
        <p:nvSpPr>
          <p:cNvPr id="3" name="Text Placeholder 2"/>
          <p:cNvSpPr>
            <a:spLocks noGrp="1"/>
          </p:cNvSpPr>
          <p:nvPr>
            <p:ph idx="1"/>
          </p:nvPr>
        </p:nvSpPr>
        <p:spPr/>
        <p:txBody>
          <a:bodyPr>
            <a:normAutofit/>
          </a:bodyPr>
          <a:lstStyle/>
          <a:p>
            <a:r>
              <a:rPr lang="en-US" sz="2400" dirty="0" smtClean="0"/>
              <a:t>Respond to user actions and modifications to content</a:t>
            </a:r>
          </a:p>
          <a:p>
            <a:r>
              <a:rPr lang="en-US" sz="2400" dirty="0" smtClean="0"/>
              <a:t>Add validation logic for columns on list items</a:t>
            </a:r>
          </a:p>
          <a:p>
            <a:r>
              <a:rPr lang="en-US" sz="2400" dirty="0" smtClean="0"/>
              <a:t>Cleanup and format content as it is entered by users</a:t>
            </a:r>
          </a:p>
          <a:p>
            <a:r>
              <a:rPr lang="en-US" sz="2400" dirty="0" smtClean="0"/>
              <a:t>Calculate and store aggregated values</a:t>
            </a:r>
          </a:p>
          <a:p>
            <a:r>
              <a:rPr lang="en-US" sz="2400" dirty="0" smtClean="0"/>
              <a:t>Initialize host web with new lists during app installation</a:t>
            </a:r>
            <a:endParaRPr lang="en-US" sz="2400" dirty="0"/>
          </a:p>
        </p:txBody>
      </p:sp>
    </p:spTree>
    <p:extLst>
      <p:ext uri="{BB962C8B-B14F-4D97-AF65-F5344CB8AC3E}">
        <p14:creationId xmlns:p14="http://schemas.microsoft.com/office/powerpoint/2010/main" val="625416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Remote Events</a:t>
            </a:r>
            <a:endParaRPr lang="en-US" dirty="0"/>
          </a:p>
        </p:txBody>
      </p:sp>
      <p:graphicFrame>
        <p:nvGraphicFramePr>
          <p:cNvPr id="4" name="Content Placeholder 3"/>
          <p:cNvGraphicFramePr>
            <a:graphicFrameLocks noGrp="1"/>
          </p:cNvGraphicFramePr>
          <p:nvPr>
            <p:ph idx="4294967295"/>
            <p:extLst/>
          </p:nvPr>
        </p:nvGraphicFramePr>
        <p:xfrm>
          <a:off x="185351" y="1447800"/>
          <a:ext cx="88392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7253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“Before” Events</a:t>
            </a:r>
            <a:endParaRPr lang="en-US" dirty="0"/>
          </a:p>
        </p:txBody>
      </p:sp>
      <p:sp>
        <p:nvSpPr>
          <p:cNvPr id="23" name="Content Placeholder 22"/>
          <p:cNvSpPr>
            <a:spLocks noGrp="1"/>
          </p:cNvSpPr>
          <p:nvPr>
            <p:ph idx="1"/>
          </p:nvPr>
        </p:nvSpPr>
        <p:spPr/>
        <p:txBody>
          <a:bodyPr>
            <a:normAutofit/>
          </a:bodyPr>
          <a:lstStyle/>
          <a:p>
            <a:r>
              <a:rPr lang="en-US" sz="2400" dirty="0" smtClean="0"/>
              <a:t>Remote before events modeled as two-way events</a:t>
            </a:r>
          </a:p>
          <a:p>
            <a:pPr lvl="1"/>
            <a:r>
              <a:rPr lang="en-US" sz="2000" dirty="0" smtClean="0"/>
              <a:t>Execution flow goes to remote web and then back to SharePoint</a:t>
            </a:r>
          </a:p>
          <a:p>
            <a:pPr lvl="1"/>
            <a:r>
              <a:rPr lang="en-US" sz="2000" dirty="0" smtClean="0"/>
              <a:t>Client is blocked while event processing occurs in remote web</a:t>
            </a:r>
          </a:p>
          <a:p>
            <a:r>
              <a:rPr lang="en-US" sz="2400" dirty="0" smtClean="0"/>
              <a:t>Sample execution flow for two-way event</a:t>
            </a:r>
          </a:p>
          <a:p>
            <a:pPr marL="804862" lvl="1" indent="-457200">
              <a:buFont typeface="+mj-lt"/>
              <a:buAutoNum type="arabicPeriod"/>
            </a:pPr>
            <a:r>
              <a:rPr lang="en-US" sz="2000" dirty="0" smtClean="0"/>
              <a:t>Client attempts action which triggers an event (e.g. update item)</a:t>
            </a:r>
          </a:p>
          <a:p>
            <a:pPr marL="804862" lvl="1" indent="-457200">
              <a:buFont typeface="+mj-lt"/>
              <a:buAutoNum type="arabicPeriod"/>
            </a:pPr>
            <a:r>
              <a:rPr lang="en-US" sz="2000" dirty="0" smtClean="0"/>
              <a:t>SharePoint host calls to web service in remote web</a:t>
            </a:r>
          </a:p>
          <a:p>
            <a:pPr marL="804862" lvl="1" indent="-457200">
              <a:buFont typeface="+mj-lt"/>
              <a:buAutoNum type="arabicPeriod"/>
            </a:pPr>
            <a:r>
              <a:rPr lang="en-US" sz="2000" dirty="0" smtClean="0"/>
              <a:t>SharePoint host blocks until call returns from remote web</a:t>
            </a:r>
            <a:br>
              <a:rPr lang="en-US" sz="2000" dirty="0" smtClean="0"/>
            </a:br>
            <a:r>
              <a:rPr lang="en-US" sz="1200" i="1" dirty="0" smtClean="0"/>
              <a:t>the key </a:t>
            </a:r>
            <a:r>
              <a:rPr lang="en-US" sz="1200" i="1" dirty="0"/>
              <a:t>point </a:t>
            </a:r>
            <a:r>
              <a:rPr lang="en-US" sz="1200" i="1" dirty="0" smtClean="0"/>
              <a:t>is </a:t>
            </a:r>
            <a:r>
              <a:rPr lang="en-US" sz="1200" i="1" dirty="0"/>
              <a:t>that </a:t>
            </a:r>
            <a:r>
              <a:rPr lang="en-US" sz="1200" i="1" dirty="0" smtClean="0"/>
              <a:t>two-way events block the SharePoint </a:t>
            </a:r>
            <a:r>
              <a:rPr lang="en-US" sz="1200" i="1" dirty="0"/>
              <a:t>host </a:t>
            </a:r>
            <a:r>
              <a:rPr lang="en-US" sz="1200" i="1" dirty="0" smtClean="0"/>
              <a:t>and delay </a:t>
            </a:r>
            <a:r>
              <a:rPr lang="en-US" sz="1200" i="1" dirty="0"/>
              <a:t>response back to user</a:t>
            </a:r>
            <a:endParaRPr lang="en-US" sz="1200" dirty="0" smtClean="0"/>
          </a:p>
          <a:p>
            <a:pPr marL="804862" lvl="1" indent="-457200">
              <a:buFont typeface="+mj-lt"/>
              <a:buAutoNum type="arabicPeriod"/>
            </a:pPr>
            <a:r>
              <a:rPr lang="en-US" sz="2000" dirty="0" smtClean="0"/>
              <a:t>SharePoint host commits action and returns to Client</a:t>
            </a:r>
            <a:endParaRPr lang="en-US" sz="2000" dirty="0"/>
          </a:p>
        </p:txBody>
      </p:sp>
      <p:sp>
        <p:nvSpPr>
          <p:cNvPr id="3" name="Rectangle 2"/>
          <p:cNvSpPr/>
          <p:nvPr/>
        </p:nvSpPr>
        <p:spPr>
          <a:xfrm>
            <a:off x="1372483" y="4957763"/>
            <a:ext cx="5561717" cy="167163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2">
                    <a:lumMod val="90000"/>
                    <a:lumOff val="10000"/>
                  </a:schemeClr>
                </a:solidFill>
              </a:rPr>
              <a:t>Two Way Event (aka before event)</a:t>
            </a:r>
            <a:endParaRPr lang="en-US" sz="1050" dirty="0">
              <a:solidFill>
                <a:schemeClr val="tx2">
                  <a:lumMod val="90000"/>
                  <a:lumOff val="10000"/>
                </a:schemeClr>
              </a:solidFill>
            </a:endParaRPr>
          </a:p>
        </p:txBody>
      </p:sp>
      <p:sp>
        <p:nvSpPr>
          <p:cNvPr id="4" name="Rectangle 3"/>
          <p:cNvSpPr/>
          <p:nvPr/>
        </p:nvSpPr>
        <p:spPr>
          <a:xfrm>
            <a:off x="3581398" y="5309903"/>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SharePoint Host</a:t>
            </a:r>
          </a:p>
        </p:txBody>
      </p:sp>
      <p:sp>
        <p:nvSpPr>
          <p:cNvPr id="5" name="Rectangle 4"/>
          <p:cNvSpPr/>
          <p:nvPr/>
        </p:nvSpPr>
        <p:spPr>
          <a:xfrm>
            <a:off x="1601083" y="5312685"/>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Client</a:t>
            </a:r>
          </a:p>
        </p:txBody>
      </p:sp>
      <p:sp>
        <p:nvSpPr>
          <p:cNvPr id="6" name="Rectangle 5"/>
          <p:cNvSpPr/>
          <p:nvPr/>
        </p:nvSpPr>
        <p:spPr>
          <a:xfrm>
            <a:off x="5575840" y="5333279"/>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Remote Web</a:t>
            </a:r>
            <a:endParaRPr lang="en-US" sz="1000" b="1" dirty="0">
              <a:solidFill>
                <a:schemeClr val="tx1"/>
              </a:solidFill>
            </a:endParaRPr>
          </a:p>
        </p:txBody>
      </p:sp>
      <p:cxnSp>
        <p:nvCxnSpPr>
          <p:cNvPr id="10" name="Straight Arrow Connector 9"/>
          <p:cNvCxnSpPr/>
          <p:nvPr/>
        </p:nvCxnSpPr>
        <p:spPr>
          <a:xfrm>
            <a:off x="2731726" y="54864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705571" y="56388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705571" y="60198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731726" y="61722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972683" y="533400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lumMod val="50000"/>
                  </a:schemeClr>
                </a:solidFill>
              </a:rPr>
              <a:t>1</a:t>
            </a:r>
            <a:endParaRPr lang="en-US" sz="1400" b="1" dirty="0">
              <a:solidFill>
                <a:schemeClr val="accent6">
                  <a:lumMod val="50000"/>
                </a:schemeClr>
              </a:solidFill>
            </a:endParaRPr>
          </a:p>
        </p:txBody>
      </p:sp>
      <p:sp>
        <p:nvSpPr>
          <p:cNvPr id="20" name="Oval 19"/>
          <p:cNvSpPr/>
          <p:nvPr/>
        </p:nvSpPr>
        <p:spPr>
          <a:xfrm>
            <a:off x="4953883" y="548640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lumMod val="50000"/>
                  </a:schemeClr>
                </a:solidFill>
              </a:rPr>
              <a:t>2</a:t>
            </a:r>
            <a:endParaRPr lang="en-US" sz="1400" b="1" dirty="0">
              <a:solidFill>
                <a:schemeClr val="accent6">
                  <a:lumMod val="50000"/>
                </a:schemeClr>
              </a:solidFill>
            </a:endParaRPr>
          </a:p>
        </p:txBody>
      </p:sp>
      <p:sp>
        <p:nvSpPr>
          <p:cNvPr id="21" name="Oval 20"/>
          <p:cNvSpPr/>
          <p:nvPr/>
        </p:nvSpPr>
        <p:spPr>
          <a:xfrm>
            <a:off x="4953883" y="588645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lumMod val="50000"/>
                  </a:schemeClr>
                </a:solidFill>
              </a:rPr>
              <a:t>3</a:t>
            </a:r>
            <a:endParaRPr lang="en-US" sz="1400" b="1" dirty="0">
              <a:solidFill>
                <a:schemeClr val="accent6">
                  <a:lumMod val="50000"/>
                </a:schemeClr>
              </a:solidFill>
            </a:endParaRPr>
          </a:p>
        </p:txBody>
      </p:sp>
      <p:sp>
        <p:nvSpPr>
          <p:cNvPr id="22" name="Oval 21"/>
          <p:cNvSpPr/>
          <p:nvPr/>
        </p:nvSpPr>
        <p:spPr>
          <a:xfrm>
            <a:off x="2972683" y="603885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4</a:t>
            </a:r>
          </a:p>
        </p:txBody>
      </p:sp>
    </p:spTree>
    <p:extLst>
      <p:ext uri="{BB962C8B-B14F-4D97-AF65-F5344CB8AC3E}">
        <p14:creationId xmlns:p14="http://schemas.microsoft.com/office/powerpoint/2010/main" val="3283439345"/>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5547237-B119-45CA-BEFC-A2DA2BDB03E7}">
  <ds:schemaRefs>
    <ds:schemaRef ds:uri="http://schemas.microsoft.com/office/2006/metadata/properties"/>
    <ds:schemaRef ds:uri="http://www.w3.org/XML/1998/namespace"/>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5855</TotalTime>
  <Words>1194</Words>
  <Application>Microsoft Office PowerPoint</Application>
  <PresentationFormat>On-screen Show (4:3)</PresentationFormat>
  <Paragraphs>191</Paragraphs>
  <Slides>26</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 Black</vt:lpstr>
      <vt:lpstr>Calibri</vt:lpstr>
      <vt:lpstr>Consolas</vt:lpstr>
      <vt:lpstr>Courier New</vt:lpstr>
      <vt:lpstr>Lucida Console</vt:lpstr>
      <vt:lpstr>Times New Roman</vt:lpstr>
      <vt:lpstr>Wingdings</vt:lpstr>
      <vt:lpstr>CPT Course Module</vt:lpstr>
      <vt:lpstr>Extending Add-ins with Remote Event Receivers</vt:lpstr>
      <vt:lpstr>Agenda</vt:lpstr>
      <vt:lpstr>Event Handling Support in SharePoint 2013</vt:lpstr>
      <vt:lpstr>Review of Classic Server-side Events</vt:lpstr>
      <vt:lpstr>Programming Classic Server-side Events</vt:lpstr>
      <vt:lpstr>Agenda</vt:lpstr>
      <vt:lpstr>Why Use Remote Event Receivers?</vt:lpstr>
      <vt:lpstr>Supported Remote Events</vt:lpstr>
      <vt:lpstr>Remote “Before” Events</vt:lpstr>
      <vt:lpstr>Remote “After” Events</vt:lpstr>
      <vt:lpstr>Registering Remote Events Receivers</vt:lpstr>
      <vt:lpstr>The Remote Event Receiver Entry Point</vt:lpstr>
      <vt:lpstr>SPRemoteEventProperties</vt:lpstr>
      <vt:lpstr>SPRemoteEventResult</vt:lpstr>
      <vt:lpstr>Example Before Event with a List Item</vt:lpstr>
      <vt:lpstr>Example After Event with a List Item</vt:lpstr>
      <vt:lpstr>Agenda</vt:lpstr>
      <vt:lpstr>Debugging Event in Office 365</vt:lpstr>
      <vt:lpstr>Visual Studio Debugging Support</vt:lpstr>
      <vt:lpstr>Agenda</vt:lpstr>
      <vt:lpstr>App Lifecycle Events</vt:lpstr>
      <vt:lpstr>App Lifecycle Event Registration</vt:lpstr>
      <vt:lpstr>Exploring the RemoteEventsDemo App Project</vt:lpstr>
      <vt:lpstr>Agenda</vt:lpstr>
      <vt:lpstr>Registering Remote Event Receivers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Add-ins with Remote Event Receivers</dc:title>
  <dc:creator>Windows User</dc:creator>
  <cp:lastModifiedBy>TedP</cp:lastModifiedBy>
  <cp:revision>151</cp:revision>
  <dcterms:created xsi:type="dcterms:W3CDTF">2012-07-07T16:17:22Z</dcterms:created>
  <dcterms:modified xsi:type="dcterms:W3CDTF">2015-09-30T17:37:01Z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