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8"/>
  </p:notesMasterIdLst>
  <p:handoutMasterIdLst>
    <p:handoutMasterId r:id="rId9"/>
  </p:handoutMasterIdLst>
  <p:sldIdLst>
    <p:sldId id="279" r:id="rId6"/>
    <p:sldId id="326" r:id="rId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46" autoAdjust="0"/>
    <p:restoredTop sz="79402" autoAdjust="0"/>
  </p:normalViewPr>
  <p:slideViewPr>
    <p:cSldViewPr>
      <p:cViewPr varScale="1">
        <p:scale>
          <a:sx n="70" d="100"/>
          <a:sy n="70" d="100"/>
        </p:scale>
        <p:origin x="1752" y="62"/>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69" d="100"/>
          <a:sy n="69" d="100"/>
        </p:scale>
        <p:origin x="3165" y="5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1.xml"/><Relationship Id="rId10"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smtClean="0"/>
              <a:t>© 2010 Critical Path Training, LLC - All Rights Reserved</a:t>
            </a:r>
            <a:endParaRPr lang="en-US" dirty="0"/>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module </a:t>
            </a:r>
            <a:r>
              <a:rPr lang="en-US" sz="1200" kern="1200" dirty="0" smtClean="0">
                <a:solidFill>
                  <a:schemeClr val="tx1"/>
                </a:solidFill>
                <a:effectLst/>
                <a:latin typeface="+mn-lt"/>
                <a:ea typeface="+mn-ea"/>
                <a:cs typeface="+mn-cs"/>
              </a:rPr>
              <a:t>begins by explaining the role of Content Packs</a:t>
            </a:r>
            <a:r>
              <a:rPr lang="en-US" sz="1200" kern="1200" baseline="0" dirty="0" smtClean="0">
                <a:solidFill>
                  <a:schemeClr val="tx1"/>
                </a:solidFill>
                <a:effectLst/>
                <a:latin typeface="+mn-lt"/>
                <a:ea typeface="+mn-ea"/>
                <a:cs typeface="+mn-cs"/>
              </a:rPr>
              <a:t> and the Content Gallery in the deployment of custom Power BI solutions. The module explains how Organizational Content Packs can be used to share reports and dashboards among team members. Students will learn about what can be included when creating and publishing a Content Pack such as dataset manipulation and scheduled dataset refresh as well as what customizations can be applied by users who are consuming the Content Pack. The module also includes a discussion of publishing Content Packs with a security configuration that only provides access to members of a specific Active Directory group.</a:t>
            </a:r>
            <a:endParaRPr lang="en-US" sz="1200" kern="1200" baseline="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690583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457200"/>
            <a:ext cx="8763000" cy="1066800"/>
          </a:xfrm>
        </p:spPr>
        <p:txBody>
          <a:bodyPr anchor="ctr" anchorCtr="0"/>
          <a:lstStyle>
            <a:lvl1pPr algn="l">
              <a:defRPr sz="2800" baseline="0">
                <a:solidFill>
                  <a:srgbClr val="1F100B"/>
                </a:solidFill>
              </a:defRPr>
            </a:lvl1pPr>
          </a:lstStyle>
          <a:p>
            <a:r>
              <a:rPr lang="en-US" dirty="0" smtClean="0"/>
              <a:t>Slide Deck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400" dirty="0"/>
              <a:t>Creating and Deploying </a:t>
            </a:r>
            <a:r>
              <a:rPr lang="en-US" sz="2400" dirty="0" smtClean="0"/>
              <a:t>Power BI Content </a:t>
            </a:r>
            <a:r>
              <a:rPr lang="en-US" sz="2400" dirty="0"/>
              <a:t>Packs</a:t>
            </a:r>
            <a:endParaRPr lang="en-US" sz="2600" dirty="0"/>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Content Packs and the Content Gallery</a:t>
            </a:r>
          </a:p>
          <a:p>
            <a:r>
              <a:rPr lang="en-US" dirty="0" smtClean="0"/>
              <a:t>Organizational Content Packs</a:t>
            </a:r>
          </a:p>
          <a:p>
            <a:r>
              <a:rPr lang="en-US" dirty="0" smtClean="0"/>
              <a:t>Customizing and Personalizing Content Packs</a:t>
            </a:r>
          </a:p>
          <a:p>
            <a:r>
              <a:rPr lang="en-US" dirty="0" smtClean="0"/>
              <a:t>Data Security with Content Packs</a:t>
            </a:r>
            <a:endParaRPr lang="en-US" dirty="0" smtClean="0"/>
          </a:p>
        </p:txBody>
      </p:sp>
    </p:spTree>
    <p:extLst>
      <p:ext uri="{BB962C8B-B14F-4D97-AF65-F5344CB8AC3E}">
        <p14:creationId xmlns:p14="http://schemas.microsoft.com/office/powerpoint/2010/main" val="2000279503"/>
      </p:ext>
    </p:extLst>
  </p:cSld>
  <p:clrMapOvr>
    <a:masterClrMapping/>
  </p:clrMapOvr>
  <p:timing>
    <p:tnLst>
      <p:par>
        <p:cTn id="1" dur="indefinite" restart="never" nodeType="tmRoot"/>
      </p:par>
    </p:tnLst>
  </p:timing>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547237-B119-45CA-BEFC-A2DA2BDB03E7}">
  <ds:schemaRefs>
    <ds:schemaRef ds:uri="http://purl.org/dc/dcmitype/"/>
    <ds:schemaRef ds:uri="http://schemas.microsoft.com/office/2006/documentManagement/types"/>
    <ds:schemaRef ds:uri="http://schemas.microsoft.com/office/infopath/2007/PartnerControls"/>
    <ds:schemaRef ds:uri="http://www.w3.org/XML/1998/namespace"/>
    <ds:schemaRef ds:uri="http://purl.org/dc/terms/"/>
    <ds:schemaRef ds:uri="http://schemas.openxmlformats.org/package/2006/metadata/core-properties"/>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63F8C001-70B3-4AE4-BEC2-202AE4E30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4.xml><?xml version="1.0" encoding="utf-8"?>
<ds:datastoreItem xmlns:ds="http://schemas.openxmlformats.org/officeDocument/2006/customXml" ds:itemID="{6034B84F-8F8E-48B7-9EFF-C7DE1A66BD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CPT_Wave15</Template>
  <TotalTime>3127</TotalTime>
  <Words>136</Words>
  <Application>Microsoft Office PowerPoint</Application>
  <PresentationFormat>On-screen Show (4:3)</PresentationFormat>
  <Paragraphs>7</Paragraphs>
  <Slides>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Arial Black</vt:lpstr>
      <vt:lpstr>Calibri</vt:lpstr>
      <vt:lpstr>Lucida Console</vt:lpstr>
      <vt:lpstr>Wingdings</vt:lpstr>
      <vt:lpstr>CPT_Wave15</vt:lpstr>
      <vt:lpstr>Creating and Deploying Power BI Content Packs</vt:lpstr>
      <vt:lpstr>Agenda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and Deploying Power BI Content Packs</dc:title>
  <dc:creator>Ted Pattison</dc:creator>
  <cp:lastModifiedBy>Ted Pattison</cp:lastModifiedBy>
  <cp:revision>167</cp:revision>
  <dcterms:created xsi:type="dcterms:W3CDTF">2012-04-13T19:17:02Z</dcterms:created>
  <dcterms:modified xsi:type="dcterms:W3CDTF">2015-08-25T18:06:19Z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