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279" r:id="rId6"/>
    <p:sldId id="278" r:id="rId7"/>
    <p:sldId id="352" r:id="rId8"/>
    <p:sldId id="362" r:id="rId9"/>
    <p:sldId id="324" r:id="rId10"/>
    <p:sldId id="325" r:id="rId11"/>
    <p:sldId id="339" r:id="rId12"/>
    <p:sldId id="363" r:id="rId13"/>
    <p:sldId id="364" r:id="rId14"/>
    <p:sldId id="365" r:id="rId15"/>
    <p:sldId id="366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0000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784" autoAdjust="0"/>
    <p:restoredTop sz="56227" autoAdjust="0"/>
  </p:normalViewPr>
  <p:slideViewPr>
    <p:cSldViewPr>
      <p:cViewPr varScale="1">
        <p:scale>
          <a:sx n="50" d="100"/>
          <a:sy n="50" d="100"/>
        </p:scale>
        <p:origin x="1829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792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0x - Lecture 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 smtClean="0"/>
              <a:t>© 2010 Critical Path Training, LLC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module begins with an overview of the enhancements and BI support in Microsoft Excel 2016 along with a discussion of its strengths and weaknesses when compared to Power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 Desktop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Students will learn how to use the enhanced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support in Excel 2016 for Power Query, PowerPivot and the DAX language. The module also includes a discussion of creating charts and graphs on top of an excel data model as well as common practices in creating Excel workbooks which provides interactive dashboards.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8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0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5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5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64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91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45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8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 smtClean="0"/>
              <a:t>Slide Deck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Module Subtitle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  <a:endPara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Leveraging </a:t>
            </a:r>
            <a:r>
              <a:rPr lang="en-US" sz="2400" dirty="0"/>
              <a:t>the New BI Features in Excel 2016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Introduction to Power Query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Data Discovery and Import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Filtering, Sorting and Grouping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Appending and Merging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Introduction to Power Query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Data Discovery and Import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Filtering, Sorting and Grouping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Appending and Merging Data</a:t>
            </a:r>
          </a:p>
        </p:txBody>
      </p:sp>
    </p:spTree>
    <p:extLst>
      <p:ext uri="{BB962C8B-B14F-4D97-AF65-F5344CB8AC3E}">
        <p14:creationId xmlns:p14="http://schemas.microsoft.com/office/powerpoint/2010/main" val="38732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Model Support in Excel 2016</a:t>
            </a:r>
          </a:p>
          <a:p>
            <a:r>
              <a:rPr lang="en-US" dirty="0" smtClean="0"/>
              <a:t>Power Query Enhancements in Excel 2016</a:t>
            </a:r>
          </a:p>
          <a:p>
            <a:r>
              <a:rPr lang="en-US" dirty="0"/>
              <a:t>Power </a:t>
            </a:r>
            <a:r>
              <a:rPr lang="en-US" dirty="0" smtClean="0"/>
              <a:t>Pivot Enhancements </a:t>
            </a:r>
            <a:r>
              <a:rPr lang="en-US" dirty="0"/>
              <a:t>in Excel </a:t>
            </a:r>
            <a:r>
              <a:rPr lang="en-US" dirty="0" smtClean="0"/>
              <a:t>2016</a:t>
            </a:r>
          </a:p>
          <a:p>
            <a:r>
              <a:rPr lang="en-US" dirty="0" smtClean="0"/>
              <a:t>Creating Graphs and </a:t>
            </a:r>
            <a:r>
              <a:rPr lang="en-US" smtClean="0"/>
              <a:t>Charts from a Data Model</a:t>
            </a:r>
            <a:endParaRPr lang="en-US" dirty="0" smtClean="0"/>
          </a:p>
          <a:p>
            <a:r>
              <a:rPr lang="en-US" dirty="0" smtClean="0"/>
              <a:t>Designing Dashboards with Excel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ELT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ELT process is essential part of any BI Project</a:t>
            </a:r>
          </a:p>
          <a:p>
            <a:pPr lvl="1"/>
            <a:r>
              <a:rPr lang="en-US" dirty="0" smtClean="0"/>
              <a:t>Extract</a:t>
            </a:r>
          </a:p>
          <a:p>
            <a:pPr lvl="1"/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Transform</a:t>
            </a:r>
          </a:p>
          <a:p>
            <a:endParaRPr lang="en-US" dirty="0" smtClean="0"/>
          </a:p>
          <a:p>
            <a:r>
              <a:rPr lang="en-US" dirty="0" smtClean="0"/>
              <a:t>ELT Tools for BI developers</a:t>
            </a:r>
          </a:p>
          <a:p>
            <a:pPr lvl="1"/>
            <a:r>
              <a:rPr lang="en-US" dirty="0" smtClean="0"/>
              <a:t>SQL Server Integration Services (SSIS)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ELT Tool for Business Users and SSBI</a:t>
            </a:r>
          </a:p>
          <a:p>
            <a:pPr lvl="1"/>
            <a:r>
              <a:rPr lang="en-US" dirty="0" smtClean="0"/>
              <a:t>Power Query</a:t>
            </a:r>
          </a:p>
        </p:txBody>
      </p:sp>
    </p:spTree>
    <p:extLst>
      <p:ext uri="{BB962C8B-B14F-4D97-AF65-F5344CB8AC3E}">
        <p14:creationId xmlns:p14="http://schemas.microsoft.com/office/powerpoint/2010/main" val="206256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The Excel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Every Excel Workbook can have a data model</a:t>
            </a:r>
          </a:p>
          <a:p>
            <a:pPr lvl="1"/>
            <a:r>
              <a:rPr lang="en-US" sz="2000" dirty="0" smtClean="0"/>
              <a:t>Provides a foundation for BI project solution</a:t>
            </a:r>
          </a:p>
          <a:p>
            <a:pPr lvl="1"/>
            <a:endParaRPr lang="en-US" sz="2000" dirty="0"/>
          </a:p>
          <a:p>
            <a:r>
              <a:rPr lang="en-US" dirty="0" smtClean="0"/>
              <a:t>When importing data with Power Query…</a:t>
            </a:r>
          </a:p>
          <a:p>
            <a:pPr lvl="1"/>
            <a:r>
              <a:rPr lang="en-US" dirty="0" smtClean="0"/>
              <a:t>You can add the data as a table in a worksheet</a:t>
            </a:r>
          </a:p>
          <a:p>
            <a:pPr lvl="1"/>
            <a:r>
              <a:rPr lang="en-US" dirty="0" smtClean="0"/>
              <a:t>You can add the data as a table in the data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4419600"/>
            <a:ext cx="4114800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Excel Workbook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4876800"/>
            <a:ext cx="11430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worksheet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5181600"/>
            <a:ext cx="11430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worksheet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5486400"/>
            <a:ext cx="11430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worksheet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3292329" y="4865615"/>
            <a:ext cx="1813071" cy="1535185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Database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7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Excel Power Query Add-In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5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Power Query Add-In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Power Query Add-In adds a tab to Excel ribbon</a:t>
            </a:r>
          </a:p>
          <a:p>
            <a:pPr lvl="1"/>
            <a:r>
              <a:rPr lang="en-US" sz="2000" dirty="0" smtClean="0"/>
              <a:t>Click </a:t>
            </a:r>
            <a:r>
              <a:rPr lang="en-US" sz="2000" b="1" dirty="0" smtClean="0"/>
              <a:t>Manage</a:t>
            </a:r>
            <a:r>
              <a:rPr lang="en-US" sz="2000" dirty="0" smtClean="0"/>
              <a:t> button display Power Query window</a:t>
            </a:r>
          </a:p>
          <a:p>
            <a:pPr lvl="1"/>
            <a:r>
              <a:rPr lang="en-US" sz="2000" dirty="0" smtClean="0"/>
              <a:t>You must switch back and forth between Excel application window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349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the Power Query Add-in with Excel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55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Introduction to Power Query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Discovery and Import </a:t>
            </a:r>
          </a:p>
          <a:p>
            <a:r>
              <a:rPr lang="en-US" dirty="0" smtClean="0"/>
              <a:t>Filtering, Sorting and Grouping</a:t>
            </a:r>
          </a:p>
          <a:p>
            <a:r>
              <a:rPr lang="en-US" dirty="0" smtClean="0"/>
              <a:t>Appending and Merging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Introduction to Power Query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Data Discovery and Import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Filtering, Sorting and Grouping</a:t>
            </a:r>
          </a:p>
          <a:p>
            <a:r>
              <a:rPr lang="en-US" dirty="0" smtClean="0"/>
              <a:t>Appending and Merging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3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5547237-B119-45CA-BEFC-A2DA2BDB03E7}">
  <ds:schemaRefs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12234</TotalTime>
  <Words>335</Words>
  <Application>Microsoft Office PowerPoint</Application>
  <PresentationFormat>On-screen Show (4:3)</PresentationFormat>
  <Paragraphs>58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Lucida Console</vt:lpstr>
      <vt:lpstr>Wingdings</vt:lpstr>
      <vt:lpstr>CPT_Wave15</vt:lpstr>
      <vt:lpstr>Leveraging the New BI Features in Excel 2016</vt:lpstr>
      <vt:lpstr>Agenda</vt:lpstr>
      <vt:lpstr>Understanding ELT</vt:lpstr>
      <vt:lpstr>Revisiting The Excel Data Model</vt:lpstr>
      <vt:lpstr>Installing the Excel Power Query Add-In</vt:lpstr>
      <vt:lpstr>Working with the Power Query Add-In</vt:lpstr>
      <vt:lpstr>Launching the Power Query Add-in with Excel 2013</vt:lpstr>
      <vt:lpstr>Agenda</vt:lpstr>
      <vt:lpstr>Agenda</vt:lpstr>
      <vt:lpstr>Agenda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the New BI Features in Excel 2016</dc:title>
  <dc:creator>Ted Pattison</dc:creator>
  <cp:lastModifiedBy>Ted Pattison</cp:lastModifiedBy>
  <cp:revision>220</cp:revision>
  <dcterms:created xsi:type="dcterms:W3CDTF">2012-04-13T19:17:02Z</dcterms:created>
  <dcterms:modified xsi:type="dcterms:W3CDTF">2015-08-25T18:22:00Z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