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8"/>
  </p:notesMasterIdLst>
  <p:handoutMasterIdLst>
    <p:handoutMasterId r:id="rId9"/>
  </p:handoutMasterIdLst>
  <p:sldIdLst>
    <p:sldId id="279" r:id="rId6"/>
    <p:sldId id="278"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20784" autoAdjust="0"/>
    <p:restoredTop sz="72430" autoAdjust="0"/>
  </p:normalViewPr>
  <p:slideViewPr>
    <p:cSldViewPr>
      <p:cViewPr varScale="1">
        <p:scale>
          <a:sx n="64" d="100"/>
          <a:sy n="64" d="100"/>
        </p:scale>
        <p:origin x="1445" y="6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9" d="100"/>
          <a:sy n="69" d="100"/>
        </p:scale>
        <p:origin x="3165" y="5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introduces students to the architecture and BI capabilities of Excel Online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Office 365 environment. Students will learn how to use Microsoft Excel 2016 to publish browser-enabled workbooks to a site in SharePoint</a:t>
            </a:r>
            <a:r>
              <a:rPr lang="en-US" sz="1200" kern="1200" baseline="0" dirty="0" smtClean="0">
                <a:solidFill>
                  <a:schemeClr val="tx1"/>
                </a:solidFill>
                <a:effectLst/>
                <a:latin typeface="+mn-lt"/>
                <a:ea typeface="+mn-ea"/>
                <a:cs typeface="+mn-cs"/>
              </a:rPr>
              <a:t> Online </a:t>
            </a:r>
            <a:r>
              <a:rPr lang="en-US" sz="1200" kern="1200" dirty="0" smtClean="0">
                <a:solidFill>
                  <a:schemeClr val="tx1"/>
                </a:solidFill>
                <a:effectLst/>
                <a:latin typeface="+mn-lt"/>
                <a:ea typeface="+mn-ea"/>
                <a:cs typeface="+mn-cs"/>
              </a:rPr>
              <a:t>as well as how to publish individual items from an Excel workbook such as worksheets, charts and tables for scenarios that call for fine-grained control of what the users will see. The module will cover several other fundamental topics such as using the Excel Web Access Web Part, leveraging the Excel Services REST API and configuring a workbook with server-side connections to external data sources. Students</a:t>
            </a:r>
            <a:r>
              <a:rPr lang="en-US" sz="1200" kern="1200" baseline="0" dirty="0" smtClean="0">
                <a:solidFill>
                  <a:schemeClr val="tx1"/>
                </a:solidFill>
                <a:effectLst/>
                <a:latin typeface="+mn-lt"/>
                <a:ea typeface="+mn-ea"/>
                <a:cs typeface="+mn-cs"/>
              </a:rPr>
              <a:t> will also learn </a:t>
            </a:r>
            <a:r>
              <a:rPr lang="en-US" sz="1200" kern="1200" dirty="0" smtClean="0">
                <a:solidFill>
                  <a:schemeClr val="tx1"/>
                </a:solidFill>
                <a:effectLst/>
                <a:latin typeface="+mn-lt"/>
                <a:ea typeface="+mn-ea"/>
                <a:cs typeface="+mn-cs"/>
              </a:rPr>
              <a:t>how Excel Online extends the BI functionality that is provided by Office 365 and SharePoint Online including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publishing an Excel workbook with a data model, scheduling data refresh</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exposing a data model as data source for another workbook.</a:t>
            </a: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Creating BI Solution using Excel Online</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Excel Online Architecture</a:t>
            </a:r>
          </a:p>
          <a:p>
            <a:r>
              <a:rPr lang="en-US" dirty="0"/>
              <a:t>Publishing </a:t>
            </a:r>
            <a:r>
              <a:rPr lang="en-US" dirty="0" smtClean="0"/>
              <a:t>Workbooks</a:t>
            </a:r>
          </a:p>
          <a:p>
            <a:r>
              <a:rPr lang="en-US" dirty="0" smtClean="0"/>
              <a:t>Excel </a:t>
            </a:r>
            <a:r>
              <a:rPr lang="en-US" dirty="0"/>
              <a:t>Services REST </a:t>
            </a:r>
            <a:r>
              <a:rPr lang="en-US" dirty="0" smtClean="0"/>
              <a:t>API</a:t>
            </a:r>
          </a:p>
          <a:p>
            <a:r>
              <a:rPr lang="en-US" dirty="0" smtClean="0"/>
              <a:t>Data Model Support in Excel Online</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3810</TotalTime>
  <Words>174</Words>
  <Application>Microsoft Office PowerPoint</Application>
  <PresentationFormat>On-screen Show (4:3)</PresentationFormat>
  <Paragraphs>7</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Lucida Console</vt:lpstr>
      <vt:lpstr>Wingdings</vt:lpstr>
      <vt:lpstr>CPT_Wave15</vt:lpstr>
      <vt:lpstr>Creating BI Solution using Excel Online</vt:lpstr>
      <vt:lpstr>Agenda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BI Solution using Excel Online</dc:title>
  <dc:creator>Ted Pattison</dc:creator>
  <cp:lastModifiedBy>Ted Pattison</cp:lastModifiedBy>
  <cp:revision>161</cp:revision>
  <dcterms:created xsi:type="dcterms:W3CDTF">2012-04-13T19:17:02Z</dcterms:created>
  <dcterms:modified xsi:type="dcterms:W3CDTF">2015-08-25T19:59:22Z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