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8"/>
  </p:notesMasterIdLst>
  <p:handoutMasterIdLst>
    <p:handoutMasterId r:id="rId9"/>
  </p:handoutMasterIdLst>
  <p:sldIdLst>
    <p:sldId id="279" r:id="rId6"/>
    <p:sldId id="278" r:id="rId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44" autoAdjust="0"/>
    <p:restoredTop sz="53632" autoAdjust="0"/>
  </p:normalViewPr>
  <p:slideViewPr>
    <p:cSldViewPr>
      <p:cViewPr varScale="1">
        <p:scale>
          <a:sx n="47" d="100"/>
          <a:sy n="47" d="100"/>
        </p:scale>
        <p:origin x="1978" y="58"/>
      </p:cViewPr>
      <p:guideLst>
        <p:guide orient="horz" pos="2160"/>
        <p:guide pos="2880"/>
      </p:guideLst>
    </p:cSldViewPr>
  </p:slideViewPr>
  <p:outlineViewPr>
    <p:cViewPr>
      <p:scale>
        <a:sx n="33" d="100"/>
        <a:sy n="33" d="100"/>
      </p:scale>
      <p:origin x="0" y="-5607"/>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90" d="100"/>
          <a:sy n="90" d="100"/>
        </p:scale>
        <p:origin x="2685" y="-43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smtClean="0"/>
              <a:t>0x - Lecture Title</a:t>
            </a:r>
            <a:endParaRPr lang="en-US" dirty="0"/>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of Power BI’s greatest strengths is the ease of which you can create dashboards and reports that are accessible to tablets and mobile devices such as iPhones, iPads, Android</a:t>
            </a:r>
            <a:r>
              <a:rPr lang="en-US" sz="1200" kern="1200" baseline="0" dirty="0" smtClean="0">
                <a:solidFill>
                  <a:schemeClr val="tx1"/>
                </a:solidFill>
                <a:effectLst/>
                <a:latin typeface="+mn-lt"/>
                <a:ea typeface="+mn-ea"/>
                <a:cs typeface="+mn-cs"/>
              </a:rPr>
              <a:t> devices and Windows Phone. This module begins by explaining how the architecture of the Power BI services was designed to provide first class support for tablets and mobile devices. The module discusses which mobile platforms are currently supported as well as the steps one must go through to configure a tablet or a mobile device with the Power BI app. The module concludes with a discussion of d</a:t>
            </a:r>
            <a:r>
              <a:rPr lang="en-US" dirty="0" smtClean="0"/>
              <a:t>ashboard design principles that are important to keep in mind when targeting the Power BI app on</a:t>
            </a:r>
            <a:r>
              <a:rPr lang="en-US" baseline="0" dirty="0" smtClean="0"/>
              <a:t> m</a:t>
            </a:r>
            <a:r>
              <a:rPr lang="en-US" dirty="0" smtClean="0"/>
              <a:t>obile devices.</a:t>
            </a: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124681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dirty="0" smtClean="0"/>
              <a:t>Click icon to add table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Creating Dashboards for Mobile Devices</a:t>
            </a:r>
            <a:endParaRPr lang="en-US" sz="2600" dirty="0"/>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Power BI Architecture for Mobile Devices</a:t>
            </a:r>
          </a:p>
          <a:p>
            <a:pPr>
              <a:buFont typeface="Wingdings" panose="05000000000000000000" pitchFamily="2" charset="2"/>
              <a:buChar char="Ø"/>
            </a:pPr>
            <a:r>
              <a:rPr lang="en-US" dirty="0" smtClean="0"/>
              <a:t>Power BI Apps and Supported Mobile Platforms</a:t>
            </a:r>
          </a:p>
          <a:p>
            <a:pPr>
              <a:buFont typeface="Wingdings" panose="05000000000000000000" pitchFamily="2" charset="2"/>
              <a:buChar char="Ø"/>
            </a:pPr>
            <a:r>
              <a:rPr lang="en-US" dirty="0" smtClean="0"/>
              <a:t>Configuring Mobile Devices for Power BI</a:t>
            </a:r>
          </a:p>
          <a:p>
            <a:pPr>
              <a:buFont typeface="Wingdings" panose="05000000000000000000" pitchFamily="2" charset="2"/>
              <a:buChar char="Ø"/>
            </a:pPr>
            <a:r>
              <a:rPr lang="en-US" dirty="0"/>
              <a:t>Dashboard </a:t>
            </a:r>
            <a:r>
              <a:rPr lang="en-US" dirty="0" smtClean="0"/>
              <a:t>Design Principles for </a:t>
            </a:r>
            <a:r>
              <a:rPr lang="en-US" dirty="0" smtClean="0"/>
              <a:t>Mobile Devices</a:t>
            </a:r>
            <a:endParaRPr lang="en-US" dirty="0" smtClean="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schemas.microsoft.com/office/2006/metadata/propertie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http://purl.org/dc/term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CPT_Wave15</Template>
  <TotalTime>2785</TotalTime>
  <Words>153</Words>
  <Application>Microsoft Office PowerPoint</Application>
  <PresentationFormat>On-screen Show (4:3)</PresentationFormat>
  <Paragraphs>7</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Black</vt:lpstr>
      <vt:lpstr>Calibri</vt:lpstr>
      <vt:lpstr>Lucida Console</vt:lpstr>
      <vt:lpstr>Wingdings</vt:lpstr>
      <vt:lpstr>CPT_Wave15</vt:lpstr>
      <vt:lpstr>Creating Dashboards for Mobile Devices</vt:lpstr>
      <vt:lpstr>Agenda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Dashboards for Mobile Devices</dc:title>
  <dc:creator>Ted Pattison</dc:creator>
  <cp:lastModifiedBy>Ted Pattison</cp:lastModifiedBy>
  <cp:revision>212</cp:revision>
  <dcterms:created xsi:type="dcterms:W3CDTF">2012-04-13T19:17:02Z</dcterms:created>
  <dcterms:modified xsi:type="dcterms:W3CDTF">2015-08-25T15:36:09Z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