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handoutMasterIdLst>
    <p:handoutMasterId r:id="rId9"/>
  </p:handoutMasterIdLst>
  <p:sldIdLst>
    <p:sldId id="279" r:id="rId6"/>
    <p:sldId id="278"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68" autoAdjust="0"/>
    <p:restoredTop sz="76130" autoAdjust="0"/>
  </p:normalViewPr>
  <p:slideViewPr>
    <p:cSldViewPr>
      <p:cViewPr varScale="1">
        <p:scale>
          <a:sx n="66" d="100"/>
          <a:sy n="66" d="100"/>
        </p:scale>
        <p:origin x="105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80" d="100"/>
          <a:sy n="80" d="100"/>
        </p:scale>
        <p:origin x="2913" y="-43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provides an overview of Power BI Desktop,</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Microsoft’s primary tool for creating custom BI solutions </a:t>
            </a:r>
            <a:r>
              <a:rPr lang="en-US" sz="1200" kern="1200" baseline="0" dirty="0" smtClean="0">
                <a:solidFill>
                  <a:schemeClr val="tx1"/>
                </a:solidFill>
                <a:effectLst/>
                <a:latin typeface="+mn-lt"/>
                <a:ea typeface="+mn-ea"/>
                <a:cs typeface="+mn-cs"/>
              </a:rPr>
              <a:t>using </a:t>
            </a:r>
            <a:r>
              <a:rPr lang="en-US" sz="1200" kern="1200" dirty="0" smtClean="0">
                <a:solidFill>
                  <a:schemeClr val="tx1"/>
                </a:solidFill>
                <a:effectLst/>
                <a:latin typeface="+mn-lt"/>
                <a:ea typeface="+mn-ea"/>
                <a:cs typeface="+mn-cs"/>
              </a:rPr>
              <a:t>the Power BI service. Students will learn how to install and configure Power BI Desktop as well as how to import data and create datasets. The module provides students with an introductory tour of how to get around in Power</a:t>
            </a:r>
            <a:r>
              <a:rPr lang="en-US" sz="1200" kern="1200" baseline="0" dirty="0" smtClean="0">
                <a:solidFill>
                  <a:schemeClr val="tx1"/>
                </a:solidFill>
                <a:effectLst/>
                <a:latin typeface="+mn-lt"/>
                <a:ea typeface="+mn-ea"/>
                <a:cs typeface="+mn-cs"/>
              </a:rPr>
              <a:t> BI Desktop as well as how to import data and to create datasets. Students will learn about the PBIX file format used by Power BI Desktop as well as the process used to create dashboards and reports and to publish them to the Power BI </a:t>
            </a:r>
            <a:r>
              <a:rPr lang="en-US" sz="1200" kern="1200" baseline="0" smtClean="0">
                <a:solidFill>
                  <a:schemeClr val="tx1"/>
                </a:solidFill>
                <a:effectLst/>
                <a:latin typeface="+mn-lt"/>
                <a:ea typeface="+mn-ea"/>
                <a:cs typeface="+mn-cs"/>
              </a:rPr>
              <a:t>service.</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Getting Started with Power BI Desktop</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Installing Power BI Desktop</a:t>
            </a:r>
          </a:p>
          <a:p>
            <a:pPr>
              <a:buFont typeface="Wingdings" panose="05000000000000000000" pitchFamily="2" charset="2"/>
              <a:buChar char="Ø"/>
            </a:pPr>
            <a:r>
              <a:rPr lang="en-US" dirty="0" smtClean="0"/>
              <a:t>Getting Around Inside Power BI Desktop</a:t>
            </a:r>
          </a:p>
          <a:p>
            <a:pPr>
              <a:buFont typeface="Wingdings" panose="05000000000000000000" pitchFamily="2" charset="2"/>
              <a:buChar char="Ø"/>
            </a:pPr>
            <a:r>
              <a:rPr lang="en-US" dirty="0" smtClean="0"/>
              <a:t>Importing Data to Creating Datasets</a:t>
            </a:r>
          </a:p>
          <a:p>
            <a:pPr>
              <a:buFont typeface="Wingdings" panose="05000000000000000000" pitchFamily="2" charset="2"/>
              <a:buChar char="Ø"/>
            </a:pPr>
            <a:r>
              <a:rPr lang="en-US" dirty="0" smtClean="0"/>
              <a:t>Understanding the PBIX File Format</a:t>
            </a:r>
          </a:p>
          <a:p>
            <a:pPr>
              <a:buFont typeface="Wingdings" panose="05000000000000000000" pitchFamily="2" charset="2"/>
              <a:buChar char="Ø"/>
            </a:pPr>
            <a:r>
              <a:rPr lang="en-US" dirty="0" smtClean="0"/>
              <a:t>Publishing </a:t>
            </a:r>
            <a:r>
              <a:rPr lang="en-US" dirty="0" smtClean="0"/>
              <a:t>Datasets and </a:t>
            </a:r>
            <a:r>
              <a:rPr lang="en-US" dirty="0" smtClean="0"/>
              <a:t>Reports</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5342</TotalTime>
  <Words>140</Words>
  <Application>Microsoft Office PowerPoint</Application>
  <PresentationFormat>On-screen Show (4:3)</PresentationFormat>
  <Paragraphs>8</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CPT_Wave15</vt:lpstr>
      <vt:lpstr>Getting Started with Power BI Desktop</vt:lpstr>
      <vt:lpstr>Agenda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 BI Desktop</dc:title>
  <dc:creator>Ted Pattison</dc:creator>
  <cp:lastModifiedBy>Ted Pattison</cp:lastModifiedBy>
  <cp:revision>201</cp:revision>
  <dcterms:created xsi:type="dcterms:W3CDTF">2012-04-13T19:17:02Z</dcterms:created>
  <dcterms:modified xsi:type="dcterms:W3CDTF">2015-11-02T10:47:33Z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