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8"/>
  </p:notesMasterIdLst>
  <p:handoutMasterIdLst>
    <p:handoutMasterId r:id="rId9"/>
  </p:handoutMasterIdLst>
  <p:sldIdLst>
    <p:sldId id="279" r:id="rId6"/>
    <p:sldId id="278"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6644" autoAdjust="0"/>
    <p:restoredTop sz="70823" autoAdjust="0"/>
  </p:normalViewPr>
  <p:slideViewPr>
    <p:cSldViewPr>
      <p:cViewPr varScale="1">
        <p:scale>
          <a:sx n="63" d="100"/>
          <a:sy n="63" d="100"/>
        </p:scale>
        <p:origin x="1522" y="53"/>
      </p:cViewPr>
      <p:guideLst>
        <p:guide orient="horz" pos="2160"/>
        <p:guide pos="2880"/>
      </p:guideLst>
    </p:cSldViewPr>
  </p:slideViewPr>
  <p:outlineViewPr>
    <p:cViewPr>
      <p:scale>
        <a:sx n="33" d="100"/>
        <a:sy n="33" d="100"/>
      </p:scale>
      <p:origin x="0" y="-5607"/>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90" d="100"/>
          <a:sy n="90" d="100"/>
        </p:scale>
        <p:origin x="2685" y="-43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smtClean="0"/>
              <a:t>0x - Lecture Title</a:t>
            </a:r>
            <a:endParaRPr lang="en-US" dirty="0"/>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begins by explaining the fundamental</a:t>
            </a:r>
            <a:r>
              <a:rPr lang="en-US" sz="1200" kern="1200" baseline="0" dirty="0" smtClean="0">
                <a:solidFill>
                  <a:schemeClr val="tx1"/>
                </a:solidFill>
                <a:effectLst/>
                <a:latin typeface="+mn-lt"/>
                <a:ea typeface="+mn-ea"/>
                <a:cs typeface="+mn-cs"/>
              </a:rPr>
              <a:t> concepts and the relationship between reports, </a:t>
            </a:r>
            <a:r>
              <a:rPr lang="en-US" sz="1200" dirty="0" smtClean="0"/>
              <a:t>visualizations, dashboard and tiles. </a:t>
            </a:r>
            <a:r>
              <a:rPr lang="en-US" sz="1200" dirty="0" smtClean="0"/>
              <a:t>Students will learn how to design reports using Power BI Desktop and the standard set of Power BI visualizations as well as how to publish reports to the Power BI service. The module also discusses how to make reports more interactive</a:t>
            </a:r>
            <a:r>
              <a:rPr lang="en-US" sz="1200" baseline="0" dirty="0" smtClean="0"/>
              <a:t> using filters and slicers. </a:t>
            </a:r>
            <a:r>
              <a:rPr lang="en-US" sz="1200" dirty="0" smtClean="0"/>
              <a:t>Students will</a:t>
            </a:r>
            <a:r>
              <a:rPr lang="en-US" sz="1200" baseline="0" dirty="0" smtClean="0"/>
              <a:t> also learn how to create dashboards in Power BI which display summary information as well as how to use dashboard tiles to link a dashboard to reports and underlying datasets which allow users to drill down in greater levels of detail and granularity.</a:t>
            </a: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24681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dirty="0" smtClean="0"/>
              <a:t>Click icon to add table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Creating </a:t>
            </a:r>
            <a:r>
              <a:rPr lang="en-US" sz="2400" dirty="0" smtClean="0"/>
              <a:t>Dashboards and Reports in </a:t>
            </a:r>
            <a:r>
              <a:rPr lang="en-US" sz="2400" dirty="0"/>
              <a:t>Power </a:t>
            </a:r>
            <a:r>
              <a:rPr lang="en-US" sz="2400" dirty="0" smtClean="0"/>
              <a:t>BI</a:t>
            </a:r>
            <a:endParaRPr lang="en-US" sz="2600" dirty="0"/>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Designing Reports and Visualizations</a:t>
            </a:r>
          </a:p>
          <a:p>
            <a:r>
              <a:rPr lang="en-US" dirty="0" smtClean="0"/>
              <a:t>Designing Reports using Power BI Visualizations</a:t>
            </a:r>
            <a:endParaRPr lang="en-US" dirty="0"/>
          </a:p>
          <a:p>
            <a:r>
              <a:rPr lang="en-US" dirty="0" smtClean="0"/>
              <a:t>Interactive Reporting using Filters and </a:t>
            </a:r>
            <a:r>
              <a:rPr lang="en-US" dirty="0" smtClean="0"/>
              <a:t>Slicers</a:t>
            </a:r>
          </a:p>
          <a:p>
            <a:r>
              <a:rPr lang="en-US" dirty="0" smtClean="0"/>
              <a:t>Creating Power BI Dashboards</a:t>
            </a:r>
            <a:endParaRPr lang="en-US" dirty="0" smtClean="0"/>
          </a:p>
          <a:p>
            <a:endParaRPr lang="en-US" dirty="0" smtClean="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www.w3.org/XML/1998/namespace"/>
    <ds:schemaRef ds:uri="http://purl.org/dc/elements/1.1/"/>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8308</TotalTime>
  <Words>141</Words>
  <Application>Microsoft Office PowerPoint</Application>
  <PresentationFormat>On-screen Show (4:3)</PresentationFormat>
  <Paragraphs>7</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Black</vt:lpstr>
      <vt:lpstr>Calibri</vt:lpstr>
      <vt:lpstr>Lucida Console</vt:lpstr>
      <vt:lpstr>Wingdings</vt:lpstr>
      <vt:lpstr>CPT_Wave15</vt:lpstr>
      <vt:lpstr>Creating Dashboards and Reports in Power BI</vt:lpstr>
      <vt:lpstr>Agenda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Dashboards and Reports in Power BI</dc:title>
  <dc:creator>Ted Pattison</dc:creator>
  <cp:lastModifiedBy>Ted Pattison</cp:lastModifiedBy>
  <cp:revision>219</cp:revision>
  <dcterms:created xsi:type="dcterms:W3CDTF">2012-04-13T19:17:02Z</dcterms:created>
  <dcterms:modified xsi:type="dcterms:W3CDTF">2015-08-25T15:23:59Z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