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80" d="100"/>
          <a:sy n="80" d="100"/>
        </p:scale>
        <p:origin x="-630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Page Design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04-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8949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Page Design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06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Pages and Design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04-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outerShdw blurRad="50800" dist="38100" dir="2700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Design and Provisioning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smtClean="0"/>
              <a:t>Customizable Pages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Web Part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Web Part Page template</a:t>
            </a:r>
          </a:p>
          <a:p>
            <a:pPr lvl="1"/>
            <a:r>
              <a:rPr lang="en-US" dirty="0" smtClean="0"/>
              <a:t>Inherit from WebPartPage</a:t>
            </a:r>
          </a:p>
          <a:p>
            <a:pPr lvl="1"/>
            <a:r>
              <a:rPr lang="en-US" dirty="0" smtClean="0"/>
              <a:t>Add one or more Web Part Zones</a:t>
            </a:r>
            <a:endParaRPr lang="en-US" dirty="0"/>
          </a:p>
        </p:txBody>
      </p:sp>
      <p:pic>
        <p:nvPicPr>
          <p:cNvPr id="4" name="Picture 3" descr="Figure03-07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925368"/>
            <a:ext cx="6934200" cy="37040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63000" cy="715963"/>
          </a:xfrm>
        </p:spPr>
        <p:txBody>
          <a:bodyPr/>
          <a:lstStyle/>
          <a:p>
            <a:r>
              <a:rPr lang="en-US" dirty="0" smtClean="0"/>
              <a:t>Templates for Web Part Pages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04800" y="335369"/>
            <a:ext cx="8534400" cy="6294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="~masterurl/default.master"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Inherits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="Microsoft.SharePoint.WebPartPages.WebPartPage,[asm name]"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progid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="SharePoint.WebPartPage.Document"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%&gt;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Register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Tagprefix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="WebPartPages"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="Microsoft.SharePoint.WebPartPages"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="Microsoft.SharePoint, [asm name]"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0000FF" mc:Ignorable="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h3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 Web Part 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h3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0000FF" mc:Ignorable="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width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="100%"&gt;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valign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="top"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style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="width:50%"&gt;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WebPartPages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WebPartZone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="Left"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FrameType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="TitleBarOnly"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="Left Web Part Zone"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valign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="top"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style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="width:50%"&gt;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WebPartPages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WebPartZone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="Right"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FrameType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="TitleBarOnly"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    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="Right Web Part Zone"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0000FF" mc:Ignorable="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Web Parts into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Parts can be pre-populated into zones</a:t>
            </a:r>
          </a:p>
          <a:p>
            <a:pPr lvl="1"/>
            <a:r>
              <a:rPr lang="en-US" dirty="0" smtClean="0"/>
              <a:t>Can be done declaratively through CAML</a:t>
            </a:r>
          </a:p>
          <a:p>
            <a:pPr lvl="1"/>
            <a:r>
              <a:rPr lang="en-US" dirty="0" smtClean="0"/>
              <a:t>Can be done programmatically through WSS OM</a:t>
            </a:r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3048000"/>
            <a:ext cx="8534400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WebPartPage.aspx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WebPartPage03.aspx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Ghostable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&lt;!--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Add a Web Part to right zone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--&gt;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AllUsersWebPart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WebPartZoneID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Right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WebPartOrder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&lt;![CDATA[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="http://schemas.microsoft.com/WebPart/v2"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xmlns:iwp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="http://schemas.microsoft.com/WebPart/v2/Image"&gt;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&lt;Assembly&gt;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name]&lt;/Assembly&gt;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Microsoft.SharePoint.WebPartPages.ImageWebPart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FrameType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&gt;None&lt;/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FrameType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&lt;Title&gt;Watch My Gears Run&lt;/Title&gt;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iwp:ImageLink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&gt;/_layouts/images/GEARS_AN.GIF&lt;/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iwp:ImageLink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                 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]]&gt;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AllUsersWebPart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parsing and Safe Mode restrictions</a:t>
            </a:r>
          </a:p>
          <a:p>
            <a:r>
              <a:rPr lang="en-US" dirty="0" smtClean="0"/>
              <a:t>Creating custom page templates</a:t>
            </a:r>
          </a:p>
          <a:p>
            <a:r>
              <a:rPr lang="en-US" dirty="0" smtClean="0"/>
              <a:t>Designing Web Part Pages</a:t>
            </a:r>
          </a:p>
          <a:p>
            <a:r>
              <a:rPr lang="en-US" dirty="0" smtClean="0"/>
              <a:t>Master Pages</a:t>
            </a:r>
          </a:p>
          <a:p>
            <a:r>
              <a:rPr lang="en-US" dirty="0" smtClean="0"/>
              <a:t>Branding a site collection with a custom feature</a:t>
            </a:r>
          </a:p>
          <a:p>
            <a:r>
              <a:rPr lang="en-US" dirty="0" smtClean="0"/>
              <a:t>Understanding and extending core.css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parsing and Safe Mode restrictions</a:t>
            </a:r>
          </a:p>
          <a:p>
            <a:r>
              <a:rPr lang="en-US" dirty="0" smtClean="0"/>
              <a:t>Creating custom page templates</a:t>
            </a:r>
          </a:p>
          <a:p>
            <a:r>
              <a:rPr lang="en-US" dirty="0" smtClean="0"/>
              <a:t>Provisioning page instances</a:t>
            </a:r>
          </a:p>
          <a:p>
            <a:r>
              <a:rPr lang="en-US" dirty="0" smtClean="0"/>
              <a:t>Designing Web Part Pages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Page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Site Pages are part of site</a:t>
            </a:r>
          </a:p>
          <a:p>
            <a:pPr lvl="1"/>
            <a:r>
              <a:rPr lang="en-US" sz="2000" dirty="0" smtClean="0"/>
              <a:t>Represented with </a:t>
            </a:r>
            <a:r>
              <a:rPr 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SPFile</a:t>
            </a:r>
            <a:r>
              <a:rPr lang="en-US" sz="2000" dirty="0" smtClean="0"/>
              <a:t> objects</a:t>
            </a:r>
          </a:p>
          <a:p>
            <a:pPr lvl="1"/>
            <a:r>
              <a:rPr lang="en-US" sz="2000" dirty="0" smtClean="0"/>
              <a:t>Structured in </a:t>
            </a:r>
            <a:r>
              <a:rPr 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SPFolder</a:t>
            </a:r>
            <a:r>
              <a:rPr lang="en-US" sz="2000" dirty="0" smtClean="0"/>
              <a:t> objects</a:t>
            </a:r>
          </a:p>
          <a:p>
            <a:endParaRPr lang="en-US" sz="2400" dirty="0"/>
          </a:p>
        </p:txBody>
      </p:sp>
      <p:pic>
        <p:nvPicPr>
          <p:cNvPr id="4" name="Picture 3" descr="Figure03-0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524000"/>
            <a:ext cx="2954134" cy="4215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CustomSitePages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Page template vs. page instance</a:t>
            </a:r>
          </a:p>
          <a:p>
            <a:pPr lvl="1"/>
            <a:r>
              <a:rPr lang="en-US" dirty="0" smtClean="0"/>
              <a:t>Page customization</a:t>
            </a:r>
          </a:p>
          <a:p>
            <a:pPr lvl="1"/>
            <a:r>
              <a:rPr lang="en-US" dirty="0" smtClean="0"/>
              <a:t>SafeMode processing</a:t>
            </a:r>
            <a:endParaRPr lang="en-US" dirty="0"/>
          </a:p>
        </p:txBody>
      </p:sp>
      <p:pic>
        <p:nvPicPr>
          <p:cNvPr id="4" name="Picture 3" descr="Figure03-0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1600200"/>
            <a:ext cx="2888094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'Hello World' Page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Template can be added to feature</a:t>
            </a:r>
          </a:p>
          <a:p>
            <a:pPr lvl="1"/>
            <a:r>
              <a:rPr lang="en-US" dirty="0" smtClean="0"/>
              <a:t>MasterPageFile points to </a:t>
            </a:r>
            <a:r>
              <a:rPr lang="en-US" sz="2000" b="1" noProof="1" smtClean="0">
                <a:latin typeface="Lucida Console" pitchFamily="49" charset="0"/>
              </a:rPr>
              <a:t>~masterurl/default.master</a:t>
            </a:r>
          </a:p>
          <a:p>
            <a:pPr lvl="1"/>
            <a:r>
              <a:rPr lang="en-US" sz="2000" b="1" dirty="0" err="1" smtClean="0">
                <a:latin typeface="Lucida Console" pitchFamily="49" charset="0"/>
              </a:rPr>
              <a:t>progid</a:t>
            </a:r>
            <a:r>
              <a:rPr lang="en-US" dirty="0" smtClean="0"/>
              <a:t> adds support for SharePoint Designer</a:t>
            </a:r>
            <a:endParaRPr 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04800" y="3200400"/>
            <a:ext cx="84582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MasterPageFile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="~masterurl/default.master"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progid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="SharePoint.WebPartPage.Document"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%&gt;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="PlaceHolderMain"&gt;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h3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 World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h3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A simple page template used to create site pages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0000FF" mc:Ignorable="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 Page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3434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Module element used to provision page instance</a:t>
            </a:r>
          </a:p>
          <a:p>
            <a:pPr lvl="1"/>
            <a:r>
              <a:rPr lang="en-US" sz="2000" dirty="0" smtClean="0"/>
              <a:t>File element per page instance</a:t>
            </a:r>
          </a:p>
          <a:p>
            <a:pPr lvl="1"/>
            <a:r>
              <a:rPr lang="en-US" sz="2000" dirty="0" smtClean="0"/>
              <a:t>Supports page ghosting</a:t>
            </a:r>
            <a:endParaRPr lang="en-US" sz="2000" dirty="0"/>
          </a:p>
        </p:txBody>
      </p:sp>
      <p:pic>
        <p:nvPicPr>
          <p:cNvPr id="4" name="Picture 3" descr="Figure03-0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488072"/>
            <a:ext cx="3751791" cy="2245728"/>
          </a:xfrm>
          <a:prstGeom prst="rect">
            <a:avLst/>
          </a:prstGeom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219200" y="4419600"/>
            <a:ext cx="69342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PageTemplates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SitePages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Page01.aspx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Ghostable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Navigation Support for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7912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Navigation nodes can be added</a:t>
            </a:r>
          </a:p>
          <a:p>
            <a:pPr lvl="1"/>
            <a:r>
              <a:rPr lang="en-US" sz="2000" dirty="0" smtClean="0"/>
              <a:t>Can be added during feature activation</a:t>
            </a:r>
          </a:p>
          <a:p>
            <a:pPr lvl="1"/>
            <a:r>
              <a:rPr lang="en-US" sz="2000" dirty="0" smtClean="0"/>
              <a:t>Can be added to top-link bar </a:t>
            </a:r>
          </a:p>
          <a:p>
            <a:pPr lvl="1"/>
            <a:r>
              <a:rPr lang="en-US" sz="2000" dirty="0" smtClean="0"/>
              <a:t>Can be added to QuickLaunch</a:t>
            </a:r>
          </a:p>
          <a:p>
            <a:pPr lvl="1"/>
            <a:r>
              <a:rPr lang="en-US" sz="2000" dirty="0" smtClean="0"/>
              <a:t>Nodes created as SPNavigationNode</a:t>
            </a:r>
            <a:endParaRPr lang="en-US" sz="2000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04800" y="3812500"/>
            <a:ext cx="8458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FeatureReceiver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FeatureActivated(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SPFeatureReceiverProperties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properties) {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get a hold off current site in context of feature activation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 = 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)properties.Feature.Parent;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SPNavigationNodeCollection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topNav = site.Navigation.TopNavigationBar;     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create dropdown menu for custom site pages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DropDownMenu1 =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"Custom Site Pages"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false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topNav[0].Children.AddAsLast(DropDownMenu1);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DropDownMenu1.Children.AddAsLast(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"Site Page 1"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"SitePages/Page01.aspx"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noProof="1" smtClean="0">
                <a:latin typeface="Lucida Console" pitchFamily="49" charset="0"/>
                <a:cs typeface="Times New Roman" pitchFamily="18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Times New Roman" pitchFamily="18" charset="0"/>
              </a:rPr>
              <a:t>}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71600"/>
            <a:ext cx="2971800" cy="2217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Mode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site pages run in SafeMode</a:t>
            </a:r>
          </a:p>
          <a:p>
            <a:pPr lvl="1"/>
            <a:r>
              <a:rPr lang="en-US" dirty="0" smtClean="0"/>
              <a:t>They do not support inline code</a:t>
            </a:r>
          </a:p>
          <a:p>
            <a:pPr lvl="1"/>
            <a:r>
              <a:rPr lang="en-US" dirty="0" smtClean="0"/>
              <a:t>They only support controls registered as SafeControls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03-0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971800"/>
            <a:ext cx="6553200" cy="35666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Pages with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kinds of ASP.NET controls</a:t>
            </a:r>
          </a:p>
          <a:p>
            <a:pPr lvl="1"/>
            <a:r>
              <a:rPr lang="en-US" dirty="0" smtClean="0"/>
              <a:t>Custom controls</a:t>
            </a:r>
          </a:p>
          <a:p>
            <a:pPr lvl="1"/>
            <a:r>
              <a:rPr lang="en-US" dirty="0" smtClean="0"/>
              <a:t>User controls</a:t>
            </a:r>
            <a:endParaRPr lang="en-US" dirty="0"/>
          </a:p>
        </p:txBody>
      </p:sp>
      <p:pic>
        <p:nvPicPr>
          <p:cNvPr id="4" name="Picture 3" descr="Figure03-0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971800"/>
            <a:ext cx="4876800" cy="35224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http://intranet.sharepointblackops.com/Courses/GSA401/_layouts/DocIdRedir.aspx?ID=3CC2HQU7XWNV-46-37</Url>
      <Description>3CC2HQU7XWNV-46-37</Description>
    </_dlc_DocIdUrl>
    <_dlc_DocId xmlns="c83d3ea4-1015-4b4b-bfa9-09fbcd7aa64d">3CC2HQU7XWNV-46-37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E766A53-FEB6-426B-8899-7D53A6239049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602B2D3F-E495-4668-B6F8-660E972C1CE0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2</TotalTime>
  <Words>911</Words>
  <Application>Microsoft Office PowerPoint</Application>
  <PresentationFormat>On-screen Show (4:3)</PresentationFormat>
  <Paragraphs>180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CPT_Slide_Template</vt:lpstr>
      <vt:lpstr>Page Design and Provisioning</vt:lpstr>
      <vt:lpstr>Agenda</vt:lpstr>
      <vt:lpstr>Site Page Fundamentals</vt:lpstr>
      <vt:lpstr>Demo: CustomSitePages</vt:lpstr>
      <vt:lpstr>'Hello World' Page Template</vt:lpstr>
      <vt:lpstr>Provisioning a Page Instance</vt:lpstr>
      <vt:lpstr>Adding Navigation Support for Pages</vt:lpstr>
      <vt:lpstr>Safe Mode Processing</vt:lpstr>
      <vt:lpstr>Designing Pages with Controls</vt:lpstr>
      <vt:lpstr>Designing Web Part Pages</vt:lpstr>
      <vt:lpstr>Templates for Web Part Pages</vt:lpstr>
      <vt:lpstr>Adding Web Parts into Zones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Design and Provisioning</dc:title>
  <dc:creator>TedP</dc:creator>
  <cp:lastModifiedBy>Andrew Connell</cp:lastModifiedBy>
  <cp:revision>3</cp:revision>
  <dcterms:created xsi:type="dcterms:W3CDTF">2009-05-22T13:28:21Z</dcterms:created>
  <dcterms:modified xsi:type="dcterms:W3CDTF">2010-01-22T22:44:23Z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372b4d4e-4c1b-4e03-9908-81161acff8b5</vt:lpwstr>
  </property>
</Properties>
</file>