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80" d="100"/>
          <a:sy n="80" d="100"/>
        </p:scale>
        <p:origin x="-12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79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11 - Site Definitions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11-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2415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11 - Site Definitions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65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2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Creating and Testing Site Definitions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11-</a:t>
            </a:r>
            <a:fld id="{073E6628-0705-4E34-90AA-D61A964D0AF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CPT_Arrows_Trans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39200" y="76200"/>
            <a:ext cx="228600" cy="22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Site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Origin of Life for a WSS Site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Freshly Created Test Site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38" y="1323403"/>
            <a:ext cx="7434262" cy="515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top-level provisioning instructions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7881598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76662"/>
            <a:ext cx="8686800" cy="44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749" y="1219200"/>
            <a:ext cx="7445851" cy="539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975" y="1543050"/>
            <a:ext cx="7210425" cy="485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</a:t>
            </a:r>
            <a:r>
              <a:rPr lang="en-US" dirty="0" err="1" smtClean="0"/>
              <a:t>AllUsersWebPart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8382001" cy="3282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WEBTEMP*.XML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" y="1495425"/>
            <a:ext cx="7753350" cy="307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site definition?</a:t>
            </a:r>
          </a:p>
          <a:p>
            <a:r>
              <a:rPr lang="en-US" dirty="0" smtClean="0"/>
              <a:t>Built-in site definitions with WSS and MOSS</a:t>
            </a:r>
          </a:p>
          <a:p>
            <a:r>
              <a:rPr lang="en-US" dirty="0" smtClean="0"/>
              <a:t>The Global Site Definition</a:t>
            </a:r>
          </a:p>
          <a:p>
            <a:r>
              <a:rPr lang="en-US" dirty="0" smtClean="0"/>
              <a:t>Creating a site definition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site definition?</a:t>
            </a:r>
          </a:p>
          <a:p>
            <a:r>
              <a:rPr lang="en-US" dirty="0" smtClean="0"/>
              <a:t>Built-in site definitions with WSS and MOSS</a:t>
            </a:r>
          </a:p>
          <a:p>
            <a:r>
              <a:rPr lang="en-US" dirty="0" smtClean="0"/>
              <a:t>The Global Site Definition</a:t>
            </a:r>
          </a:p>
          <a:p>
            <a:r>
              <a:rPr lang="en-US" dirty="0" smtClean="0"/>
              <a:t>Creating a site definition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Site Definition?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Top-level component for site provisioning</a:t>
            </a:r>
          </a:p>
          <a:p>
            <a:pPr lvl="1"/>
            <a:r>
              <a:rPr lang="en-US" dirty="0" smtClean="0"/>
              <a:t>Used to create site templates</a:t>
            </a:r>
          </a:p>
          <a:p>
            <a:pPr lvl="1"/>
            <a:r>
              <a:rPr lang="en-US" dirty="0" smtClean="0"/>
              <a:t>Aggregates smaller, more modular definitions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Every site is provisioned from a site definition</a:t>
            </a:r>
          </a:p>
          <a:p>
            <a:pPr lvl="1"/>
            <a:r>
              <a:rPr lang="en-US" dirty="0" smtClean="0"/>
              <a:t>The association remains in place for lifetime of site</a:t>
            </a:r>
          </a:p>
          <a:p>
            <a:pPr lvl="1"/>
            <a:r>
              <a:rPr lang="en-US" dirty="0" smtClean="0"/>
              <a:t>Each site definition has one or more configurations</a:t>
            </a:r>
          </a:p>
          <a:p>
            <a:pPr lvl="1"/>
            <a:r>
              <a:rPr lang="en-US" dirty="0" smtClean="0"/>
              <a:t>Each configuration can serve as creatable site template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files make up a Site Definition?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ONET.XML</a:t>
            </a:r>
          </a:p>
          <a:p>
            <a:pPr lvl="1"/>
            <a:r>
              <a:rPr lang="en-US" dirty="0" smtClean="0"/>
              <a:t>Acts as manifest for site definition</a:t>
            </a:r>
          </a:p>
          <a:p>
            <a:endParaRPr lang="en-US" dirty="0" smtClean="0"/>
          </a:p>
          <a:p>
            <a:r>
              <a:rPr lang="en-US" dirty="0" smtClean="0"/>
              <a:t>WEBTEMP.XML</a:t>
            </a:r>
          </a:p>
          <a:p>
            <a:pPr lvl="1"/>
            <a:r>
              <a:rPr lang="en-US" dirty="0" smtClean="0"/>
              <a:t>Language-specific file used to activate site definition</a:t>
            </a:r>
          </a:p>
          <a:p>
            <a:endParaRPr lang="en-US" dirty="0" smtClean="0"/>
          </a:p>
          <a:p>
            <a:r>
              <a:rPr lang="en-US" dirty="0" smtClean="0"/>
              <a:t>Page template files</a:t>
            </a:r>
          </a:p>
          <a:p>
            <a:pPr lvl="1"/>
            <a:r>
              <a:rPr lang="en-US" dirty="0" smtClean="0"/>
              <a:t>Used to provision home page and secondary pages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SharePoint Site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Out-of-box with WSS</a:t>
            </a:r>
          </a:p>
          <a:p>
            <a:pPr lvl="1"/>
            <a:r>
              <a:rPr lang="en-US" dirty="0" smtClean="0"/>
              <a:t>STS, MPS, CENTRALADMIN, Blog, Wiki</a:t>
            </a:r>
          </a:p>
          <a:p>
            <a:pPr lvl="1"/>
            <a:r>
              <a:rPr lang="en-US" dirty="0" smtClean="0"/>
              <a:t>All others in picture provided by MOSS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342" y="3048000"/>
            <a:ext cx="8401658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Site From A Site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site from Team Site template</a:t>
            </a:r>
          </a:p>
          <a:p>
            <a:pPr lvl="1"/>
            <a:r>
              <a:rPr lang="en-US" dirty="0" smtClean="0"/>
              <a:t>Using default configuration for STS site definition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Create a new site from Blank Site template</a:t>
            </a:r>
          </a:p>
          <a:p>
            <a:pPr lvl="1"/>
            <a:r>
              <a:rPr lang="en-US" dirty="0" smtClean="0"/>
              <a:t>Using explicit configuration from STS site definition</a:t>
            </a:r>
          </a:p>
          <a:p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0" y="2514600"/>
            <a:ext cx="72390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noProof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STSADM.EXE -o createsite -url http://litwareinc.com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noProof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      -ownerlogin LITWAREINC\Administrator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noProof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      -owneremail administrator@Litwareinc.com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      -sitetemplate STS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3000" y="4913293"/>
            <a:ext cx="72390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noProof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STSADM.EXE -o createsite -url http://litwareinc.com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noProof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      -ownerlogin LITWAREINC\Administrator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noProof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      -owneremail administrator@Litwareinc.com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      -sitetemplate STS#1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Global Site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global provisioning instructions</a:t>
            </a:r>
          </a:p>
          <a:p>
            <a:pPr lvl="1"/>
            <a:r>
              <a:rPr lang="en-US" dirty="0" smtClean="0"/>
              <a:t>What's inside affects provisioning for every site in farm</a:t>
            </a:r>
          </a:p>
          <a:p>
            <a:pPr lvl="1"/>
            <a:r>
              <a:rPr lang="en-US" dirty="0" smtClean="0"/>
              <a:t>Eliminates redundant CAML required in WSS v2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Global Site Definition defines and provisions</a:t>
            </a:r>
          </a:p>
          <a:p>
            <a:pPr lvl="1"/>
            <a:r>
              <a:rPr lang="en-US" dirty="0" smtClean="0"/>
              <a:t>Master Page Gallery and </a:t>
            </a:r>
            <a:r>
              <a:rPr lang="en-US" dirty="0" err="1" smtClean="0"/>
              <a:t>default.master</a:t>
            </a:r>
            <a:r>
              <a:rPr lang="en-US" dirty="0" smtClean="0"/>
              <a:t>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(all sites)</a:t>
            </a:r>
          </a:p>
          <a:p>
            <a:pPr lvl="1"/>
            <a:r>
              <a:rPr lang="en-US" dirty="0" smtClean="0"/>
              <a:t>Web Part Gallery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(top-level sites only)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List Template Gallery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(top-level sites only)</a:t>
            </a:r>
            <a:endParaRPr lang="en-US" sz="1800" dirty="0" smtClean="0"/>
          </a:p>
          <a:p>
            <a:pPr lvl="1"/>
            <a:r>
              <a:rPr lang="en-US" dirty="0" smtClean="0"/>
              <a:t>Site Template Gallery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(top-level sites only)</a:t>
            </a:r>
            <a:endParaRPr lang="en-US" sz="1800" dirty="0" smtClean="0"/>
          </a:p>
          <a:p>
            <a:pPr lvl="1"/>
            <a:r>
              <a:rPr lang="en-US" dirty="0" smtClean="0"/>
              <a:t>User Information Profile list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(top-level sites only)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Site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Visual Studio project: HelloSiteDef</a:t>
            </a:r>
          </a:p>
          <a:p>
            <a:pPr lvl="1"/>
            <a:r>
              <a:rPr lang="en-US" dirty="0" smtClean="0"/>
              <a:t>Just build the project and test it out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6112" y="2536265"/>
            <a:ext cx="3694688" cy="409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HelloSiteDef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021" y="1295400"/>
            <a:ext cx="733737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7582959AEF624DAFCB103BC41A5BAF" ma:contentTypeVersion="1" ma:contentTypeDescription="Create a new document." ma:contentTypeScope="" ma:versionID="8d586dc77cf42fd5e895ca6da970339a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http://intranet.sharepointblackops.com/Courses/GSA401/_layouts/DocIdRedir.aspx?ID=3CC2HQU7XWNV-46-43</Url>
      <Description>3CC2HQU7XWNV-46-43</Description>
    </_dlc_DocIdUrl>
    <_dlc_DocId xmlns="c83d3ea4-1015-4b4b-bfa9-09fbcd7aa64d">3CC2HQU7XWNV-46-43</_dlc_Doc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C36099C-39B5-4BAD-8B97-6F3DDF427779}"/>
</file>

<file path=customXml/itemProps2.xml><?xml version="1.0" encoding="utf-8"?>
<ds:datastoreItem xmlns:ds="http://schemas.openxmlformats.org/officeDocument/2006/customXml" ds:itemID="{A5547237-B119-45CA-BEFC-A2DA2BDB03E7}"/>
</file>

<file path=customXml/itemProps3.xml><?xml version="1.0" encoding="utf-8"?>
<ds:datastoreItem xmlns:ds="http://schemas.openxmlformats.org/officeDocument/2006/customXml" ds:itemID="{6034B84F-8F8E-48B7-9EFF-C7DE1A66BD73}"/>
</file>

<file path=customXml/itemProps4.xml><?xml version="1.0" encoding="utf-8"?>
<ds:datastoreItem xmlns:ds="http://schemas.openxmlformats.org/officeDocument/2006/customXml" ds:itemID="{12D4B436-EF52-4215-A959-78EB4B082D7A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2</TotalTime>
  <Words>695</Words>
  <Application>Microsoft Office PowerPoint</Application>
  <PresentationFormat>On-screen Show (4:3)</PresentationFormat>
  <Paragraphs>143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CPT_Slide_Template</vt:lpstr>
      <vt:lpstr>Site Definitions</vt:lpstr>
      <vt:lpstr>Agenda</vt:lpstr>
      <vt:lpstr>What is a Site Definition?</vt:lpstr>
      <vt:lpstr>What files make up a Site Definition?</vt:lpstr>
      <vt:lpstr>Standard SharePoint Site Definitions</vt:lpstr>
      <vt:lpstr>Create A Site From A Site Definition</vt:lpstr>
      <vt:lpstr>The Global Site Definition</vt:lpstr>
      <vt:lpstr>Developing Site Definitions</vt:lpstr>
      <vt:lpstr>Testing HelloSiteDef</vt:lpstr>
      <vt:lpstr>A Freshly Created Test Site</vt:lpstr>
      <vt:lpstr>ONET.XML</vt:lpstr>
      <vt:lpstr>Navbars</vt:lpstr>
      <vt:lpstr>Configurations</vt:lpstr>
      <vt:lpstr>Modules</vt:lpstr>
      <vt:lpstr>File and AllUsersWebPart</vt:lpstr>
      <vt:lpstr>WEBTEMP*.XML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Definitions</dc:title>
  <dc:creator>TedP</dc:creator>
  <cp:lastModifiedBy>Andrew Connell</cp:lastModifiedBy>
  <cp:revision>4</cp:revision>
  <cp:lastPrinted>2010-01-22T22:49:15Z</cp:lastPrinted>
  <dcterms:created xsi:type="dcterms:W3CDTF">2009-05-22T14:20:49Z</dcterms:created>
  <dcterms:modified xsi:type="dcterms:W3CDTF">2010-05-16T23:25:36Z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0x010100A87582959AEF624DAFCB103BC41A5BAF</vt:lpwstr>
  </property>
  <property fmtid="{D5CDD505-2E9C-101B-9397-08002B2CF9AE}" pid="4" name="_dlc_DocIdItemGuid">
    <vt:lpwstr>51225c9d-ff58-446e-8f3e-f1608b32ba45</vt:lpwstr>
  </property>
</Properties>
</file>