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81883" autoAdjust="0"/>
  </p:normalViewPr>
  <p:slideViewPr>
    <p:cSldViewPr>
      <p:cViewPr varScale="1">
        <p:scale>
          <a:sx n="88" d="100"/>
          <a:sy n="88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5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5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Themes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03 - Themes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Themes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Themes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Painting the</a:t>
            </a:r>
            <a:r>
              <a:rPr lang="en-US" baseline="0" dirty="0" smtClean="0"/>
              <a:t> </a:t>
            </a:r>
            <a:r>
              <a:rPr lang="en-US" baseline="0" smtClean="0"/>
              <a:t>house </a:t>
            </a:r>
            <a:r>
              <a:rPr lang="en-US" baseline="0" smtClean="0"/>
              <a:t>metaphor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Themes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Themes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Themes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some custom themes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03 - Themes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001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03 - Themes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blog.apres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thersolomon.com/blog/archive/2008/01/30/SharePoint-2007-Design-Tip-Import-your-CSS-for-SharePoint-Themes.aspx" TargetMode="External"/><Relationship Id="rId2" Type="http://schemas.openxmlformats.org/officeDocument/2006/relationships/hyperlink" Target="http://getfirebug.com/?FamilyId=E59C3964-672D-4511-BB3E-2D5E1DB91038&amp;displaylang=e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utionizing.net/2008/07/09/updating-spthemesxml-through-a-feature/?p=1367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drisgill.com/2008/08/disabling-themes-on-custom-master-pag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Themes in SharePoint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Files in the Theme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theme.css</a:t>
            </a:r>
          </a:p>
          <a:p>
            <a:pPr lvl="1"/>
            <a:r>
              <a:rPr lang="en-US" dirty="0" smtClean="0"/>
              <a:t>Most of the CSS for the Theme</a:t>
            </a:r>
          </a:p>
          <a:p>
            <a:r>
              <a:rPr lang="en-US" dirty="0" smtClean="0"/>
              <a:t>mossExtension.css</a:t>
            </a:r>
          </a:p>
          <a:p>
            <a:pPr lvl="1"/>
            <a:r>
              <a:rPr lang="en-US" dirty="0" smtClean="0"/>
              <a:t>Extra CSS applied to the end of the Theme CSS for MOSS sites</a:t>
            </a:r>
          </a:p>
          <a:p>
            <a:r>
              <a:rPr lang="en-US" dirty="0" smtClean="0"/>
              <a:t>Supporting images and CSS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SPTHEMES.XML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 references to all Themes for SharePoint</a:t>
            </a:r>
          </a:p>
          <a:p>
            <a:r>
              <a:rPr lang="en-US" dirty="0" smtClean="0"/>
              <a:t>Located in the 12 Folder:</a:t>
            </a:r>
          </a:p>
          <a:p>
            <a:pPr lvl="1"/>
            <a:r>
              <a:rPr lang="en-US" sz="1800" dirty="0" smtClean="0">
                <a:latin typeface="Consolas" pitchFamily="49" charset="0"/>
              </a:rPr>
              <a:t>C\Program Files\Common Files\Microsoft Shared\web server extensions\12\TEMPLATE\LAYOUTS\1033\SPTHEMES.XML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 	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Templates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5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TemplateID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Lacquer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TemplateID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5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DisplayName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Lacquer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DisplayName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5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Description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Lacquer has a gray background with gray control areas and orange highlights.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Description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5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Thumbnail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images/thlacquer.gif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Thumbnail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5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Preview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images/thlacquer.gif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Preview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5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5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Templates</a:t>
            </a:r>
            <a:r>
              <a:rPr lang="en-US" sz="15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Thumbnail / Preview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Thumbnail and preview images are located in the 12 Folder:</a:t>
            </a:r>
          </a:p>
          <a:p>
            <a:pPr lvl="1"/>
            <a:r>
              <a:rPr lang="en-US" sz="1800" dirty="0" smtClean="0">
                <a:latin typeface="Consolas" pitchFamily="49" charset="0"/>
              </a:rPr>
              <a:t>C:\Program Files\Common Files\Microsoft Shared\web server extensions\12\TEMPLATE\IMAGES</a:t>
            </a:r>
          </a:p>
          <a:p>
            <a:r>
              <a:rPr lang="en-US" dirty="0" smtClean="0"/>
              <a:t>OOTB Thumbnails are named “th*.gif”</a:t>
            </a:r>
          </a:p>
          <a:p>
            <a:r>
              <a:rPr lang="en-US" dirty="0" smtClean="0"/>
              <a:t>Can be GIF, JPG, or PNG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your own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Copy an OOTB Theme that is a similar design</a:t>
            </a:r>
          </a:p>
          <a:p>
            <a:pPr lvl="1"/>
            <a:r>
              <a:rPr lang="en-US" dirty="0" smtClean="0"/>
              <a:t>Make a copy of the SIMPLE folder</a:t>
            </a:r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smtClean="0"/>
              <a:t>Name the folder and .INF file the same (“WingTip” your new  Theme name)</a:t>
            </a:r>
          </a:p>
          <a:p>
            <a:pPr lvl="1"/>
            <a:r>
              <a:rPr lang="en-US" dirty="0" smtClean="0"/>
              <a:t>Alpha-Numeric only, no special characters or spaces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your own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Edit WINGTIP.INF file and replace all instances of OOTB Theme name (Simple) with your Theme name (WingTip)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</a:rPr>
              <a:t>[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</a:rPr>
              <a:t>info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</a:rPr>
              <a:t>]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title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WingTip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codepage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8C00"/>
                </a:solidFill>
                <a:latin typeface="Consolas" pitchFamily="49" charset="0"/>
              </a:rPr>
              <a:t>65001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version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3.00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format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3.00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readonly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true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refcount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8C00"/>
                </a:solidFill>
                <a:latin typeface="Consolas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 </a:t>
            </a: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</a:rPr>
              <a:t>[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</a:rPr>
              <a:t>titles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</a:rPr>
              <a:t>]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1031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WingTip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...</a:t>
            </a:r>
            <a:endParaRPr lang="en-US" sz="1600" dirty="0" smtClean="0">
              <a:latin typeface="Consolas" pitchFamily="49" charset="0"/>
            </a:endParaRP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your own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Edit SPTHEMES.XML, add an entry for your new Theme before </a:t>
            </a:r>
            <a:r>
              <a:rPr lang="en-US" dirty="0" smtClean="0">
                <a:latin typeface="Consolas" pitchFamily="49" charset="0"/>
              </a:rPr>
              <a:t>&lt;/SPThemes&gt;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 	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Templates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6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TemplateID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WingTip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TemplateID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6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DisplayName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WingTip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DisplayName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6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Description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Theme for WingTip Inc.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Description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6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Thumbnail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images/th_wingtip.gif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Thumbnail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6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	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Preview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images/th_wingtip.jpg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Preview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600" dirty="0" smtClean="0">
              <a:latin typeface="Consolas" pitchFamily="49" charset="0"/>
              <a:ea typeface="Calibri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Times New Roman"/>
              </a:rPr>
              <a:t>	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&lt;/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  <a:ea typeface="Times New Roman"/>
                <a:cs typeface="Times New Roman"/>
              </a:rPr>
              <a:t>Templates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&gt;</a:t>
            </a:r>
            <a:endParaRPr lang="en-US" sz="1600" dirty="0" smtClean="0">
              <a:latin typeface="Consolas" pitchFamily="49" charset="0"/>
            </a:endParaRPr>
          </a:p>
          <a:p>
            <a:pPr lvl="0">
              <a:buNone/>
            </a:pPr>
            <a:endParaRPr lang="en-US" dirty="0" smtClean="0">
              <a:latin typeface="Consolas" pitchFamily="49" charset="0"/>
            </a:endParaRPr>
          </a:p>
          <a:p>
            <a:pPr lvl="0">
              <a:buNone/>
            </a:pP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your own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Add a placeholder preview thumbnail to </a:t>
            </a:r>
            <a:r>
              <a:rPr lang="en-US" dirty="0" smtClean="0">
                <a:latin typeface="Consolas" pitchFamily="49" charset="0"/>
              </a:rPr>
              <a:t>\12\TEMPLATE\IMAGES</a:t>
            </a:r>
            <a:endParaRPr lang="en-US" dirty="0" smtClean="0"/>
          </a:p>
          <a:p>
            <a:pPr lvl="1"/>
            <a:r>
              <a:rPr lang="en-US" dirty="0" smtClean="0"/>
              <a:t>Replace later with an actual screenshot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a small change to theme.css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your own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Run iisreset /noforce</a:t>
            </a:r>
          </a:p>
          <a:p>
            <a:pPr lvl="1"/>
            <a:r>
              <a:rPr lang="en-US" dirty="0" smtClean="0"/>
              <a:t>Obviously you will want to not do this on production until you are ready</a:t>
            </a:r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smtClean="0"/>
              <a:t>Browse to your SharePoint site and select and apply the new Theme</a:t>
            </a:r>
          </a:p>
          <a:p>
            <a:pPr lvl="1"/>
            <a:r>
              <a:rPr lang="en-US" dirty="0" smtClean="0"/>
              <a:t>Site Actions &gt; Site Settings &gt; Modify All Site Settings | Look and Feel &gt; Site Theme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Modifying your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Open the site in SharePoint Designer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Navigate to _themes &gt; WingTip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Open Wing1011-65001.css and make some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or change images in the _themes &gt; WingTip folder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Your changes appear immediately after browser refresh</a:t>
            </a:r>
          </a:p>
          <a:p>
            <a:pPr lvl="1"/>
            <a:r>
              <a:rPr lang="en-US" dirty="0" smtClean="0"/>
              <a:t>Much nicer than changing the Theme folder in the 12 and doing an IISRESET and re-applying the Theme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Modifying your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happy with your changes move your CSS and images back to the 12 Folder in order to make them permanent</a:t>
            </a:r>
          </a:p>
          <a:p>
            <a:pPr lvl="1"/>
            <a:r>
              <a:rPr lang="en-US" dirty="0" smtClean="0"/>
              <a:t>Know that your changes are not permanent until this happens, reapplying the old theme and running IISRESET could blow away your changes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Run iisreset /noforce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Reselect and apply your Theme from the browser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Themes?</a:t>
            </a:r>
          </a:p>
          <a:p>
            <a:r>
              <a:rPr lang="en-US" dirty="0" smtClean="0"/>
              <a:t>Applying a Theme to a SharePoint site</a:t>
            </a:r>
          </a:p>
          <a:p>
            <a:r>
              <a:rPr lang="en-US" dirty="0" smtClean="0"/>
              <a:t>Themes behind the scenes</a:t>
            </a:r>
          </a:p>
          <a:p>
            <a:r>
              <a:rPr lang="en-US" dirty="0" smtClean="0"/>
              <a:t>Creating your own Theme</a:t>
            </a:r>
          </a:p>
          <a:p>
            <a:r>
              <a:rPr lang="en-US" dirty="0" smtClean="0"/>
              <a:t>Modifying your Theme</a:t>
            </a:r>
          </a:p>
          <a:p>
            <a:r>
              <a:rPr lang="en-US" dirty="0" smtClean="0"/>
              <a:t>Theme Tips and Tricks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Strange errors</a:t>
            </a:r>
          </a:p>
          <a:p>
            <a:pPr lvl="1"/>
            <a:r>
              <a:rPr lang="en-US" dirty="0" smtClean="0"/>
              <a:t>"Write Error on file _themes\“</a:t>
            </a:r>
          </a:p>
          <a:p>
            <a:pPr lvl="2"/>
            <a:r>
              <a:rPr lang="en-US" b="0" dirty="0" smtClean="0">
                <a:latin typeface="+mn-lt"/>
              </a:rPr>
              <a:t>Check for non typical file or folder names in the Theme folder (look for backup folders)</a:t>
            </a:r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smtClean="0"/>
              <a:t>Importing Theme CSS</a:t>
            </a:r>
          </a:p>
          <a:p>
            <a:pPr lvl="1"/>
            <a:r>
              <a:rPr lang="en-US" dirty="0" smtClean="0"/>
              <a:t>Allows for easier maintenance, no need to ResetIIS or re-apply Theme</a:t>
            </a:r>
          </a:p>
          <a:p>
            <a:pPr lvl="1"/>
            <a:r>
              <a:rPr lang="en-US" dirty="0" smtClean="0"/>
              <a:t>Slightly more complicated structure and references</a:t>
            </a:r>
          </a:p>
          <a:p>
            <a:pPr lvl="1"/>
            <a:r>
              <a:rPr lang="en-US" dirty="0" smtClean="0"/>
              <a:t>Add an import statement to the theme.css file</a:t>
            </a:r>
          </a:p>
          <a:p>
            <a:pPr lvl="2"/>
            <a:r>
              <a:rPr lang="en-US" sz="1600" b="0" dirty="0" smtClean="0">
                <a:latin typeface="Consolas" pitchFamily="49" charset="0"/>
              </a:rPr>
              <a:t>@import "/_layouts/1033/styles/WingTip/theme.css";</a:t>
            </a:r>
          </a:p>
          <a:p>
            <a:pPr lvl="2"/>
            <a:endParaRPr lang="en-US" sz="1600" b="0" dirty="0" smtClean="0">
              <a:latin typeface="Consolas" pitchFamily="49" charset="0"/>
            </a:endParaRPr>
          </a:p>
          <a:p>
            <a:pPr lvl="2"/>
            <a:r>
              <a:rPr lang="en-US" sz="1600" b="0" dirty="0" smtClean="0">
                <a:hlinkClick r:id="rId3"/>
              </a:rPr>
              <a:t>http://www.heathersolomon.com/blog/archive/2008/01/30/SharePoint-2007-Design-Tip-Import-your-CSS-for-SharePoint-Themes.aspx</a:t>
            </a:r>
            <a:endParaRPr lang="en-US" sz="1600" b="0" dirty="0" smtClean="0"/>
          </a:p>
          <a:p>
            <a:pPr lvl="2"/>
            <a:endParaRPr lang="en-US" sz="1600" dirty="0" smtClean="0"/>
          </a:p>
          <a:p>
            <a:pPr lvl="2"/>
            <a:endParaRPr lang="en-US" sz="1600" b="0" dirty="0" smtClean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IE Developers Toolbar </a:t>
            </a:r>
            <a:r>
              <a:rPr lang="en-US" u="sng" dirty="0" smtClean="0">
                <a:hlinkClick r:id="rId2"/>
              </a:rPr>
              <a:t>http://www.microsoft.com/downloads/details.aspx?FamilyId=E59C3964-672D-4511-BB3E-2D5E1DB91038&amp;displaylang=en</a:t>
            </a:r>
            <a:endParaRPr lang="en-US" u="sng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Firebug - </a:t>
            </a:r>
            <a:r>
              <a:rPr lang="en-US" u="sng" dirty="0" smtClean="0">
                <a:hlinkClick r:id="rId3"/>
              </a:rPr>
              <a:t>http://getfirebug.com</a:t>
            </a:r>
            <a:endParaRPr lang="en-US" u="sng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Both allow visual inspection of applied CSS, Firebug allows you to manipulate the CSS in real time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deployment</a:t>
            </a:r>
          </a:p>
          <a:p>
            <a:pPr lvl="1"/>
            <a:r>
              <a:rPr lang="en-US" u="sng" dirty="0" smtClean="0">
                <a:solidFill>
                  <a:schemeClr val="accent6"/>
                </a:solidFill>
                <a:hlinkClick r:id="rId3"/>
              </a:rPr>
              <a:t>http://solutionizing.net/2008/07/09/updating-spthemesxml-through-a-feature/</a:t>
            </a:r>
            <a:endParaRPr lang="en-US" sz="4000" u="sng" dirty="0" smtClean="0">
              <a:solidFill>
                <a:schemeClr val="accent6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Feature stapling adds the Theme to the Site Definition so that the Theme is added when a new site is created </a:t>
            </a:r>
          </a:p>
          <a:p>
            <a:pPr lvl="1"/>
            <a:r>
              <a:rPr lang="en-US" u="sng" dirty="0" smtClean="0">
                <a:hlinkClick r:id="rId4"/>
              </a:rPr>
              <a:t>http://ablog.apress.com/?p=1367</a:t>
            </a:r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Themes?</a:t>
            </a:r>
          </a:p>
          <a:p>
            <a:r>
              <a:rPr lang="en-US" dirty="0" smtClean="0"/>
              <a:t>Applying a Theme to a SharePoint site</a:t>
            </a:r>
          </a:p>
          <a:p>
            <a:r>
              <a:rPr lang="en-US" dirty="0" smtClean="0"/>
              <a:t>Themes behind the scenes</a:t>
            </a:r>
          </a:p>
          <a:p>
            <a:r>
              <a:rPr lang="en-US" dirty="0" smtClean="0"/>
              <a:t>Creating your own Theme</a:t>
            </a:r>
          </a:p>
          <a:p>
            <a:r>
              <a:rPr lang="en-US" dirty="0" smtClean="0"/>
              <a:t>Modifying your Theme</a:t>
            </a:r>
          </a:p>
          <a:p>
            <a:r>
              <a:rPr lang="en-US" dirty="0" smtClean="0"/>
              <a:t>Theme Tips and Tricks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styling and branding for WSS and MOSS</a:t>
            </a:r>
          </a:p>
          <a:p>
            <a:pPr lvl="1"/>
            <a:r>
              <a:rPr lang="en-US" dirty="0" smtClean="0"/>
              <a:t>While master pages can change the actual “layout” of a site, Themes can only change CSS and background images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Apply styling to all of one particular SharePoint site</a:t>
            </a:r>
          </a:p>
          <a:p>
            <a:pPr lvl="1"/>
            <a:r>
              <a:rPr lang="en-US" dirty="0" smtClean="0"/>
              <a:t>Including Application pages (/_layouts)</a:t>
            </a:r>
          </a:p>
          <a:p>
            <a:pPr lvl="1"/>
            <a:r>
              <a:rPr lang="en-US" dirty="0" smtClean="0"/>
              <a:t>Master pages  do not style Application pages</a:t>
            </a:r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 smtClean="0"/>
              <a:t>Can be used along with master pages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Theme to a SharePoint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MOSS</a:t>
            </a:r>
          </a:p>
          <a:p>
            <a:pPr lvl="1"/>
            <a:r>
              <a:rPr lang="en-US" dirty="0" smtClean="0"/>
              <a:t>Site Actions &gt; Site Settings &gt; Modify All Site Settings Look and Feel &gt; Site Theme</a:t>
            </a:r>
          </a:p>
          <a:p>
            <a:r>
              <a:rPr lang="en-US" dirty="0" smtClean="0"/>
              <a:t>WSS</a:t>
            </a:r>
          </a:p>
          <a:p>
            <a:pPr lvl="1"/>
            <a:r>
              <a:rPr lang="en-US" dirty="0" smtClean="0"/>
              <a:t>Site Settings &gt; Site Theme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829612"/>
            <a:ext cx="5638800" cy="28759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Theme to a SharePoint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Site with Lacquer Theme applied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703" y="2081212"/>
            <a:ext cx="6635097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Theme to a SharePoint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 Theme is applied?</a:t>
            </a:r>
          </a:p>
          <a:p>
            <a:pPr lvl="1"/>
            <a:r>
              <a:rPr lang="en-US" dirty="0" smtClean="0"/>
              <a:t>Files </a:t>
            </a:r>
            <a:r>
              <a:rPr lang="en-US" dirty="0" err="1" smtClean="0"/>
              <a:t>provisionede</a:t>
            </a:r>
            <a:r>
              <a:rPr lang="en-US" dirty="0" smtClean="0"/>
              <a:t> in site at “_themes/Lacquer”</a:t>
            </a:r>
          </a:p>
          <a:p>
            <a:pPr lvl="1"/>
            <a:r>
              <a:rPr lang="en-US" dirty="0" smtClean="0"/>
              <a:t>mossExtension.css is added to the end of theme.css and a new Theme file is created “Lacq1011-65001.css”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7629" y="3352800"/>
            <a:ext cx="2226371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Master Pages Refer to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pages refer to Themes in the &lt;head&gt;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A65700"/>
                </a:solidFill>
                <a:latin typeface="Consolas" pitchFamily="49" charset="0"/>
              </a:rPr>
              <a:t>&lt;</a:t>
            </a:r>
            <a:r>
              <a:rPr lang="en-US" sz="2000" dirty="0" smtClean="0">
                <a:solidFill>
                  <a:srgbClr val="5F5035"/>
                </a:solidFill>
                <a:latin typeface="Consolas" pitchFamily="49" charset="0"/>
              </a:rPr>
              <a:t>SharePoint:Theme</a:t>
            </a:r>
            <a:r>
              <a:rPr lang="en-US" sz="2000" dirty="0" smtClean="0">
                <a:solidFill>
                  <a:srgbClr val="274796"/>
                </a:solidFill>
                <a:latin typeface="Consolas" pitchFamily="49" charset="0"/>
              </a:rPr>
              <a:t> runat</a:t>
            </a:r>
            <a:r>
              <a:rPr lang="en-US" sz="20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</a:rPr>
              <a:t>"server"</a:t>
            </a:r>
            <a:r>
              <a:rPr lang="en-US" sz="2000" dirty="0" smtClean="0">
                <a:solidFill>
                  <a:srgbClr val="A65700"/>
                </a:solidFill>
                <a:latin typeface="Consolas" pitchFamily="49" charset="0"/>
              </a:rPr>
              <a:t>/&gt;</a:t>
            </a:r>
          </a:p>
          <a:p>
            <a:pPr lvl="1">
              <a:buNone/>
            </a:pPr>
            <a:endParaRPr lang="en-US" sz="1600" dirty="0" smtClean="0"/>
          </a:p>
          <a:p>
            <a:r>
              <a:rPr lang="en-US" dirty="0" smtClean="0"/>
              <a:t>If that tag is excluded, MOSS will still add a meta tag to the end of the &lt;head&gt;</a:t>
            </a:r>
          </a:p>
          <a:p>
            <a:pPr>
              <a:buNone/>
            </a:pPr>
            <a:r>
              <a:rPr lang="en-US" b="0" dirty="0" smtClean="0">
                <a:solidFill>
                  <a:srgbClr val="A657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000" b="0" dirty="0" smtClean="0">
                <a:solidFill>
                  <a:srgbClr val="A65700"/>
                </a:solidFill>
                <a:latin typeface="Consolas" pitchFamily="49" charset="0"/>
                <a:ea typeface="Times New Roman"/>
                <a:cs typeface="Times New Roman"/>
              </a:rPr>
              <a:t>&lt;</a:t>
            </a:r>
            <a:r>
              <a:rPr lang="en-US" sz="2000" b="0" dirty="0" smtClean="0">
                <a:solidFill>
                  <a:srgbClr val="800000"/>
                </a:solidFill>
                <a:latin typeface="Consolas" pitchFamily="49" charset="0"/>
                <a:ea typeface="Times New Roman"/>
                <a:cs typeface="Times New Roman"/>
              </a:rPr>
              <a:t>meta</a:t>
            </a:r>
            <a:r>
              <a:rPr lang="en-US" sz="2000" b="0" dirty="0" smtClean="0">
                <a:solidFill>
                  <a:srgbClr val="274796"/>
                </a:solidFill>
                <a:latin typeface="Consolas" pitchFamily="49" charset="0"/>
                <a:ea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74726"/>
                </a:solidFill>
                <a:latin typeface="Consolas" pitchFamily="49" charset="0"/>
                <a:ea typeface="Times New Roman"/>
                <a:cs typeface="Times New Roman"/>
              </a:rPr>
              <a:t>name</a:t>
            </a:r>
            <a:r>
              <a:rPr lang="en-US" sz="2000" b="0" dirty="0" smtClean="0">
                <a:solidFill>
                  <a:srgbClr val="808030"/>
                </a:solidFill>
                <a:latin typeface="Consolas" pitchFamily="49" charset="0"/>
                <a:ea typeface="Times New Roman"/>
                <a:cs typeface="Times New Roman"/>
              </a:rPr>
              <a:t>=</a:t>
            </a:r>
            <a:r>
              <a:rPr lang="en-US" sz="2000" b="0" dirty="0" smtClean="0">
                <a:solidFill>
                  <a:srgbClr val="0000E6"/>
                </a:solidFill>
                <a:latin typeface="Consolas" pitchFamily="49" charset="0"/>
                <a:ea typeface="Times New Roman"/>
                <a:cs typeface="Times New Roman"/>
              </a:rPr>
              <a:t>"Microsoft Theme"</a:t>
            </a:r>
            <a:r>
              <a:rPr lang="en-US" sz="2000" b="0" dirty="0" smtClean="0">
                <a:solidFill>
                  <a:srgbClr val="274796"/>
                </a:solidFill>
                <a:latin typeface="Consolas" pitchFamily="49" charset="0"/>
                <a:ea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74726"/>
                </a:solidFill>
                <a:latin typeface="Consolas" pitchFamily="49" charset="0"/>
                <a:ea typeface="Times New Roman"/>
                <a:cs typeface="Times New Roman"/>
              </a:rPr>
              <a:t>content</a:t>
            </a:r>
            <a:r>
              <a:rPr lang="en-US" sz="2000" b="0" dirty="0" smtClean="0">
                <a:solidFill>
                  <a:srgbClr val="808030"/>
                </a:solidFill>
                <a:latin typeface="Consolas" pitchFamily="49" charset="0"/>
                <a:ea typeface="Times New Roman"/>
                <a:cs typeface="Times New Roman"/>
              </a:rPr>
              <a:t>=</a:t>
            </a:r>
            <a:r>
              <a:rPr lang="en-US" sz="2000" b="0" dirty="0" smtClean="0">
                <a:solidFill>
                  <a:srgbClr val="274796"/>
                </a:solidFill>
                <a:latin typeface="Consolas" pitchFamily="49" charset="0"/>
                <a:ea typeface="Times New Roman"/>
                <a:cs typeface="Times New Roman"/>
              </a:rPr>
              <a:t>?Lacquer </a:t>
            </a:r>
            <a:r>
              <a:rPr lang="en-US" sz="2000" b="0" dirty="0" smtClean="0">
                <a:solidFill>
                  <a:srgbClr val="008C00"/>
                </a:solidFill>
                <a:latin typeface="Consolas" pitchFamily="49" charset="0"/>
                <a:ea typeface="Times New Roman"/>
                <a:cs typeface="Times New Roman"/>
              </a:rPr>
              <a:t>1011</a:t>
            </a:r>
            <a:r>
              <a:rPr lang="en-US" sz="2000" b="0" dirty="0" smtClean="0">
                <a:solidFill>
                  <a:srgbClr val="274796"/>
                </a:solidFill>
                <a:latin typeface="Consolas" pitchFamily="49" charset="0"/>
                <a:ea typeface="Times New Roman"/>
                <a:cs typeface="Times New Roman"/>
              </a:rPr>
              <a:t>, default</a:t>
            </a:r>
            <a:r>
              <a:rPr lang="en-US" sz="2000" b="0" dirty="0" smtClean="0">
                <a:solidFill>
                  <a:srgbClr val="0000E6"/>
                </a:solidFill>
                <a:latin typeface="Consolas" pitchFamily="49" charset="0"/>
                <a:ea typeface="Times New Roman"/>
                <a:cs typeface="Times New Roman"/>
              </a:rPr>
              <a:t>"&gt;</a:t>
            </a:r>
            <a:endParaRPr lang="en-US" sz="2000" b="0" dirty="0" smtClean="0">
              <a:latin typeface="Consolas" pitchFamily="49" charset="0"/>
              <a:ea typeface="Calibri"/>
              <a:cs typeface="Times New Roman"/>
            </a:endParaRP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Forcing a master page to NOT load Themes</a:t>
            </a:r>
          </a:p>
          <a:p>
            <a:pPr lvl="1"/>
            <a:r>
              <a:rPr lang="en-US" u="sng" dirty="0" smtClean="0">
                <a:latin typeface="Consolas" pitchFamily="49" charset="0"/>
                <a:hlinkClick r:id="rId2"/>
              </a:rPr>
              <a:t>http://blog.drisgill.com/2008/08/disabling-themes-on-custom-master-pages.html</a:t>
            </a:r>
            <a:endParaRPr lang="en-US" dirty="0" smtClean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Themes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Themes Folder is located in the 12 Folder</a:t>
            </a:r>
          </a:p>
          <a:p>
            <a:pPr lvl="1"/>
            <a:r>
              <a:rPr lang="en-US" sz="1600" dirty="0" smtClean="0">
                <a:latin typeface="Consolas" pitchFamily="49" charset="0"/>
              </a:rPr>
              <a:t>C:\Program Files\Common Files\Microsoft Shared\web server extensions\12\TEMPLATE\THEMES</a:t>
            </a:r>
          </a:p>
          <a:p>
            <a:pPr lvl="1">
              <a:buNone/>
            </a:pPr>
            <a:endParaRPr lang="en-US" sz="1600" dirty="0" smtClean="0">
              <a:latin typeface="Consolas" pitchFamily="49" charset="0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506" y="2819400"/>
            <a:ext cx="58936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Theme INF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LACQUER.INF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</a:rPr>
              <a:t>[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</a:rPr>
              <a:t>info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</a:rPr>
              <a:t>]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title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Lacquer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codepage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8C00"/>
                </a:solidFill>
                <a:latin typeface="Consolas" pitchFamily="49" charset="0"/>
              </a:rPr>
              <a:t>65001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version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3.00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format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</a:rPr>
              <a:t>2.00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readonly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true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refcount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8C00"/>
                </a:solidFill>
                <a:latin typeface="Consolas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 </a:t>
            </a:r>
          </a:p>
          <a:p>
            <a:pPr lvl="1">
              <a:buNone/>
            </a:pPr>
            <a:endParaRPr lang="en-US" sz="16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</a:rPr>
              <a:t>[</a:t>
            </a:r>
            <a:r>
              <a:rPr lang="en-US" sz="1600" dirty="0" smtClean="0">
                <a:solidFill>
                  <a:srgbClr val="5F5035"/>
                </a:solidFill>
                <a:latin typeface="Consolas" pitchFamily="49" charset="0"/>
              </a:rPr>
              <a:t>titles</a:t>
            </a:r>
            <a:r>
              <a:rPr lang="en-US" sz="1600" dirty="0" smtClean="0">
                <a:solidFill>
                  <a:srgbClr val="A65700"/>
                </a:solidFill>
                <a:latin typeface="Consolas" pitchFamily="49" charset="0"/>
              </a:rPr>
              <a:t>]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274796"/>
                </a:solidFill>
                <a:latin typeface="Consolas" pitchFamily="49" charset="0"/>
              </a:rPr>
              <a:t>1031</a:t>
            </a: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Lacquer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808030"/>
                </a:solidFill>
                <a:latin typeface="Consolas" pitchFamily="49" charset="0"/>
              </a:rPr>
              <a:t>...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 Lecture 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3CC2HQU7XWNV-56-7</_dlc_DocId>
    <_dlc_DocIdUrl xmlns="c83d3ea4-1015-4b4b-bfa9-09fbcd7aa64d">
      <Url>http://intranet.sharepointblackops.com/Courses/SBC301/_layouts/DocIdRedir.aspx?ID=3CC2HQU7XWNV-56-7</Url>
      <Description>3CC2HQU7XWNV-56-7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3FE71181A54587DB8B097B7E1B24" ma:contentTypeVersion="1" ma:contentTypeDescription="Create a new document." ma:contentTypeScope="" ma:versionID="51dff0d3e1a0f61684a1ba0e032e096f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8865FC99-B6BD-4E98-8312-F4F432C217EA}"/>
</file>

<file path=customXml/itemProps4.xml><?xml version="1.0" encoding="utf-8"?>
<ds:datastoreItem xmlns:ds="http://schemas.openxmlformats.org/officeDocument/2006/customXml" ds:itemID="{EC50638C-D7F9-4B5D-9E5F-003930F9B54D}"/>
</file>

<file path=customXml/itemProps5.xml><?xml version="1.0" encoding="utf-8"?>
<ds:datastoreItem xmlns:ds="http://schemas.openxmlformats.org/officeDocument/2006/customXml" ds:itemID="{70DFBABF-6C2D-447E-AA97-67C52AAB5F12}"/>
</file>

<file path=docProps/app.xml><?xml version="1.0" encoding="utf-8"?>
<Properties xmlns="http://schemas.openxmlformats.org/officeDocument/2006/extended-properties" xmlns:vt="http://schemas.openxmlformats.org/officeDocument/2006/docPropsVTypes">
  <Template>CPT Lecture Template</Template>
  <TotalTime>95</TotalTime>
  <Words>921</Words>
  <Application>Microsoft Office PowerPoint</Application>
  <PresentationFormat>On-screen Show (4:3)</PresentationFormat>
  <Paragraphs>197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CPT Lecture Template</vt:lpstr>
      <vt:lpstr>Themes</vt:lpstr>
      <vt:lpstr>Agenda</vt:lpstr>
      <vt:lpstr>What are Themes?</vt:lpstr>
      <vt:lpstr>Applying a Theme to a SharePoint site</vt:lpstr>
      <vt:lpstr>Applying a Theme to a SharePoint site</vt:lpstr>
      <vt:lpstr>Applying a Theme to a SharePoint site</vt:lpstr>
      <vt:lpstr>How Master Pages Refer to Themes</vt:lpstr>
      <vt:lpstr>The Themes Folder</vt:lpstr>
      <vt:lpstr>The Theme INF File</vt:lpstr>
      <vt:lpstr>Other Files in the Theme Folder</vt:lpstr>
      <vt:lpstr>SPTHEMES.XML </vt:lpstr>
      <vt:lpstr>Thumbnail / Preview Images</vt:lpstr>
      <vt:lpstr>Creating your own Theme</vt:lpstr>
      <vt:lpstr>Creating your own Theme</vt:lpstr>
      <vt:lpstr>Creating your own Theme</vt:lpstr>
      <vt:lpstr>Creating your own Theme</vt:lpstr>
      <vt:lpstr>Creating your own Theme</vt:lpstr>
      <vt:lpstr>Modifying your Theme</vt:lpstr>
      <vt:lpstr>Modifying your Theme</vt:lpstr>
      <vt:lpstr>Theme Tips and Tricks</vt:lpstr>
      <vt:lpstr>Theme Tips and Tricks</vt:lpstr>
      <vt:lpstr>Deploying Themes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TedP</dc:creator>
  <cp:lastModifiedBy>Randy</cp:lastModifiedBy>
  <cp:revision>13</cp:revision>
  <dcterms:created xsi:type="dcterms:W3CDTF">2009-09-13T05:27:46Z</dcterms:created>
  <dcterms:modified xsi:type="dcterms:W3CDTF">2010-02-23T06:03:12Z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0x01010007523FE71181A54587DB8B097B7E1B24</vt:lpwstr>
  </property>
  <property fmtid="{D5CDD505-2E9C-101B-9397-08002B2CF9AE}" pid="4" name="_dlc_DocIdItemGuid">
    <vt:lpwstr>dfe337cc-4c56-4de1-b50d-0ee4a56e0d43</vt:lpwstr>
  </property>
</Properties>
</file>