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07/7/12/main" xmlns="">
          <a:srgbClr xmlns:mc="http://schemas.openxmlformats.org/markup-compatibility/2006" xmlns:a14="http://schemas.microsoft.com/office/drawing/2007/7/7/main" val="FF0000" mc:Ignorable=""/>
        </p14:laserClr>
      </p:ext>
      <p:ext uri="{2FDB2607-1784-4EEB-B798-7EB5836EED8A}">
        <p14:showMediaCtrls xmlns:p14="http://schemas.microsoft.com/office/powerpoint/2007/7/12/main" xmlns="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70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5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Real World Photoshop Migration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Real World Photoshop Migration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xmlns="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ecm/archive/2007/02/10/moss-navigation-deep-dive-part-1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cps.net/" TargetMode="External"/><Relationship Id="rId3" Type="http://schemas.openxmlformats.org/officeDocument/2006/relationships/hyperlink" Target="http://www.westrac.com.au/" TargetMode="External"/><Relationship Id="rId7" Type="http://schemas.openxmlformats.org/officeDocument/2006/relationships/hyperlink" Target="http://biz.viacom.com/tvlandpr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s.edu/" TargetMode="External"/><Relationship Id="rId5" Type="http://schemas.openxmlformats.org/officeDocument/2006/relationships/hyperlink" Target="http://www.kroger.com/" TargetMode="External"/><Relationship Id="rId4" Type="http://schemas.openxmlformats.org/officeDocument/2006/relationships/hyperlink" Target="http://www.siolon.com/blog/sharepoint-wirefram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sdemo.com/Pages/websites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amnchannel.com/Big_Fat_Brain/You_Suck_at_Photoshop/YouSuckatPhotoshop1_398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World Photoshop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 smtClean="0"/>
              <a:t>Artwork and Images for </a:t>
            </a:r>
            <a:r>
              <a:rPr lang="en-US" dirty="0" smtClean="0"/>
              <a:t>SharePoint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Working with text</a:t>
            </a:r>
          </a:p>
          <a:p>
            <a:pPr lvl="1"/>
            <a:r>
              <a:rPr lang="en-US" dirty="0" smtClean="0"/>
              <a:t>Be careful choosing body or link fonts that are unavailable on user machines</a:t>
            </a:r>
          </a:p>
          <a:p>
            <a:pPr lvl="1"/>
            <a:r>
              <a:rPr lang="en-US" dirty="0" smtClean="0"/>
              <a:t>Be careful with anti-aliasing, sometimes text will look better or worse in Photoshop than it will on the web</a:t>
            </a:r>
          </a:p>
          <a:p>
            <a:pPr lvl="1"/>
            <a:r>
              <a:rPr lang="en-US" dirty="0" smtClean="0"/>
              <a:t>Large text should probably be converted to images before exporting to SharePoint</a:t>
            </a:r>
          </a:p>
          <a:p>
            <a:pPr lvl="1"/>
            <a:r>
              <a:rPr lang="en-US" dirty="0" smtClean="0"/>
              <a:t>Small text will usually not be converted to images, instead you are simply mockup up how dynamic text will look in SharePoint</a:t>
            </a:r>
          </a:p>
          <a:p>
            <a:r>
              <a:rPr lang="en-US" dirty="0" smtClean="0"/>
              <a:t>Working with colors</a:t>
            </a:r>
          </a:p>
          <a:p>
            <a:pPr lvl="1"/>
            <a:r>
              <a:rPr lang="en-US" dirty="0" smtClean="0"/>
              <a:t>The eyedropper is good for getting hexadecimal values of colors to transfer to CSS</a:t>
            </a:r>
          </a:p>
          <a:p>
            <a:pPr lvl="1"/>
            <a:r>
              <a:rPr lang="en-US" dirty="0" smtClean="0"/>
              <a:t>Use the Hue and Saturation menu to change hues of images</a:t>
            </a:r>
          </a:p>
          <a:p>
            <a:pPr lvl="1"/>
            <a:r>
              <a:rPr lang="en-US" dirty="0" smtClean="0"/>
              <a:t>Image &gt; Adjustments &gt; Hue and Saturation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Slicing and dicing Photoshop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repeating backgrounds</a:t>
            </a:r>
          </a:p>
          <a:p>
            <a:pPr lvl="1"/>
            <a:r>
              <a:rPr lang="en-US" dirty="0" smtClean="0"/>
              <a:t>Often you will want to just save a small area of an image so that it can be repeated horizontally or vertically</a:t>
            </a:r>
          </a:p>
          <a:p>
            <a:r>
              <a:rPr lang="en-US" dirty="0" smtClean="0"/>
              <a:t>Saving for the web</a:t>
            </a:r>
          </a:p>
          <a:p>
            <a:pPr lvl="1"/>
            <a:r>
              <a:rPr lang="en-US" dirty="0" smtClean="0"/>
              <a:t>File &gt; Save for Web and Devices</a:t>
            </a:r>
          </a:p>
          <a:p>
            <a:pPr lvl="1"/>
            <a:r>
              <a:rPr lang="en-US" dirty="0" smtClean="0"/>
              <a:t>Using GIF, JPG, and PNG formats</a:t>
            </a:r>
          </a:p>
          <a:p>
            <a:pPr lvl="1"/>
            <a:r>
              <a:rPr lang="en-US" dirty="0" smtClean="0"/>
              <a:t>Compression, choose the smallest size without compromising the look</a:t>
            </a:r>
          </a:p>
          <a:p>
            <a:pPr lvl="1"/>
            <a:r>
              <a:rPr lang="en-US" dirty="0" smtClean="0"/>
              <a:t>Creating transparent images</a:t>
            </a:r>
          </a:p>
          <a:p>
            <a:pPr lvl="1"/>
            <a:r>
              <a:rPr lang="en-US" dirty="0" smtClean="0"/>
              <a:t>Transparent PNG’s not fully supported in all browsers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Moving design assets into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should everything live?</a:t>
            </a:r>
          </a:p>
          <a:p>
            <a:pPr lvl="1"/>
            <a:r>
              <a:rPr lang="en-US" dirty="0" smtClean="0"/>
              <a:t>_layouts folder in the 12 folder</a:t>
            </a:r>
          </a:p>
          <a:p>
            <a:pPr lvl="1"/>
            <a:r>
              <a:rPr lang="en-US" dirty="0" smtClean="0"/>
              <a:t>/style library/images</a:t>
            </a:r>
          </a:p>
          <a:p>
            <a:pPr lvl="1"/>
            <a:r>
              <a:rPr lang="en-US" dirty="0" smtClean="0"/>
              <a:t>/images</a:t>
            </a:r>
          </a:p>
          <a:p>
            <a:r>
              <a:rPr lang="en-US" dirty="0" smtClean="0"/>
              <a:t>Uploading assets with the SharePoint web UI</a:t>
            </a:r>
          </a:p>
          <a:p>
            <a:pPr lvl="1"/>
            <a:r>
              <a:rPr lang="en-US" dirty="0" smtClean="0"/>
              <a:t>Site Actions &gt; Manage Content and Structure</a:t>
            </a:r>
          </a:p>
          <a:p>
            <a:pPr lvl="1"/>
            <a:r>
              <a:rPr lang="en-US" dirty="0" smtClean="0"/>
              <a:t>Navigate to /style library/images</a:t>
            </a:r>
          </a:p>
          <a:p>
            <a:pPr lvl="1"/>
            <a:r>
              <a:rPr lang="en-US" dirty="0" smtClean="0"/>
              <a:t>New &gt; Item</a:t>
            </a:r>
          </a:p>
          <a:p>
            <a:r>
              <a:rPr lang="en-US" dirty="0" smtClean="0"/>
              <a:t>Uploading assets with SharePoint Designer</a:t>
            </a:r>
          </a:p>
          <a:p>
            <a:pPr lvl="1"/>
            <a:r>
              <a:rPr lang="en-US" dirty="0" smtClean="0"/>
              <a:t>Navigate to /style library/images</a:t>
            </a:r>
          </a:p>
          <a:p>
            <a:pPr lvl="1"/>
            <a:r>
              <a:rPr lang="en-US" dirty="0" smtClean="0"/>
              <a:t>Simply drag images from your computer into the Folder pane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You Suck at Photoshop </a:t>
            </a:r>
            <a:r>
              <a:rPr lang="en-US" dirty="0" smtClean="0">
                <a:hlinkClick r:id="rId3"/>
              </a:rPr>
              <a:t>www.mydamnchannel.com/Big_Fat_Brain/You_Suck_at_Photoshop/YouSuckatPhotoshop1_398.aspx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Recommended Books</a:t>
            </a:r>
          </a:p>
          <a:p>
            <a:pPr lvl="1"/>
            <a:r>
              <a:rPr lang="en-US" dirty="0" smtClean="0"/>
              <a:t>Adobe Photoshop </a:t>
            </a:r>
            <a:r>
              <a:rPr lang="en-US" dirty="0" smtClean="0"/>
              <a:t>CS4 </a:t>
            </a:r>
            <a:r>
              <a:rPr lang="en-US" dirty="0" smtClean="0"/>
              <a:t>Classroom in a Book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 considerations</a:t>
            </a:r>
          </a:p>
          <a:p>
            <a:pPr lvl="0"/>
            <a:r>
              <a:rPr lang="en-US" dirty="0" smtClean="0"/>
              <a:t>Creating a wire frame</a:t>
            </a:r>
          </a:p>
          <a:p>
            <a:r>
              <a:rPr lang="en-US" dirty="0" smtClean="0"/>
              <a:t>Photoshop basics</a:t>
            </a:r>
          </a:p>
          <a:p>
            <a:pPr lvl="0"/>
            <a:r>
              <a:rPr lang="en-US" dirty="0" smtClean="0"/>
              <a:t>Slicing and dicing Photoshop graphics</a:t>
            </a:r>
          </a:p>
          <a:p>
            <a:pPr lvl="0"/>
            <a:r>
              <a:rPr lang="en-US" dirty="0" smtClean="0"/>
              <a:t>Moving design assets into SharePoint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OOTB SharePoint Site</a:t>
            </a:r>
          </a:p>
          <a:p>
            <a:pPr lvl="1"/>
            <a:r>
              <a:rPr lang="en-US" dirty="0" smtClean="0"/>
              <a:t>Default.master</a:t>
            </a:r>
          </a:p>
          <a:p>
            <a:pPr lvl="1"/>
            <a:r>
              <a:rPr lang="en-US" dirty="0" err="1" smtClean="0"/>
              <a:t>Blueband.maste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How far can you go with SharePoint design</a:t>
            </a:r>
          </a:p>
          <a:p>
            <a:pPr lvl="1"/>
            <a:r>
              <a:rPr lang="en-US" dirty="0" smtClean="0">
                <a:hlinkClick r:id="rId3"/>
              </a:rPr>
              <a:t>http://www.ocps.net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http://www.kroger.com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http://www.cps.edu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http://biz.viacom.com/tvlandpress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http://www.westrac.com.au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List of Many MOSS Sites: </a:t>
            </a:r>
            <a:r>
              <a:rPr lang="en-US" dirty="0" smtClean="0">
                <a:hlinkClick r:id="rId8"/>
              </a:rPr>
              <a:t>http://www.wssdemo.com/Pages/websites.aspx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Differences between Intranet and Internet</a:t>
            </a:r>
          </a:p>
          <a:p>
            <a:pPr lvl="1">
              <a:buNone/>
            </a:pPr>
            <a:r>
              <a:rPr lang="en-US" dirty="0" smtClean="0"/>
              <a:t>Internet:</a:t>
            </a:r>
          </a:p>
          <a:p>
            <a:pPr lvl="1"/>
            <a:r>
              <a:rPr lang="en-US" dirty="0" smtClean="0"/>
              <a:t>Internet sites are usually focused on publishing information</a:t>
            </a:r>
          </a:p>
          <a:p>
            <a:pPr lvl="1"/>
            <a:r>
              <a:rPr lang="en-US" dirty="0" smtClean="0"/>
              <a:t>Few content authors / many consumers</a:t>
            </a:r>
          </a:p>
          <a:p>
            <a:pPr lvl="1"/>
            <a:r>
              <a:rPr lang="en-US" dirty="0" smtClean="0"/>
              <a:t>Usually highly customized UI</a:t>
            </a:r>
          </a:p>
          <a:p>
            <a:pPr lvl="1">
              <a:buNone/>
            </a:pPr>
            <a:r>
              <a:rPr lang="en-US" dirty="0" smtClean="0"/>
              <a:t>Intranet:</a:t>
            </a:r>
          </a:p>
          <a:p>
            <a:pPr lvl="1"/>
            <a:r>
              <a:rPr lang="en-US" dirty="0" smtClean="0"/>
              <a:t>Intranet sites are usually focused on collaboration</a:t>
            </a:r>
          </a:p>
          <a:p>
            <a:pPr lvl="1"/>
            <a:r>
              <a:rPr lang="en-US" dirty="0" smtClean="0"/>
              <a:t>Many content authors and consumers</a:t>
            </a:r>
          </a:p>
          <a:p>
            <a:pPr lvl="1"/>
            <a:r>
              <a:rPr lang="en-US" dirty="0" smtClean="0"/>
              <a:t>Usually a more simple UI with consistent branding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Planning for “self service”</a:t>
            </a:r>
          </a:p>
          <a:p>
            <a:pPr lvl="1"/>
            <a:r>
              <a:rPr lang="en-US" dirty="0" smtClean="0"/>
              <a:t>When creating a design for SharePoint, you must consider that areas of the design will be completely out of your control once the site goes live</a:t>
            </a:r>
          </a:p>
          <a:p>
            <a:pPr lvl="1"/>
            <a:r>
              <a:rPr lang="en-US" dirty="0" smtClean="0"/>
              <a:t>Have policy in place for making sure corporate standards are met</a:t>
            </a:r>
          </a:p>
          <a:p>
            <a:pPr lvl="1"/>
            <a:r>
              <a:rPr lang="en-US" dirty="0" smtClean="0"/>
              <a:t>Plan for change, once you empower your users to edit content you will quickly learn their needs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Taxonomy</a:t>
            </a:r>
          </a:p>
          <a:p>
            <a:pPr lvl="1"/>
            <a:r>
              <a:rPr lang="en-US" dirty="0" smtClean="0"/>
              <a:t>Create a hierarchical flow chart of how your site will flow</a:t>
            </a:r>
          </a:p>
          <a:p>
            <a:pPr lvl="1"/>
            <a:r>
              <a:rPr lang="en-US" dirty="0" smtClean="0"/>
              <a:t>Will each department get its own SharePoint site? Or will they just get pages?</a:t>
            </a:r>
          </a:p>
          <a:p>
            <a:pPr lvl="1"/>
            <a:r>
              <a:rPr lang="en-US" dirty="0" smtClean="0"/>
              <a:t>With a sound taxonomy you can start to think about navigation needs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Do you need top and side navigation? Do you need multiple levels of navigation?</a:t>
            </a:r>
          </a:p>
          <a:p>
            <a:pPr lvl="1"/>
            <a:r>
              <a:rPr lang="en-US" dirty="0" smtClean="0"/>
              <a:t>Will the navigation be constant across all pages or will it change per section</a:t>
            </a:r>
          </a:p>
          <a:p>
            <a:pPr lvl="1"/>
            <a:r>
              <a:rPr lang="en-US" dirty="0" smtClean="0"/>
              <a:t>Will navigation be managed manually using the MOSS web UI</a:t>
            </a:r>
          </a:p>
          <a:p>
            <a:pPr lvl="2"/>
            <a:r>
              <a:rPr lang="en-US" b="0" dirty="0" smtClean="0">
                <a:latin typeface="Consolas" pitchFamily="49" charset="0"/>
              </a:rPr>
              <a:t>Site Actions &gt; Site Settings &gt; Modify Navigation</a:t>
            </a:r>
          </a:p>
          <a:p>
            <a:pPr lvl="1"/>
            <a:r>
              <a:rPr lang="en-US" dirty="0" smtClean="0"/>
              <a:t>Some of the navigation features can be controlled from the MOSS web UI others need to be controlled in the master page</a:t>
            </a:r>
          </a:p>
          <a:p>
            <a:pPr lvl="1"/>
            <a:r>
              <a:rPr lang="en-US" dirty="0" smtClean="0">
                <a:hlinkClick r:id="rId3"/>
              </a:rPr>
              <a:t>http://blogs.msdn.com/ecm/archive/2007/02/10/moss-navigation-deep-dive-part-1.aspx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Creating a Wire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Wire frames can be created using any tool you would like</a:t>
            </a:r>
          </a:p>
          <a:p>
            <a:r>
              <a:rPr lang="en-US" dirty="0" smtClean="0"/>
              <a:t>They help you visualize where design elements will be located before the creative process begins</a:t>
            </a: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http://www.siolon.com/blog/sharepoint-wireframes/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Randy\Desktop\wirefra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200400"/>
            <a:ext cx="3659188" cy="2685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Will your design require all of the OOTB features?</a:t>
            </a:r>
          </a:p>
          <a:p>
            <a:pPr lvl="1"/>
            <a:r>
              <a:rPr lang="en-US" dirty="0" smtClean="0"/>
              <a:t>Search? Breadcrumbs? Top navigation? Left Navigation? </a:t>
            </a:r>
            <a:r>
              <a:rPr lang="en-US" smtClean="0"/>
              <a:t>Tree View? </a:t>
            </a:r>
            <a:r>
              <a:rPr lang="en-US" dirty="0" smtClean="0"/>
              <a:t>My Sites? My Links? Help? Login?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Clean / Simple UI (white space)</a:t>
            </a:r>
          </a:p>
          <a:p>
            <a:pPr lvl="1"/>
            <a:r>
              <a:rPr lang="en-US" dirty="0" smtClean="0"/>
              <a:t>Keep the design consistent – Do the users feel like the entire site is one cohesive unit?</a:t>
            </a:r>
          </a:p>
          <a:p>
            <a:pPr lvl="1"/>
            <a:r>
              <a:rPr lang="en-US" dirty="0" smtClean="0"/>
              <a:t>Make sure common functions are easily found – Multiple forms of navigation are 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Choose a maximum height and width in accordance with end user capabilities</a:t>
            </a:r>
          </a:p>
          <a:p>
            <a:pPr lvl="1">
              <a:buNone/>
            </a:pPr>
            <a:r>
              <a:rPr lang="en-US" dirty="0" smtClean="0"/>
              <a:t>	TheCounter.com lists 1024 × 768 and 1280 × 1024 as the most common resolutions</a:t>
            </a:r>
          </a:p>
          <a:p>
            <a:pPr lvl="1"/>
            <a:r>
              <a:rPr lang="en-US" dirty="0" smtClean="0"/>
              <a:t>Image sizes</a:t>
            </a:r>
          </a:p>
          <a:p>
            <a:pPr lvl="1"/>
            <a:r>
              <a:rPr lang="en-US" dirty="0" smtClean="0"/>
              <a:t>W3C Compliance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Photoshop UI</a:t>
            </a:r>
          </a:p>
          <a:p>
            <a:pPr lvl="1"/>
            <a:r>
              <a:rPr lang="en-US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PSD’s</a:t>
            </a:r>
          </a:p>
          <a:p>
            <a:pPr lvl="1"/>
            <a:r>
              <a:rPr lang="en-US" dirty="0" smtClean="0"/>
              <a:t>Photoshop’s native format</a:t>
            </a:r>
          </a:p>
          <a:p>
            <a:pPr lvl="1"/>
            <a:r>
              <a:rPr lang="en-US" dirty="0" smtClean="0"/>
              <a:t>Supports layers and editable text</a:t>
            </a:r>
          </a:p>
          <a:p>
            <a:r>
              <a:rPr lang="en-US" dirty="0" smtClean="0"/>
              <a:t>Working with Layers and Groups</a:t>
            </a:r>
          </a:p>
          <a:p>
            <a:pPr lvl="1"/>
            <a:r>
              <a:rPr lang="en-US" dirty="0" smtClean="0"/>
              <a:t>Create as many layers as needed to make sure each element is editable by itself</a:t>
            </a:r>
          </a:p>
          <a:p>
            <a:pPr lvl="1"/>
            <a:r>
              <a:rPr lang="en-US" dirty="0" smtClean="0"/>
              <a:t>Group common layers for easy maintenance</a:t>
            </a:r>
          </a:p>
          <a:p>
            <a:pPr lvl="1"/>
            <a:r>
              <a:rPr lang="en-US" dirty="0" smtClean="0"/>
              <a:t>Use layer effects to make color and gradient changes, as well as for other effects like bevels and drop shadows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Lecture 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3CC2HQU7XWNV-56-1</_dlc_DocId>
    <_dlc_DocIdUrl xmlns="c83d3ea4-1015-4b4b-bfa9-09fbcd7aa64d">
      <Url>http://intranet.sharepointblackops.com/Courses/SBC301/_layouts/DocIdRedir.aspx?ID=3CC2HQU7XWNV-56-1</Url>
      <Description>3CC2HQU7XWNV-56-1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921E983C-257C-49F1-AB4B-01682E727102}"/>
</file>

<file path=customXml/itemProps5.xml><?xml version="1.0" encoding="utf-8"?>
<ds:datastoreItem xmlns:ds="http://schemas.openxmlformats.org/officeDocument/2006/customXml" ds:itemID="{603E4FE9-B0DE-48CD-816F-F18FE5A0EB68}"/>
</file>

<file path=docProps/app.xml><?xml version="1.0" encoding="utf-8"?>
<Properties xmlns="http://schemas.openxmlformats.org/officeDocument/2006/extended-properties" xmlns:vt="http://schemas.openxmlformats.org/officeDocument/2006/docPropsVTypes">
  <Template>CPT Lecture Template</Template>
  <TotalTime>3</TotalTime>
  <Words>996</Words>
  <Application>Microsoft Office PowerPoint</Application>
  <PresentationFormat>On-screen Show (4:3)</PresentationFormat>
  <Paragraphs>181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CPT Lecture Template</vt:lpstr>
      <vt:lpstr>Real World Photoshop Migration</vt:lpstr>
      <vt:lpstr>Agenda</vt:lpstr>
      <vt:lpstr>Design Considerations</vt:lpstr>
      <vt:lpstr>Design Considerations</vt:lpstr>
      <vt:lpstr>Design Considerations</vt:lpstr>
      <vt:lpstr>Creating a Wire Frame</vt:lpstr>
      <vt:lpstr>Design Considerations</vt:lpstr>
      <vt:lpstr>Photoshop Basics</vt:lpstr>
      <vt:lpstr>Photoshop Basics</vt:lpstr>
      <vt:lpstr>Photoshop Basics</vt:lpstr>
      <vt:lpstr>Slicing and dicing Photoshop graphics</vt:lpstr>
      <vt:lpstr>Moving design assets into SharePoint</vt:lpstr>
      <vt:lpstr>Additional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TedP</dc:creator>
  <cp:lastModifiedBy>TedP</cp:lastModifiedBy>
  <cp:revision>3</cp:revision>
  <dcterms:created xsi:type="dcterms:W3CDTF">2009-09-13T05:27:46Z</dcterms:created>
  <dcterms:modified xsi:type="dcterms:W3CDTF">2009-09-13T14:25:38Z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8f5602b1-5826-4e8d-ba07-05a4122078f8</vt:lpwstr>
  </property>
</Properties>
</file>