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07/7/12/main" xmlns="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xmlns="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7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World's Fastest XSLT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World's Fastest XSLT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584121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lex.com/ECQW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47028580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47016835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World's Fastest </a:t>
            </a:r>
            <a:r>
              <a:rPr lang="en-US" dirty="0" smtClean="0"/>
              <a:t>XSLT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  <a:p>
            <a:r>
              <a:rPr lang="en-US" dirty="0" smtClean="0"/>
              <a:t>Using XSLT with SharePoint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XSLT = Extensible Stylesheet Language Transformations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does that mean?</a:t>
            </a:r>
          </a:p>
          <a:p>
            <a:pPr lvl="1"/>
            <a:r>
              <a:rPr lang="en-US" dirty="0" smtClean="0"/>
              <a:t>An XML language that converts another XML document to various Human Readable formats</a:t>
            </a:r>
          </a:p>
          <a:p>
            <a:pPr lvl="1"/>
            <a:r>
              <a:rPr lang="en-US" dirty="0" smtClean="0"/>
              <a:t>One common use is taking raw XML in and sending styled HTML out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Why XSLT?</a:t>
            </a:r>
          </a:p>
          <a:p>
            <a:pPr lvl="1"/>
            <a:r>
              <a:rPr lang="en-US" dirty="0" smtClean="0"/>
              <a:t>Separation of data from the display</a:t>
            </a:r>
          </a:p>
          <a:p>
            <a:pPr lvl="1"/>
            <a:r>
              <a:rPr lang="en-US" dirty="0" smtClean="0"/>
              <a:t>Same XML could be seen as HTML or WAP or whatever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XML: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&lt;?xml version="1.0" encoding="ISO-8859-1"?&gt;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&lt;?xml-stylesheet type="text/xsl" href="style.xsl"?&gt;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&lt;books&gt;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&lt;title&gt;Professional SharePoint 2007 Design&lt;/title&gt;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&lt;url&gt;http://www.amazon.com/exec/obidos/ASIN/047028580X&lt;/url&gt;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&lt;/book&gt;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&lt;title&gt;Real World SharePoint 2007&lt;/title&gt;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&lt;url&gt;http://www.amazon.com/exec/obidos/ASIN/0470168358&lt;/url&gt;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&lt;/book&gt;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&lt;/books&gt;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XSLT: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&lt;xsl:stylesheet version="1.0" xmlns:xsl="http://www.w3.org/1999/XSL/Transform"&gt;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&lt;xsl:output method="html"/&gt;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&lt;xsl:template match="/books"&gt;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&lt;table&gt;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&lt;xsl:for-each select="book"&gt;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&lt;tr&gt;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 &lt;td&gt;&lt;a&gt;&lt;xsl:attribute name="href"&gt;&lt;xsl:value-of select="url"/&gt;&lt;/xsl:attribute&gt;Link&lt;/a&gt;&lt;/td&gt;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 &lt;td&gt;&lt;xsl:value-of select="title"/&gt;&lt;/td&gt;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&lt;/tr&gt;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&lt;/xsl:for-each&gt;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&lt;/table&gt;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&lt;/xsl:template&gt;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&lt;/xsl:stylesheet&gt;</a:t>
            </a:r>
          </a:p>
          <a:p>
            <a:pPr>
              <a:buNone/>
            </a:pPr>
            <a:endParaRPr lang="en-US" sz="105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/>
              <a:t>Would look like this in the browser: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Professional SharePoint 2007 Design 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 Real World SharePoint 2007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XSLT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of the SharePoint Web Parts use XSLT for styling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Content Query Web Part uses styles in the Style Library &gt; XSL Style Sheets (Header.xsl and ItemStyle.xsl)</a:t>
            </a:r>
          </a:p>
          <a:p>
            <a:pPr lvl="1"/>
            <a:r>
              <a:rPr lang="en-US" dirty="0" smtClean="0"/>
              <a:t>You have to edit CommonViewFields in the Web Part to see custom columns</a:t>
            </a:r>
          </a:p>
          <a:p>
            <a:pPr lvl="1"/>
            <a:r>
              <a:rPr lang="en-US" dirty="0" smtClean="0"/>
              <a:t>Enhanced Content Query Web Part: </a:t>
            </a:r>
            <a:r>
              <a:rPr lang="en-US" dirty="0" smtClean="0">
                <a:hlinkClick r:id="rId3"/>
              </a:rPr>
              <a:t>http://www.codeplex.com/ECQWP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XSLT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Web Part is built for styling XML with XSL</a:t>
            </a:r>
          </a:p>
          <a:p>
            <a:endParaRPr lang="en-US" dirty="0" smtClean="0"/>
          </a:p>
          <a:p>
            <a:r>
              <a:rPr lang="en-US" dirty="0" smtClean="0"/>
              <a:t>SharePoint Designer can use the Data View Web Part to build XSLT easily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Customizing the Search Results Web Part with XSLT:</a:t>
            </a:r>
          </a:p>
          <a:p>
            <a:pPr lvl="1"/>
            <a:r>
              <a:rPr lang="en-US" dirty="0" smtClean="0">
                <a:hlinkClick r:id="rId3"/>
              </a:rPr>
              <a:t>http://msdn.microsoft.com/en-us/library/ms584121.aspx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  <a:p>
            <a:r>
              <a:rPr lang="en-US" dirty="0" smtClean="0"/>
              <a:t>Using XSLT with SharePoint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3CC2HQU7XWNV-56-3</_dlc_DocId>
    <_dlc_DocIdUrl xmlns="c83d3ea4-1015-4b4b-bfa9-09fbcd7aa64d">
      <Url>http://intranet.sharepointblackops.com/Courses/SBC301/_layouts/DocIdRedir.aspx?ID=3CC2HQU7XWNV-56-3</Url>
      <Description>3CC2HQU7XWNV-56-3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98BDB077-090C-44CD-A5CC-6A76FAC7D9EC}"/>
</file>

<file path=customXml/itemProps5.xml><?xml version="1.0" encoding="utf-8"?>
<ds:datastoreItem xmlns:ds="http://schemas.openxmlformats.org/officeDocument/2006/customXml" ds:itemID="{1B79D393-4140-4C76-B4C9-D870BCA30153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1</TotalTime>
  <Words>383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CPT Lecture Template</vt:lpstr>
      <vt:lpstr>World's Fastest XSLT Primer</vt:lpstr>
      <vt:lpstr>Agenda</vt:lpstr>
      <vt:lpstr>What is XSLT</vt:lpstr>
      <vt:lpstr>What is XSLT</vt:lpstr>
      <vt:lpstr>What is XSLT</vt:lpstr>
      <vt:lpstr>Using XSLT with SharePoint</vt:lpstr>
      <vt:lpstr>Using XSLT with SharePoint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TedP</cp:lastModifiedBy>
  <cp:revision>2</cp:revision>
  <dcterms:created xsi:type="dcterms:W3CDTF">2009-09-13T05:27:46Z</dcterms:created>
  <dcterms:modified xsi:type="dcterms:W3CDTF">2009-09-13T15:16:45Z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5e1e1603-7f02-49e1-842a-845ca3b0fd35</vt:lpwstr>
  </property>
</Properties>
</file>