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customXml/itemProps3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07/7/12/main" xmlns="">
          <a:srgbClr xmlns:mc="http://schemas.openxmlformats.org/markup-compatibility/2006" xmlns:a14="http://schemas.microsoft.com/office/drawing/2007/7/7/main" val="FF0000" mc:Ignorable=""/>
        </p14:laserClr>
      </p:ext>
      <p:ext uri="{2FDB2607-1784-4EEB-B798-7EB5836EED8A}">
        <p14:showMediaCtrls xmlns:p14="http://schemas.microsoft.com/office/powerpoint/2007/7/12/main" xmlns="" val="1"/>
      </p:ext>
    </p:extLst>
  </p:showPr>
  <p:clrMru>
    <a:srgbClr val="4C2710"/>
    <a:srgbClr val="87451D"/>
    <a:srgbClr val="1F100B"/>
    <a:srgbClr val="9F002D"/>
    <a:srgbClr val="002100"/>
    <a:srgbClr val="2E3917"/>
  </p:clrMru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140" d="100"/>
          <a:sy n="140" d="100"/>
        </p:scale>
        <p:origin x="-75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0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openxmlformats.org/officeDocument/2006/relationships/customXml" Target="../customXml/item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08 - World's Fastest XSLT Primer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xmlns="" val="312018852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08 - World's Fastest XSLT Primer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xmlns="" val="12482267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World's Fastest XSLT Primer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World's Fastest XSLT Primer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World's Fastest XSLT Primer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World's Fastest XSLT Primer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World's Fastest XSLT Primer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World's Fastest XSLT Primer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World's Fastest XSLT Primer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World's Fastest XSLT Primer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xmlns="" val="247945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1600200"/>
            <a:ext cx="8610600" cy="838200"/>
          </a:xfrm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>
              <a:defRPr sz="60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pperplate Gothic Bold" pitchFamily="34" charset="0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010400" cy="1066800"/>
          </a:xfrm>
        </p:spPr>
        <p:txBody>
          <a:bodyPr/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772400" cy="1066800"/>
          </a:xfrm>
        </p:spPr>
        <p:txBody>
          <a:bodyPr/>
          <a:lstStyle>
            <a:lvl1pPr marL="0" indent="0">
              <a:buNone/>
              <a:defRPr lang="en-US" b="1" dirty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Click To Enter Name Of New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xmlns="" val="42044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7" r:id="rId5"/>
    <p:sldLayoutId id="2147483655" r:id="rId6"/>
    <p:sldLayoutId id="2147483659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584121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plex.com/ECQW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ec/obidos/ASIN/047028580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ec/obidos/ASIN/047016835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World's Fastest </a:t>
            </a:r>
            <a:r>
              <a:rPr lang="en-US" dirty="0" smtClean="0"/>
              <a:t>XSLT Primer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is XSLT</a:t>
            </a:r>
          </a:p>
          <a:p>
            <a:r>
              <a:rPr lang="en-US" dirty="0" smtClean="0"/>
              <a:t>Using XSLT with SharePoint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 is XSLT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XSLT = Extensible Stylesheet Language Transformations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does that mean?</a:t>
            </a:r>
          </a:p>
          <a:p>
            <a:pPr lvl="1"/>
            <a:r>
              <a:rPr lang="en-US" dirty="0" smtClean="0"/>
              <a:t>An XML language that converts another XML document to various Human Readable formats</a:t>
            </a:r>
          </a:p>
          <a:p>
            <a:pPr lvl="1"/>
            <a:r>
              <a:rPr lang="en-US" dirty="0" smtClean="0"/>
              <a:t>One common use is taking raw XML in and sending styled HTML out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Why XSLT?</a:t>
            </a:r>
          </a:p>
          <a:p>
            <a:pPr lvl="1"/>
            <a:r>
              <a:rPr lang="en-US" dirty="0" smtClean="0"/>
              <a:t>Separation of data from the display</a:t>
            </a:r>
          </a:p>
          <a:p>
            <a:pPr lvl="1"/>
            <a:r>
              <a:rPr lang="en-US" dirty="0" smtClean="0"/>
              <a:t>Same XML could be seen as HTML or WAP or whatever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 is XSLT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XML: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&lt;?xml version="1.0" encoding="ISO-8859-1"?&gt; 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&lt;?xml-stylesheet type="text/xsl" href="style.xsl"?&gt; 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&lt;books&gt;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	&lt;book&gt;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		&lt;title&gt;Professional SharePoint 2007 Design&lt;/title&gt;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		&lt;url&gt;http://www.amazon.com/exec/obidos/ASIN/047028580X&lt;/url&gt;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	&lt;/book&gt;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	&lt;book&gt;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		&lt;title&gt;Real World SharePoint 2007&lt;/title&gt;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		&lt;url&gt;http://www.amazon.com/exec/obidos/ASIN/0470168358&lt;/url&gt;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	&lt;/book&gt;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&lt;/books&gt;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 is XSLT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Sample XSLT: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&lt;?xml version="1.0" encoding="UTF-8"?&gt;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&lt;xsl:stylesheet version="1.0" xmlns:xsl="http://www.w3.org/1999/XSL/Transform"&gt;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	&lt;xsl:output method="html"/&gt;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	&lt;xsl:template match="/books"&gt;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	 &lt;table&gt;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	  &lt;xsl:for-each select="book"&gt;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	   &lt;tr&gt;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	    &lt;td&gt;&lt;a&gt;&lt;xsl:attribute name="href"&gt;&lt;xsl:value-of select="url"/&gt;&lt;/xsl:attribute&gt;Link&lt;/a&gt;&lt;/td&gt;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	    &lt;td&gt;&lt;xsl:value-of select="title"/&gt;&lt;/td&gt;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	   &lt;/tr&gt;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	  &lt;/xsl:for-each&gt;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	 &lt;/table&gt;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	&lt;/xsl:template&gt;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</a:rPr>
              <a:t>&lt;/xsl:stylesheet&gt;</a:t>
            </a:r>
          </a:p>
          <a:p>
            <a:pPr>
              <a:buNone/>
            </a:pPr>
            <a:endParaRPr lang="en-US" sz="105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/>
              <a:t>Would look like this in the browser: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 Professional SharePoint 2007 Design </a:t>
            </a:r>
          </a:p>
          <a:p>
            <a:pPr lvl="1">
              <a:buNone/>
            </a:pPr>
            <a:r>
              <a:rPr lang="en-US" dirty="0" smtClean="0">
                <a:hlinkClick r:id="rId4"/>
              </a:rPr>
              <a:t>Link</a:t>
            </a:r>
            <a:r>
              <a:rPr lang="en-US" dirty="0" smtClean="0"/>
              <a:t> Real World SharePoint 2007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Using XSLT with SharePoint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of the SharePoint Web Parts use XSLT for styling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Content Query Web Part uses styles in the Style Library &gt; XSL Style Sheets (Header.xsl and ItemStyle.xsl)</a:t>
            </a:r>
          </a:p>
          <a:p>
            <a:pPr lvl="1"/>
            <a:r>
              <a:rPr lang="en-US" dirty="0" smtClean="0"/>
              <a:t>You have to edit CommonViewFields in the Web Part to see custom columns</a:t>
            </a:r>
          </a:p>
          <a:p>
            <a:pPr lvl="1"/>
            <a:r>
              <a:rPr lang="en-US" dirty="0" smtClean="0"/>
              <a:t>Enhanced Content Query Web Part: </a:t>
            </a:r>
            <a:r>
              <a:rPr lang="en-US" dirty="0" smtClean="0">
                <a:hlinkClick r:id="rId3"/>
              </a:rPr>
              <a:t>http://www.codeplex.com/ECQWP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Using XSLT with SharePoint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Web Part is built for styling XML with XSL</a:t>
            </a:r>
          </a:p>
          <a:p>
            <a:endParaRPr lang="en-US" dirty="0" smtClean="0"/>
          </a:p>
          <a:p>
            <a:r>
              <a:rPr lang="en-US" dirty="0" smtClean="0"/>
              <a:t>SharePoint Designer can use the Data View Web Part to build XSLT easily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Customizing the Search Results Web Part with XSLT:</a:t>
            </a:r>
          </a:p>
          <a:p>
            <a:pPr lvl="1"/>
            <a:r>
              <a:rPr lang="en-US" dirty="0" smtClean="0">
                <a:hlinkClick r:id="rId3"/>
              </a:rPr>
              <a:t>http://msdn.microsoft.com/en-us/library/ms584121.aspx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is XSLT</a:t>
            </a:r>
          </a:p>
          <a:p>
            <a:r>
              <a:rPr lang="en-US" dirty="0" smtClean="0"/>
              <a:t>Using XSLT with SharePoint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T Lecture 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http://intranet.sharepointblackops.com/Courses/SBC301/_layouts/DocIdRedir.aspx?ID=3CC2HQU7XWNV-56-15</Url>
      <Description>3CC2HQU7XWNV-56-15</Description>
    </_dlc_DocIdUrl>
    <_dlc_DocId xmlns="c83d3ea4-1015-4b4b-bfa9-09fbcd7aa64d">3CC2HQU7XWNV-56-15</_dlc_DocId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23FE71181A54587DB8B097B7E1B24" ma:contentTypeVersion="1" ma:contentTypeDescription="Create a new document." ma:contentTypeScope="" ma:versionID="51dff0d3e1a0f61684a1ba0e032e096f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865FC99-B6BD-4E98-8312-F4F432C217EA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1C1FC030-E3BD-41C1-A56E-F4436B2D987A}"/>
</file>

<file path=customXml/itemProps5.xml><?xml version="1.0" encoding="utf-8"?>
<ds:datastoreItem xmlns:ds="http://schemas.openxmlformats.org/officeDocument/2006/customXml" ds:itemID="{00452FF1-D088-4DD0-B5E2-999B914ED4F0}"/>
</file>

<file path=docProps/app.xml><?xml version="1.0" encoding="utf-8"?>
<Properties xmlns="http://schemas.openxmlformats.org/officeDocument/2006/extended-properties" xmlns:vt="http://schemas.openxmlformats.org/officeDocument/2006/docPropsVTypes">
  <Template>CPT Lecture Template</Template>
  <TotalTime>1</TotalTime>
  <Words>383</Words>
  <Application>Microsoft Office PowerPoint</Application>
  <PresentationFormat>On-screen Show (4:3)</PresentationFormat>
  <Paragraphs>102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CPT Lecture Template</vt:lpstr>
      <vt:lpstr>World's Fastest XSLT Primer</vt:lpstr>
      <vt:lpstr>Agenda</vt:lpstr>
      <vt:lpstr>What is XSLT</vt:lpstr>
      <vt:lpstr>What is XSLT</vt:lpstr>
      <vt:lpstr>What is XSLT</vt:lpstr>
      <vt:lpstr>Using XSLT with SharePoint</vt:lpstr>
      <vt:lpstr>Using XSLT with SharePoint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</dc:title>
  <dc:creator>TedP</dc:creator>
  <cp:lastModifiedBy>TedP</cp:lastModifiedBy>
  <cp:revision>2</cp:revision>
  <dcterms:created xsi:type="dcterms:W3CDTF">2009-09-13T05:27:46Z</dcterms:created>
  <dcterms:modified xsi:type="dcterms:W3CDTF">2009-09-13T15:16:45Z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0x01010007523FE71181A54587DB8B097B7E1B24</vt:lpwstr>
  </property>
  <property fmtid="{D5CDD505-2E9C-101B-9397-08002B2CF9AE}" pid="4" name="_dlc_DocIdItemGuid">
    <vt:lpwstr>65a8800f-0e2a-4e30-a062-c6a476526cda</vt:lpwstr>
  </property>
</Properties>
</file>