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slides/slide1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slideMasters/slideMaster1.xml" ContentType="application/vnd.openxmlformats-officedocument.presentationml.slideMaster+xml"/>
  <Override PartName="/ppt/notesSlides/notesSlide12.xml" ContentType="application/vnd.openxmlformats-officedocument.presentationml.notesSlide+xml"/>
  <Override PartName="/ppt/slideLayouts/slideLayout5.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Layouts/slideLayout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2.xml" ContentType="application/vnd.openxmlformats-officedocument.customXmlProperties+xml"/>
  <Override PartName="/customXml/itemProps1.xml" ContentType="application/vnd.openxmlformats-officedocument.customXmlProperties+xml"/>
  <Override PartName="/docProps/custom.xml" ContentType="application/vnd.openxmlformats-officedocument.custom-properties+xml"/>
  <Override PartName="/customXml/itemProps3.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6" autoAdjust="0"/>
    <p:restoredTop sz="90033" autoAdjust="0"/>
  </p:normalViewPr>
  <p:slideViewPr>
    <p:cSldViewPr>
      <p:cViewPr varScale="1">
        <p:scale>
          <a:sx n="114" d="100"/>
          <a:sy n="114" d="100"/>
        </p:scale>
        <p:origin x="-85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24"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ustomXml" Target="../customXml/item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03 - Document Management</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03 - Document Management</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a:xfrm>
            <a:off x="787400" y="479425"/>
            <a:ext cx="5765800" cy="4325938"/>
          </a:xfrm>
        </p:spPr>
      </p:sp>
      <p:sp>
        <p:nvSpPr>
          <p:cNvPr id="7" name="Notes Placeholder 6"/>
          <p:cNvSpPr>
            <a:spLocks noGrp="1"/>
          </p:cNvSpPr>
          <p:nvPr>
            <p:ph type="body" idx="1"/>
          </p:nvPr>
        </p:nvSpPr>
        <p:spPr/>
        <p:txBody>
          <a:bodyPr>
            <a:normAutofit/>
          </a:bodyPr>
          <a:lstStyle/>
          <a:p>
            <a:endParaRPr lang="en-US"/>
          </a:p>
        </p:txBody>
      </p:sp>
      <p:sp>
        <p:nvSpPr>
          <p:cNvPr id="10" name="Footer Placeholder 9"/>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The Document</a:t>
            </a:r>
            <a:r>
              <a:rPr lang="en-US" sz="1200" b="0" baseline="0" dirty="0" smtClean="0"/>
              <a:t> Information Panel (DIP) allows you to interact with the columns in the document library, which the document came from.  It allows you to edit or view the metadata associated with this document.  A benefit of interacting with the metadata through the DIP is it allows you to edit the document and the columns at one time.  In previous versions, after saving the document you would need to open the edit properties menu to change information in the columns.  When you open a document from a document library, and the DIP is not visible, open the office button, select prepare, and then select properties.    </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The Document</a:t>
            </a:r>
            <a:r>
              <a:rPr lang="en-US" sz="1200" b="0" baseline="0" dirty="0" smtClean="0"/>
              <a:t> Management Information Panel allows you to interact with the site.  There are links for other documents in the library and task items.  A members area to see who is online and send a group email, and a link to the site.</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The Office</a:t>
            </a:r>
            <a:r>
              <a:rPr lang="en-US" sz="1200" b="0" baseline="0" dirty="0" smtClean="0"/>
              <a:t> Button replaces the file menu in previous versions of Office.  You will see it in Word, Excel, and PowerPoint.  In addition to the standard file menu options, you will now see a menu for server and workflow.</a:t>
            </a:r>
          </a:p>
          <a:p>
            <a:endParaRPr lang="en-US" sz="1200" b="0" baseline="0" dirty="0" smtClean="0"/>
          </a:p>
          <a:p>
            <a:r>
              <a:rPr lang="en-US" sz="1200" b="0" baseline="0" dirty="0" smtClean="0"/>
              <a:t>The server menu allows you to communicate back with the server.  Through this option after saving a document you can check in a document from within the application, no need to go back to the document library.  You can also see an option to open the Document Management Information Panel if it is not already visible.</a:t>
            </a:r>
          </a:p>
          <a:p>
            <a:endParaRPr lang="en-US" sz="1200" b="0" baseline="0" dirty="0" smtClean="0"/>
          </a:p>
          <a:p>
            <a:r>
              <a:rPr lang="en-US" sz="1200" b="0" baseline="0" dirty="0" smtClean="0"/>
              <a:t>The workflow allows you to view workflows already running on the document, start a new workflow, or complete the task if the workflow running on this document is assigned to you.</a:t>
            </a:r>
          </a:p>
          <a:p>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One of the most powerful</a:t>
            </a:r>
            <a:r>
              <a:rPr lang="en-US" sz="1200" b="0" baseline="0" dirty="0" smtClean="0"/>
              <a:t> changes from 2003, is the Outlook Offline Integration.  You now have the availability to connect your lists to Outlook interact with them offline and then when you are back online the content will be synchronized.  Document Libraries can also be viewed offline but the content will only be synchronized through the application, i.e. Word, Excel, or PowerPoint.  If you are going to be editing a document offline, it is a best practice to check out the document beforehand.  In addition to taking the content offline, with the amount of email people are sending and receiving everyday, it is likely your users are already spending a majority of their day in Outlook.  Connecting the lists and libraries will allow them to utilize the benefits of SharePoint in an environment they are already familiar and comfortable with.</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The slide library is a useful library for creating</a:t>
            </a:r>
            <a:r>
              <a:rPr lang="en-US" sz="1200" b="0" baseline="0" dirty="0" smtClean="0"/>
              <a:t> dynamic presentations.  As you can see from the screenshot above, once a PowerPoint presentation is uploaded the slides are parsed and available to be selected individually.  This allows your users to tailor their presentation to the audience.  It also ensure that the most up to date changes will be used.  If your organization has sales members traveling the country giving presentations, they will have the ability to create tailored presentations while the marketing team ensures the messages on the slides are always current.</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2</a:t>
            </a:fld>
            <a:endParaRPr lang="en-US"/>
          </a:p>
        </p:txBody>
      </p:sp>
      <p:sp>
        <p:nvSpPr>
          <p:cNvPr id="7" name="Footer Placeholder 6"/>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The document library</a:t>
            </a:r>
            <a:r>
              <a:rPr lang="en-US" sz="1200" b="0" baseline="0" dirty="0" smtClean="0"/>
              <a:t> is just another list template for storing documents, all of the features you learned about in the previous module will still apply.  The document library does give us the ability to create a document management solution in SharePoint.  The following module will discuss versioning, content approval, and integration with Office 2007.</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Users</a:t>
            </a:r>
            <a:r>
              <a:rPr lang="en-US" sz="1200" b="0" baseline="0" dirty="0" smtClean="0"/>
              <a:t> have the ability to create new documents from the template you have specified in the document library settings or uploading an already created document.  The documents do not need to all be the same format.  A single document library could hold Word, Excel, PowerPoint and even Acrobat files.  All of the documents added to a document library will have the same settings applied to it.  The same metadata columns, workflow options, and versioning settings will all be configured at the document library level.  In Module 4, we will creating pieces of content with its own unique settings tied to it.  These are called content types.</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An important aspect</a:t>
            </a:r>
            <a:r>
              <a:rPr lang="en-US" sz="1200" b="0" baseline="0" dirty="0" smtClean="0"/>
              <a:t> of document management is versioning.  It is important to be able to see previous versions of a document for records management purposes or when changes are made that we are unhappy with. Versioning allows us to be able to revert back to a previous version.  When turning on versioning on a document library it is important to remember to always set a limit to the number of major (published) versions and minor (draft) versions kept per item.  Each version is a full copy of the document, and your server space could fill up quickly if you did not set these limitations.  </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If</a:t>
            </a:r>
            <a:r>
              <a:rPr lang="en-US" sz="1200" b="0" baseline="0" dirty="0" smtClean="0"/>
              <a:t> the portal you are setting up is going to be visible to partners or customers, content approval will be a very important aspect.  Content approval allows an item/document to be added to a list, but not be visible to the users until it is approved by a member of the Approvers group.  With a partner site, you may be sharing information with them about your products as the products are being released.  It is important these documents be checked for accuracy and for appropriate information before they are visible to the partners.  You would not want a situation where someone has used the wrong acronym to confuse your partners, or a situation where confidential information has been shared with the wrong individuals.</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I</a:t>
            </a:r>
            <a:r>
              <a:rPr lang="en-US" sz="1200" b="0" baseline="0" dirty="0" smtClean="0"/>
              <a:t>f you happen to think required check out is not necessary, think of this scenario:  You are a member of the marketing team asked to write up the marketing plan for next year.  You have been editing the marketing plan for about two hours making changes here and there to a rough timeline created by the team, you go to save the document back to the library and you get a pop up notification.  The document has been edited since you took it offline, would you like to keep their changes or keep yours?  There is no merge option.  Yes, you could open up this second copy and sift through the changes, but it would have saved you at least 30 minutes of time to have required documents be checked out before editing.</a:t>
            </a:r>
          </a:p>
          <a:p>
            <a:endParaRPr lang="en-US" sz="1200" b="0" baseline="0" dirty="0" smtClean="0"/>
          </a:p>
          <a:p>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The</a:t>
            </a:r>
            <a:r>
              <a:rPr lang="en-US" sz="1200" b="0" baseline="0" dirty="0" smtClean="0"/>
              <a:t> following features being discussed on the next few slides pertain to the Office 2007 Suite.  To see a list of features available if you are using a previous version of office, please read: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baseline="0" dirty="0" smtClean="0">
                <a:solidFill>
                  <a:schemeClr val="tx1"/>
                </a:solidFill>
                <a:latin typeface="+mn-lt"/>
                <a:ea typeface="+mn-ea"/>
                <a:cs typeface="+mn-cs"/>
              </a:rPr>
              <a:t>Microsoft SharePoint Products and Technologies Document: Microsoft Office Programs and SharePoint Products and Technologies Integration – Fair, Good, Better, Best</a:t>
            </a:r>
          </a:p>
          <a:p>
            <a:r>
              <a:rPr lang="en-US" sz="1200" b="0" baseline="0" dirty="0" smtClean="0"/>
              <a:t>http://www.microsoft.com/downloads/details.aspx?FamilyID=E0D05A69-F67B-4D37-961E-2DB3C4065CB9&amp;displaylang=en</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0" name="Group 19"/>
          <p:cNvGrpSpPr/>
          <p:nvPr/>
        </p:nvGrpSpPr>
        <p:grpSpPr>
          <a:xfrm>
            <a:off x="8615362" y="6379369"/>
            <a:ext cx="353784" cy="328514"/>
            <a:chOff x="8615362" y="6379369"/>
            <a:chExt cx="353784" cy="328514"/>
          </a:xfrm>
        </p:grpSpPr>
        <p:pic>
          <p:nvPicPr>
            <p:cNvPr id="12" name="Picture 11"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7" name="Rectangle 16"/>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Document Management</a:t>
            </a:r>
          </a:p>
        </p:txBody>
      </p:sp>
      <p:sp>
        <p:nvSpPr>
          <p:cNvPr id="3" name="Subtitle 2"/>
          <p:cNvSpPr>
            <a:spLocks noGrp="1"/>
          </p:cNvSpPr>
          <p:nvPr>
            <p:ph type="subTitle" idx="1"/>
          </p:nvPr>
        </p:nvSpPr>
        <p:spPr/>
        <p:txBody>
          <a:bodyPr/>
          <a:lstStyle/>
          <a:p>
            <a:r>
              <a:rPr lang="en-US" dirty="0" smtClean="0"/>
              <a:t>Module 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Information Panel</a:t>
            </a:r>
            <a:endParaRPr lang="en-US" dirty="0"/>
          </a:p>
        </p:txBody>
      </p:sp>
      <p:pic>
        <p:nvPicPr>
          <p:cNvPr id="1027" name="Picture 3"/>
          <p:cNvPicPr>
            <a:picLocks noGrp="1" noChangeAspect="1" noChangeArrowheads="1"/>
          </p:cNvPicPr>
          <p:nvPr>
            <p:ph idx="1"/>
          </p:nvPr>
        </p:nvPicPr>
        <p:blipFill>
          <a:blip r:embed="rId3" cstate="print"/>
          <a:srcRect/>
          <a:stretch>
            <a:fillRect/>
          </a:stretch>
        </p:blipFill>
        <p:spPr bwMode="auto">
          <a:xfrm>
            <a:off x="905333" y="2043362"/>
            <a:ext cx="7333334" cy="3990476"/>
          </a:xfrm>
          <a:prstGeom prst="rect">
            <a:avLst/>
          </a:prstGeom>
          <a:noFill/>
          <a:ln w="9525">
            <a:noFill/>
            <a:miter lim="800000"/>
            <a:headEnd/>
            <a:tailEnd/>
          </a:ln>
          <a:effectLst/>
        </p:spPr>
      </p:pic>
      <p:cxnSp>
        <p:nvCxnSpPr>
          <p:cNvPr id="8" name="Straight Arrow Connector 7"/>
          <p:cNvCxnSpPr/>
          <p:nvPr/>
        </p:nvCxnSpPr>
        <p:spPr>
          <a:xfrm>
            <a:off x="228600" y="3200400"/>
            <a:ext cx="609600" cy="4572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Management Information Panel</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3624381" y="1871933"/>
            <a:ext cx="1895238" cy="433333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Button</a:t>
            </a:r>
            <a:endParaRPr lang="en-US"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2571275" y="1447800"/>
            <a:ext cx="4001450" cy="5181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Outlook 2007 Integrations</a:t>
            </a:r>
            <a:endParaRPr lang="en-US" dirty="0"/>
          </a:p>
        </p:txBody>
      </p:sp>
      <p:sp>
        <p:nvSpPr>
          <p:cNvPr id="3" name="Content Placeholder 2"/>
          <p:cNvSpPr>
            <a:spLocks noGrp="1"/>
          </p:cNvSpPr>
          <p:nvPr>
            <p:ph idx="1"/>
          </p:nvPr>
        </p:nvSpPr>
        <p:spPr/>
        <p:txBody>
          <a:bodyPr/>
          <a:lstStyle/>
          <a:p>
            <a:r>
              <a:rPr lang="en-US" dirty="0" smtClean="0"/>
              <a:t>Allows users to take content offline</a:t>
            </a:r>
          </a:p>
          <a:p>
            <a:r>
              <a:rPr lang="en-US" dirty="0" smtClean="0"/>
              <a:t>Outlook is always open, why not interact with it here</a:t>
            </a:r>
          </a:p>
          <a:p>
            <a:r>
              <a:rPr lang="en-US" dirty="0" smtClean="0"/>
              <a:t>Connect:</a:t>
            </a:r>
          </a:p>
          <a:p>
            <a:pPr lvl="1"/>
            <a:r>
              <a:rPr lang="en-US" dirty="0" smtClean="0"/>
              <a:t>Calendars</a:t>
            </a:r>
          </a:p>
          <a:p>
            <a:pPr lvl="1"/>
            <a:r>
              <a:rPr lang="en-US" dirty="0" smtClean="0"/>
              <a:t>Task lists</a:t>
            </a:r>
          </a:p>
          <a:p>
            <a:pPr lvl="1"/>
            <a:r>
              <a:rPr lang="en-US" dirty="0" smtClean="0"/>
              <a:t>Document Libraries</a:t>
            </a:r>
          </a:p>
          <a:p>
            <a:pPr lvl="1"/>
            <a:r>
              <a:rPr lang="en-US" dirty="0" smtClean="0"/>
              <a:t>Discussion Boards</a:t>
            </a:r>
          </a:p>
          <a:p>
            <a:pPr lvl="1"/>
            <a:r>
              <a:rPr lang="en-US" dirty="0" smtClean="0"/>
              <a:t>Contact  lists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 Library</a:t>
            </a:r>
            <a:endParaRPr lang="en-US" dirty="0"/>
          </a:p>
        </p:txBody>
      </p:sp>
      <p:pic>
        <p:nvPicPr>
          <p:cNvPr id="4098" name="Picture 2"/>
          <p:cNvPicPr>
            <a:picLocks noGrp="1" noChangeAspect="1" noChangeArrowheads="1"/>
          </p:cNvPicPr>
          <p:nvPr>
            <p:ph idx="1"/>
          </p:nvPr>
        </p:nvPicPr>
        <p:blipFill>
          <a:blip r:embed="rId3" cstate="print"/>
          <a:srcRect/>
          <a:stretch>
            <a:fillRect/>
          </a:stretch>
        </p:blipFill>
        <p:spPr bwMode="auto">
          <a:xfrm>
            <a:off x="1905333" y="2429076"/>
            <a:ext cx="5333334" cy="321904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endParaRPr lang="en-US" dirty="0" smtClean="0"/>
          </a:p>
          <a:p>
            <a:pPr algn="ctr"/>
            <a:endParaRPr lang="en-US" dirty="0" smtClean="0"/>
          </a:p>
          <a:p>
            <a:pPr algn="ctr">
              <a:buNone/>
            </a:pPr>
            <a:r>
              <a:rPr lang="en-US" dirty="0" smtClean="0"/>
              <a:t>Office Integration and Slide Libraries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Storing Documents and files in SharePoint</a:t>
            </a:r>
          </a:p>
          <a:p>
            <a:r>
              <a:rPr lang="en-US" dirty="0" smtClean="0"/>
              <a:t>Versioning and Content Approval</a:t>
            </a:r>
          </a:p>
          <a:p>
            <a:r>
              <a:rPr lang="en-US" dirty="0" smtClean="0"/>
              <a:t>Configuring Required Check Out </a:t>
            </a:r>
          </a:p>
          <a:p>
            <a:r>
              <a:rPr lang="en-US" dirty="0" smtClean="0"/>
              <a:t>Office Client Integration</a:t>
            </a:r>
          </a:p>
          <a:p>
            <a:r>
              <a:rPr lang="en-US" dirty="0" smtClean="0"/>
              <a:t>Utilizing the Slide Library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Document Library</a:t>
            </a:r>
            <a:endParaRPr lang="en-US" dirty="0"/>
          </a:p>
        </p:txBody>
      </p:sp>
      <p:sp>
        <p:nvSpPr>
          <p:cNvPr id="3" name="Content Placeholder 2"/>
          <p:cNvSpPr>
            <a:spLocks noGrp="1"/>
          </p:cNvSpPr>
          <p:nvPr>
            <p:ph idx="1"/>
          </p:nvPr>
        </p:nvSpPr>
        <p:spPr/>
        <p:txBody>
          <a:bodyPr/>
          <a:lstStyle/>
          <a:p>
            <a:r>
              <a:rPr lang="en-US" dirty="0" smtClean="0"/>
              <a:t>A special list template for storing documents</a:t>
            </a:r>
          </a:p>
        </p:txBody>
      </p:sp>
      <p:pic>
        <p:nvPicPr>
          <p:cNvPr id="1026" name="Picture 2"/>
          <p:cNvPicPr>
            <a:picLocks noChangeAspect="1" noChangeArrowheads="1"/>
          </p:cNvPicPr>
          <p:nvPr/>
        </p:nvPicPr>
        <p:blipFill>
          <a:blip r:embed="rId3" cstate="print"/>
          <a:srcRect/>
          <a:stretch>
            <a:fillRect/>
          </a:stretch>
        </p:blipFill>
        <p:spPr bwMode="auto">
          <a:xfrm>
            <a:off x="3657600" y="2819400"/>
            <a:ext cx="1638300" cy="2133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Documents to the Library	</a:t>
            </a:r>
            <a:endParaRPr lang="en-US" dirty="0"/>
          </a:p>
        </p:txBody>
      </p:sp>
      <p:sp>
        <p:nvSpPr>
          <p:cNvPr id="3" name="Content Placeholder 2"/>
          <p:cNvSpPr>
            <a:spLocks noGrp="1"/>
          </p:cNvSpPr>
          <p:nvPr>
            <p:ph idx="1"/>
          </p:nvPr>
        </p:nvSpPr>
        <p:spPr/>
        <p:txBody>
          <a:bodyPr/>
          <a:lstStyle/>
          <a:p>
            <a:r>
              <a:rPr lang="en-US" dirty="0" smtClean="0"/>
              <a:t>Documents can be created or uploaded </a:t>
            </a:r>
          </a:p>
        </p:txBody>
      </p:sp>
      <p:pic>
        <p:nvPicPr>
          <p:cNvPr id="2050" name="Picture 2"/>
          <p:cNvPicPr>
            <a:picLocks noChangeAspect="1" noChangeArrowheads="1"/>
          </p:cNvPicPr>
          <p:nvPr/>
        </p:nvPicPr>
        <p:blipFill>
          <a:blip r:embed="rId3" cstate="print"/>
          <a:srcRect/>
          <a:stretch>
            <a:fillRect/>
          </a:stretch>
        </p:blipFill>
        <p:spPr bwMode="auto">
          <a:xfrm>
            <a:off x="2895600" y="2971800"/>
            <a:ext cx="3390900" cy="2409825"/>
          </a:xfrm>
          <a:prstGeom prst="rect">
            <a:avLst/>
          </a:prstGeom>
          <a:noFill/>
          <a:ln w="9525">
            <a:noFill/>
            <a:miter lim="800000"/>
            <a:headEnd/>
            <a:tailEnd/>
          </a:ln>
          <a:effectLst/>
        </p:spPr>
      </p:pic>
      <p:cxnSp>
        <p:nvCxnSpPr>
          <p:cNvPr id="6" name="Straight Arrow Connector 5"/>
          <p:cNvCxnSpPr/>
          <p:nvPr/>
        </p:nvCxnSpPr>
        <p:spPr>
          <a:xfrm rot="16200000" flipH="1">
            <a:off x="2590800" y="3048000"/>
            <a:ext cx="609600" cy="457200"/>
          </a:xfrm>
          <a:prstGeom prst="straightConnector1">
            <a:avLst/>
          </a:prstGeom>
          <a:ln w="508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3733800" y="3124200"/>
            <a:ext cx="685800" cy="3810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Keeping History with Versioning</a:t>
            </a:r>
            <a:endParaRPr lang="en-US" dirty="0"/>
          </a:p>
        </p:txBody>
      </p:sp>
      <p:sp>
        <p:nvSpPr>
          <p:cNvPr id="3" name="Content Placeholder 2"/>
          <p:cNvSpPr>
            <a:spLocks noGrp="1"/>
          </p:cNvSpPr>
          <p:nvPr>
            <p:ph idx="1"/>
          </p:nvPr>
        </p:nvSpPr>
        <p:spPr/>
        <p:txBody>
          <a:bodyPr/>
          <a:lstStyle/>
          <a:p>
            <a:r>
              <a:rPr lang="en-US" dirty="0" smtClean="0"/>
              <a:t>Create both major (published) and minor (draft) versions</a:t>
            </a:r>
          </a:p>
          <a:p>
            <a:pPr lvl="1"/>
            <a:r>
              <a:rPr lang="en-US" dirty="0" smtClean="0"/>
              <a:t>Allows for record keepings and reverting back to previous versions</a:t>
            </a:r>
          </a:p>
          <a:p>
            <a:endParaRPr lang="en-US" dirty="0" smtClean="0"/>
          </a:p>
          <a:p>
            <a:r>
              <a:rPr lang="en-US" dirty="0" smtClean="0"/>
              <a:t>Versioning is turned off by default</a:t>
            </a:r>
          </a:p>
          <a:p>
            <a:pPr lvl="1"/>
            <a:r>
              <a:rPr lang="en-US" dirty="0" smtClean="0"/>
              <a:t>When turning it on, set quotas</a:t>
            </a:r>
          </a:p>
          <a:p>
            <a:pPr lvl="1"/>
            <a:endParaRPr lang="en-US" dirty="0" smtClean="0"/>
          </a:p>
          <a:p>
            <a:r>
              <a:rPr lang="en-US" dirty="0" smtClean="0"/>
              <a:t>Determine who has the ability to see minor versions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Approval</a:t>
            </a:r>
            <a:endParaRPr lang="en-US" dirty="0"/>
          </a:p>
        </p:txBody>
      </p:sp>
      <p:sp>
        <p:nvSpPr>
          <p:cNvPr id="3" name="Content Placeholder 2"/>
          <p:cNvSpPr>
            <a:spLocks noGrp="1"/>
          </p:cNvSpPr>
          <p:nvPr>
            <p:ph idx="1"/>
          </p:nvPr>
        </p:nvSpPr>
        <p:spPr/>
        <p:txBody>
          <a:bodyPr/>
          <a:lstStyle/>
          <a:p>
            <a:r>
              <a:rPr lang="en-US" dirty="0" smtClean="0"/>
              <a:t>Ensure content is correct and appropriate with content approval</a:t>
            </a:r>
          </a:p>
          <a:p>
            <a:r>
              <a:rPr lang="en-US" dirty="0" smtClean="0"/>
              <a:t>It is a built in workflow</a:t>
            </a:r>
          </a:p>
          <a:p>
            <a:r>
              <a:rPr lang="en-US" dirty="0" smtClean="0"/>
              <a:t>Options are located in Versioning Settings</a:t>
            </a:r>
          </a:p>
          <a:p>
            <a:r>
              <a:rPr lang="en-US" dirty="0" smtClean="0"/>
              <a:t>Members in the Approvers group will have the availability to approve files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Turning on Required Checkout</a:t>
            </a:r>
            <a:endParaRPr lang="en-US" dirty="0"/>
          </a:p>
        </p:txBody>
      </p:sp>
      <p:sp>
        <p:nvSpPr>
          <p:cNvPr id="3" name="Content Placeholder 2"/>
          <p:cNvSpPr>
            <a:spLocks noGrp="1"/>
          </p:cNvSpPr>
          <p:nvPr>
            <p:ph idx="1"/>
          </p:nvPr>
        </p:nvSpPr>
        <p:spPr/>
        <p:txBody>
          <a:bodyPr/>
          <a:lstStyle/>
          <a:p>
            <a:r>
              <a:rPr lang="en-US" dirty="0" smtClean="0"/>
              <a:t>Users will be required to check out a document before they can edit.</a:t>
            </a:r>
          </a:p>
          <a:p>
            <a:endParaRPr lang="en-US" dirty="0" smtClean="0"/>
          </a:p>
          <a:p>
            <a:r>
              <a:rPr lang="en-US" dirty="0" smtClean="0"/>
              <a:t>Other users can still view the file in read only mode</a:t>
            </a:r>
          </a:p>
          <a:p>
            <a:endParaRPr lang="en-US" dirty="0" smtClean="0"/>
          </a:p>
          <a:p>
            <a:r>
              <a:rPr lang="en-US" dirty="0" smtClean="0"/>
              <a:t>Owner/Administrator of the library can take control of checked out documents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endParaRPr lang="en-US" dirty="0" smtClean="0"/>
          </a:p>
          <a:p>
            <a:pPr algn="ctr"/>
            <a:endParaRPr lang="en-US" dirty="0" smtClean="0"/>
          </a:p>
          <a:p>
            <a:pPr algn="ctr">
              <a:buNone/>
            </a:pPr>
            <a:r>
              <a:rPr lang="en-US" dirty="0" smtClean="0"/>
              <a:t>Creating and configuring a document library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between SharePoint and Office 2007</a:t>
            </a:r>
            <a:endParaRPr lang="en-US" dirty="0"/>
          </a:p>
        </p:txBody>
      </p:sp>
      <p:pic>
        <p:nvPicPr>
          <p:cNvPr id="4" name="Content Placeholder 3" descr="box_OffUlt07_592x802.gif"/>
          <p:cNvPicPr>
            <a:picLocks noGrp="1" noChangeAspect="1"/>
          </p:cNvPicPr>
          <p:nvPr>
            <p:ph idx="1"/>
          </p:nvPr>
        </p:nvPicPr>
        <p:blipFill>
          <a:blip r:embed="rId3" cstate="print"/>
          <a:stretch>
            <a:fillRect/>
          </a:stretch>
        </p:blipFill>
        <p:spPr>
          <a:xfrm>
            <a:off x="2659589" y="1447800"/>
            <a:ext cx="3824822" cy="5181600"/>
          </a:xfrm>
        </p:spPr>
      </p:pic>
    </p:spTree>
  </p:cSld>
  <p:clrMapOvr>
    <a:masterClrMapping/>
  </p:clrMapOvr>
</p:sld>
</file>

<file path=ppt/theme/theme1.xml><?xml version="1.0" encoding="utf-8"?>
<a:theme xmlns:a="http://schemas.openxmlformats.org/drawingml/2006/main" name="CPT_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638537E1677742ADC59123D8DCD814" ma:contentTypeVersion="1" ma:contentTypeDescription="Create a new document." ma:contentTypeScope="" ma:versionID="1790b0ff3f07460cc83abd78ff15556e">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Url xmlns="c83d3ea4-1015-4b4b-bfa9-09fbcd7aa64d">
      <Url>http://intranet.sharepointblackops.com/Courses/SBU201/_layouts/DocIdRedir.aspx?ID=3CC2HQU7XWNV-62-4</Url>
      <Description>3CC2HQU7XWNV-62-4</Description>
    </_dlc_DocIdUrl>
    <_dlc_DocId xmlns="c83d3ea4-1015-4b4b-bfa9-09fbcd7aa64d">3CC2HQU7XWNV-62-4</_dlc_DocId>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D5CB0E1-4268-4833-8692-DA2D034C20F8}"/>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D44A511F-E8DE-48D2-A95D-A093111FA8D0}"/>
</file>

<file path=docProps/app.xml><?xml version="1.0" encoding="utf-8"?>
<Properties xmlns="http://schemas.openxmlformats.org/officeDocument/2006/extended-properties" xmlns:vt="http://schemas.openxmlformats.org/officeDocument/2006/docPropsVTypes">
  <Template>CPT_TEMPLATE</Template>
  <TotalTime>0</TotalTime>
  <Words>1601</Words>
  <Application>Microsoft Office PowerPoint</Application>
  <PresentationFormat>On-screen Show (4:3)</PresentationFormat>
  <Paragraphs>104</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CPT_TEMPLATE</vt:lpstr>
      <vt:lpstr>Document Management</vt:lpstr>
      <vt:lpstr>Agenda</vt:lpstr>
      <vt:lpstr>The Document Library</vt:lpstr>
      <vt:lpstr>Adding Documents to the Library </vt:lpstr>
      <vt:lpstr>Keeping History with Versioning</vt:lpstr>
      <vt:lpstr>Content Approval</vt:lpstr>
      <vt:lpstr>Turning on Required Checkout</vt:lpstr>
      <vt:lpstr>Demo</vt:lpstr>
      <vt:lpstr>Integration between SharePoint and Office 2007</vt:lpstr>
      <vt:lpstr>Document Information Panel</vt:lpstr>
      <vt:lpstr>Document Management Information Panel</vt:lpstr>
      <vt:lpstr>Office Button</vt:lpstr>
      <vt:lpstr>Outlook 2007 Integrations</vt:lpstr>
      <vt:lpstr>Slide Library</vt:lpstr>
      <vt:lpstr>Demo!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Management</dc:title>
  <dc:creator>TedP</dc:creator>
  <cp:lastModifiedBy>TedP</cp:lastModifiedBy>
  <cp:revision>1</cp:revision>
  <dcterms:created xsi:type="dcterms:W3CDTF">2009-07-09T15:31:20Z</dcterms:created>
  <dcterms:modified xsi:type="dcterms:W3CDTF">2009-07-09T15:31:56Z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0x01010001638537E1677742ADC59123D8DCD814</vt:lpwstr>
  </property>
  <property fmtid="{D5CDD505-2E9C-101B-9397-08002B2CF9AE}" pid="4" name="_dlc_DocIdItemGuid">
    <vt:lpwstr>3953c71b-1ba4-4b3b-a5b5-4a13c127fb0d</vt:lpwstr>
  </property>
</Properties>
</file>