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slides/slide20.xml" ContentType="application/vnd.openxmlformats-officedocument.presentationml.slide+xml"/>
  <Override PartName="/ppt/diagrams/data1.xml" ContentType="application/vnd.openxmlformats-officedocument.drawingml.diagramData+xml"/>
  <Override PartName="/ppt/slides/slide21.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varScale="1">
        <p:scale>
          <a:sx n="114" d="100"/>
          <a:sy n="114" d="100"/>
        </p:scale>
        <p:origin x="-8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8E200-7C81-40AC-9E6C-212BF14A8441}" type="doc">
      <dgm:prSet loTypeId="urn:microsoft.com/office/officeart/2005/8/layout/process4" loCatId="process" qsTypeId="urn:microsoft.com/office/officeart/2005/8/quickstyle/simple1" qsCatId="simple" csTypeId="urn:microsoft.com/office/officeart/2005/8/colors/accent2_2" csCatId="accent2" phldr="1"/>
      <dgm:spPr/>
      <dgm:t>
        <a:bodyPr/>
        <a:lstStyle/>
        <a:p>
          <a:endParaRPr lang="en-US"/>
        </a:p>
      </dgm:t>
    </dgm:pt>
    <dgm:pt modelId="{7CFD3B7C-4ECF-4F83-8FAA-0536193D0B93}">
      <dgm:prSet phldrT="[Text]" custT="1"/>
      <dgm:spPr>
        <a:solidFill>
          <a:schemeClr val="tx2"/>
        </a:solidFill>
      </dgm:spPr>
      <dgm:t>
        <a:bodyPr/>
        <a:lstStyle/>
        <a:p>
          <a:r>
            <a:rPr lang="en-US" sz="2000" dirty="0" smtClean="0"/>
            <a:t>Farm</a:t>
          </a:r>
          <a:endParaRPr lang="en-US" sz="2000" dirty="0"/>
        </a:p>
      </dgm:t>
    </dgm:pt>
    <dgm:pt modelId="{A8D3BCE4-CF57-4C6A-970E-3668349D6496}" type="parTrans" cxnId="{4A664EDC-2526-4DB8-BC01-12AFA93C4206}">
      <dgm:prSet/>
      <dgm:spPr/>
      <dgm:t>
        <a:bodyPr/>
        <a:lstStyle/>
        <a:p>
          <a:endParaRPr lang="en-US"/>
        </a:p>
      </dgm:t>
    </dgm:pt>
    <dgm:pt modelId="{6E7DACE2-2D8B-491D-B74C-D3B0FEA4731F}" type="sibTrans" cxnId="{4A664EDC-2526-4DB8-BC01-12AFA93C4206}">
      <dgm:prSet/>
      <dgm:spPr/>
      <dgm:t>
        <a:bodyPr/>
        <a:lstStyle/>
        <a:p>
          <a:endParaRPr lang="en-US"/>
        </a:p>
      </dgm:t>
    </dgm:pt>
    <dgm:pt modelId="{4E4DC164-DDE1-4D8E-A6AC-A4B85A44ED88}">
      <dgm:prSet phldrT="[Text]" custT="1"/>
      <dgm:spPr/>
      <dgm:t>
        <a:bodyPr/>
        <a:lstStyle/>
        <a:p>
          <a:r>
            <a:rPr lang="en-US" sz="1800" dirty="0" smtClean="0"/>
            <a:t>Web Front End, APP, SQL</a:t>
          </a:r>
          <a:endParaRPr lang="en-US" sz="1800" dirty="0"/>
        </a:p>
      </dgm:t>
    </dgm:pt>
    <dgm:pt modelId="{28DD117D-0E7C-4BDF-9D22-84EA7485B874}" type="parTrans" cxnId="{A2F6398A-BAD4-45F5-8BD2-B680FA23A4F8}">
      <dgm:prSet/>
      <dgm:spPr/>
      <dgm:t>
        <a:bodyPr/>
        <a:lstStyle/>
        <a:p>
          <a:endParaRPr lang="en-US"/>
        </a:p>
      </dgm:t>
    </dgm:pt>
    <dgm:pt modelId="{966C0846-4394-4BDC-81A8-CF1B06A9D1F1}" type="sibTrans" cxnId="{A2F6398A-BAD4-45F5-8BD2-B680FA23A4F8}">
      <dgm:prSet/>
      <dgm:spPr/>
      <dgm:t>
        <a:bodyPr/>
        <a:lstStyle/>
        <a:p>
          <a:endParaRPr lang="en-US"/>
        </a:p>
      </dgm:t>
    </dgm:pt>
    <dgm:pt modelId="{A81C36D0-C0CC-4AC9-B1F1-B1A6BB602962}">
      <dgm:prSet phldrT="[Text]" custT="1"/>
      <dgm:spPr/>
      <dgm:t>
        <a:bodyPr/>
        <a:lstStyle/>
        <a:p>
          <a:r>
            <a:rPr lang="en-US" sz="2000" dirty="0" smtClean="0"/>
            <a:t>Web Applications</a:t>
          </a:r>
          <a:endParaRPr lang="en-US" sz="2000" dirty="0"/>
        </a:p>
      </dgm:t>
    </dgm:pt>
    <dgm:pt modelId="{F23DE057-E26C-49BE-9616-D612CAAB4E84}" type="parTrans" cxnId="{6DD5B95E-5D67-44C4-90B2-D28D7D9BB0C9}">
      <dgm:prSet/>
      <dgm:spPr/>
      <dgm:t>
        <a:bodyPr/>
        <a:lstStyle/>
        <a:p>
          <a:endParaRPr lang="en-US"/>
        </a:p>
      </dgm:t>
    </dgm:pt>
    <dgm:pt modelId="{7A36F317-6C38-4C89-AE11-A442A14323C2}" type="sibTrans" cxnId="{6DD5B95E-5D67-44C4-90B2-D28D7D9BB0C9}">
      <dgm:prSet/>
      <dgm:spPr/>
      <dgm:t>
        <a:bodyPr/>
        <a:lstStyle/>
        <a:p>
          <a:endParaRPr lang="en-US"/>
        </a:p>
      </dgm:t>
    </dgm:pt>
    <dgm:pt modelId="{9B7BF3C4-F0EB-42C6-AD78-0A11BD418809}">
      <dgm:prSet phldrT="[Text]" custT="1"/>
      <dgm:spPr/>
      <dgm:t>
        <a:bodyPr/>
        <a:lstStyle/>
        <a:p>
          <a:r>
            <a:rPr lang="en-US" sz="2000" dirty="0" smtClean="0"/>
            <a:t>Databases</a:t>
          </a:r>
          <a:endParaRPr lang="en-US" sz="2000" dirty="0"/>
        </a:p>
      </dgm:t>
    </dgm:pt>
    <dgm:pt modelId="{458A375A-F028-4FB7-835D-A6F2C3C995AF}" type="parTrans" cxnId="{40BCAA0F-58CE-4A2D-BF08-C13A74A9B21E}">
      <dgm:prSet/>
      <dgm:spPr/>
      <dgm:t>
        <a:bodyPr/>
        <a:lstStyle/>
        <a:p>
          <a:endParaRPr lang="en-US"/>
        </a:p>
      </dgm:t>
    </dgm:pt>
    <dgm:pt modelId="{2D460F3C-D400-4091-8499-F7D40DD3EA43}" type="sibTrans" cxnId="{40BCAA0F-58CE-4A2D-BF08-C13A74A9B21E}">
      <dgm:prSet/>
      <dgm:spPr/>
      <dgm:t>
        <a:bodyPr/>
        <a:lstStyle/>
        <a:p>
          <a:endParaRPr lang="en-US"/>
        </a:p>
      </dgm:t>
    </dgm:pt>
    <dgm:pt modelId="{24867757-8D7C-40C8-8DB5-188171CA4C95}">
      <dgm:prSet phldrT="[Text]" custT="1"/>
      <dgm:spPr/>
      <dgm:t>
        <a:bodyPr/>
        <a:lstStyle/>
        <a:p>
          <a:r>
            <a:rPr lang="en-US" sz="2000" dirty="0" smtClean="0"/>
            <a:t>Site Collections</a:t>
          </a:r>
          <a:endParaRPr lang="en-US" sz="2000" dirty="0"/>
        </a:p>
      </dgm:t>
    </dgm:pt>
    <dgm:pt modelId="{4FC125D0-7681-4C0B-AB5F-EBEABC55C087}" type="parTrans" cxnId="{886F2831-61F2-4433-ACF9-B8E6A71E16CE}">
      <dgm:prSet/>
      <dgm:spPr/>
      <dgm:t>
        <a:bodyPr/>
        <a:lstStyle/>
        <a:p>
          <a:endParaRPr lang="en-US"/>
        </a:p>
      </dgm:t>
    </dgm:pt>
    <dgm:pt modelId="{2BF5BB06-BFFF-4503-BFDA-E89040E2F40E}" type="sibTrans" cxnId="{886F2831-61F2-4433-ACF9-B8E6A71E16CE}">
      <dgm:prSet/>
      <dgm:spPr/>
      <dgm:t>
        <a:bodyPr/>
        <a:lstStyle/>
        <a:p>
          <a:endParaRPr lang="en-US"/>
        </a:p>
      </dgm:t>
    </dgm:pt>
    <dgm:pt modelId="{0F3B4298-2455-464F-974A-6BBF28F9D434}">
      <dgm:prSet phldrT="[Text]" custT="1"/>
      <dgm:spPr/>
      <dgm:t>
        <a:bodyPr/>
        <a:lstStyle/>
        <a:p>
          <a:r>
            <a:rPr lang="en-US" sz="2000" dirty="0" smtClean="0"/>
            <a:t>Sites</a:t>
          </a:r>
          <a:endParaRPr lang="en-US" sz="2000" dirty="0"/>
        </a:p>
      </dgm:t>
    </dgm:pt>
    <dgm:pt modelId="{9ED11275-0BF3-4F25-9EA5-8CB9EADA8276}" type="parTrans" cxnId="{36A706F4-ADDA-48B9-8FC8-0813D3408282}">
      <dgm:prSet/>
      <dgm:spPr/>
      <dgm:t>
        <a:bodyPr/>
        <a:lstStyle/>
        <a:p>
          <a:endParaRPr lang="en-US"/>
        </a:p>
      </dgm:t>
    </dgm:pt>
    <dgm:pt modelId="{06B046C9-5F90-47F9-B9F6-23377308FF41}" type="sibTrans" cxnId="{36A706F4-ADDA-48B9-8FC8-0813D3408282}">
      <dgm:prSet/>
      <dgm:spPr/>
      <dgm:t>
        <a:bodyPr/>
        <a:lstStyle/>
        <a:p>
          <a:endParaRPr lang="en-US"/>
        </a:p>
      </dgm:t>
    </dgm:pt>
    <dgm:pt modelId="{0BACAAE4-DDE3-428C-BCD5-3B70FFFC6574}">
      <dgm:prSet phldrT="[Text]" custT="1"/>
      <dgm:spPr/>
      <dgm:t>
        <a:bodyPr/>
        <a:lstStyle/>
        <a:p>
          <a:r>
            <a:rPr lang="en-US" sz="2000" dirty="0" smtClean="0"/>
            <a:t>Lists</a:t>
          </a:r>
          <a:endParaRPr lang="en-US" sz="2000" dirty="0"/>
        </a:p>
      </dgm:t>
    </dgm:pt>
    <dgm:pt modelId="{1734AFFC-6CB1-4432-8425-7A9AC00CC0BA}" type="parTrans" cxnId="{AC5280AE-CA2B-48A6-94D6-CD2DFA34D489}">
      <dgm:prSet/>
      <dgm:spPr/>
      <dgm:t>
        <a:bodyPr/>
        <a:lstStyle/>
        <a:p>
          <a:endParaRPr lang="en-US"/>
        </a:p>
      </dgm:t>
    </dgm:pt>
    <dgm:pt modelId="{D94A3E6D-F003-4D6F-80C0-3EEFE88F4443}" type="sibTrans" cxnId="{AC5280AE-CA2B-48A6-94D6-CD2DFA34D489}">
      <dgm:prSet/>
      <dgm:spPr/>
      <dgm:t>
        <a:bodyPr/>
        <a:lstStyle/>
        <a:p>
          <a:endParaRPr lang="en-US"/>
        </a:p>
      </dgm:t>
    </dgm:pt>
    <dgm:pt modelId="{A7D934FB-8BAA-4279-ADB5-17D86E9A04B1}">
      <dgm:prSet phldrT="[Text]" custT="1"/>
      <dgm:spPr/>
      <dgm:t>
        <a:bodyPr/>
        <a:lstStyle/>
        <a:p>
          <a:r>
            <a:rPr lang="en-US" sz="2000" dirty="0" smtClean="0"/>
            <a:t>Items</a:t>
          </a:r>
          <a:endParaRPr lang="en-US" sz="2000" dirty="0"/>
        </a:p>
      </dgm:t>
    </dgm:pt>
    <dgm:pt modelId="{97AA508B-DF96-4ACA-9086-FE8A5A496106}" type="parTrans" cxnId="{68021087-EB02-4F1B-BA1B-8FE43E50D661}">
      <dgm:prSet/>
      <dgm:spPr/>
      <dgm:t>
        <a:bodyPr/>
        <a:lstStyle/>
        <a:p>
          <a:endParaRPr lang="en-US"/>
        </a:p>
      </dgm:t>
    </dgm:pt>
    <dgm:pt modelId="{25E6294C-0169-4101-BD57-56524916E229}" type="sibTrans" cxnId="{68021087-EB02-4F1B-BA1B-8FE43E50D661}">
      <dgm:prSet/>
      <dgm:spPr/>
      <dgm:t>
        <a:bodyPr/>
        <a:lstStyle/>
        <a:p>
          <a:endParaRPr lang="en-US"/>
        </a:p>
      </dgm:t>
    </dgm:pt>
    <dgm:pt modelId="{46B6E9B5-8B42-4686-BA53-9BFCDE4446D3}">
      <dgm:prSet phldrT="[Text]" custT="1"/>
      <dgm:spPr/>
      <dgm:t>
        <a:bodyPr/>
        <a:lstStyle/>
        <a:p>
          <a:r>
            <a:rPr lang="en-US" sz="1800" dirty="0" smtClean="0"/>
            <a:t>Content, Config, SSP, Search</a:t>
          </a:r>
          <a:endParaRPr lang="en-US" sz="1800" dirty="0"/>
        </a:p>
      </dgm:t>
    </dgm:pt>
    <dgm:pt modelId="{90FDA2BD-8995-4CF5-ABDC-47998E634ED1}" type="parTrans" cxnId="{9A3767DB-336E-4F04-A6C1-4DF2480A0BE5}">
      <dgm:prSet/>
      <dgm:spPr/>
      <dgm:t>
        <a:bodyPr/>
        <a:lstStyle/>
        <a:p>
          <a:endParaRPr lang="en-US"/>
        </a:p>
      </dgm:t>
    </dgm:pt>
    <dgm:pt modelId="{6F25851A-9DB9-4EEA-8972-45C06F0A34D2}" type="sibTrans" cxnId="{9A3767DB-336E-4F04-A6C1-4DF2480A0BE5}">
      <dgm:prSet/>
      <dgm:spPr/>
      <dgm:t>
        <a:bodyPr/>
        <a:lstStyle/>
        <a:p>
          <a:endParaRPr lang="en-US"/>
        </a:p>
      </dgm:t>
    </dgm:pt>
    <dgm:pt modelId="{9AEAAAC0-182D-444B-84A9-5C1D998FDAA3}">
      <dgm:prSet phldrT="[Text]" custT="1"/>
      <dgm:spPr/>
      <dgm:t>
        <a:bodyPr/>
        <a:lstStyle/>
        <a:p>
          <a:r>
            <a:rPr lang="en-US" sz="1800" dirty="0" smtClean="0"/>
            <a:t>Central Admin, SSP Admin, Content</a:t>
          </a:r>
          <a:endParaRPr lang="en-US" sz="1800" dirty="0"/>
        </a:p>
      </dgm:t>
    </dgm:pt>
    <dgm:pt modelId="{5C58E5F9-DB4A-4DC1-AC41-2A657104C0D8}" type="parTrans" cxnId="{4C21888B-F8EB-4755-A405-C7350FF4494B}">
      <dgm:prSet/>
      <dgm:spPr/>
      <dgm:t>
        <a:bodyPr/>
        <a:lstStyle/>
        <a:p>
          <a:endParaRPr lang="en-US"/>
        </a:p>
      </dgm:t>
    </dgm:pt>
    <dgm:pt modelId="{2579C994-4010-48BC-B7B6-273C77B7A1BF}" type="sibTrans" cxnId="{4C21888B-F8EB-4755-A405-C7350FF4494B}">
      <dgm:prSet/>
      <dgm:spPr/>
      <dgm:t>
        <a:bodyPr/>
        <a:lstStyle/>
        <a:p>
          <a:endParaRPr lang="en-US"/>
        </a:p>
      </dgm:t>
    </dgm:pt>
    <dgm:pt modelId="{B1A1A587-76AD-4074-B53A-2584465A9EAD}">
      <dgm:prSet phldrT="[Text]" custT="1"/>
      <dgm:spPr>
        <a:solidFill>
          <a:schemeClr val="tx2"/>
        </a:solidFill>
      </dgm:spPr>
      <dgm:t>
        <a:bodyPr/>
        <a:lstStyle/>
        <a:p>
          <a:r>
            <a:rPr lang="en-US" sz="2000" dirty="0" smtClean="0"/>
            <a:t>Servers</a:t>
          </a:r>
          <a:endParaRPr lang="en-US" sz="2000" dirty="0"/>
        </a:p>
      </dgm:t>
    </dgm:pt>
    <dgm:pt modelId="{1E440B54-4CEC-4260-AC9C-2733A14DC9CF}" type="parTrans" cxnId="{34EFA6DD-E8BA-48CF-9F97-104AD89D960F}">
      <dgm:prSet/>
      <dgm:spPr/>
      <dgm:t>
        <a:bodyPr/>
        <a:lstStyle/>
        <a:p>
          <a:endParaRPr lang="en-US"/>
        </a:p>
      </dgm:t>
    </dgm:pt>
    <dgm:pt modelId="{84F983E2-9DC5-4917-8F3E-9138972691C2}" type="sibTrans" cxnId="{34EFA6DD-E8BA-48CF-9F97-104AD89D960F}">
      <dgm:prSet/>
      <dgm:spPr/>
      <dgm:t>
        <a:bodyPr/>
        <a:lstStyle/>
        <a:p>
          <a:endParaRPr lang="en-US"/>
        </a:p>
      </dgm:t>
    </dgm:pt>
    <dgm:pt modelId="{78F754B3-A81F-471E-8291-EB4B7015F880}">
      <dgm:prSet phldrT="[Text]" custT="1"/>
      <dgm:spPr/>
      <dgm:t>
        <a:bodyPr/>
        <a:lstStyle/>
        <a:p>
          <a:r>
            <a:rPr lang="en-US" sz="1800" dirty="0" smtClean="0"/>
            <a:t>Internet, Intranet Portal, Wikis, Blogs, Team, Doc, </a:t>
          </a:r>
          <a:r>
            <a:rPr lang="en-US" sz="1800" dirty="0" err="1" smtClean="0"/>
            <a:t>Mtg</a:t>
          </a:r>
          <a:endParaRPr lang="en-US" sz="1800" dirty="0"/>
        </a:p>
      </dgm:t>
    </dgm:pt>
    <dgm:pt modelId="{A235C3E2-F8D9-40F0-88FD-ECC1F9ECA1F2}" type="parTrans" cxnId="{445B2C55-8A46-4FDD-8801-B938D329A45F}">
      <dgm:prSet/>
      <dgm:spPr/>
      <dgm:t>
        <a:bodyPr/>
        <a:lstStyle/>
        <a:p>
          <a:endParaRPr lang="en-US"/>
        </a:p>
      </dgm:t>
    </dgm:pt>
    <dgm:pt modelId="{127C418D-71A3-4697-8795-05C42F17EF00}" type="sibTrans" cxnId="{445B2C55-8A46-4FDD-8801-B938D329A45F}">
      <dgm:prSet/>
      <dgm:spPr/>
      <dgm:t>
        <a:bodyPr/>
        <a:lstStyle/>
        <a:p>
          <a:endParaRPr lang="en-US"/>
        </a:p>
      </dgm:t>
    </dgm:pt>
    <dgm:pt modelId="{1508BB73-1F70-4009-8671-871D212F6FF9}">
      <dgm:prSet phldrT="[Text]" custT="1"/>
      <dgm:spPr/>
      <dgm:t>
        <a:bodyPr/>
        <a:lstStyle/>
        <a:p>
          <a:r>
            <a:rPr lang="en-US" sz="1800" dirty="0" smtClean="0"/>
            <a:t>Wikis, Blogs, Team, Doc, </a:t>
          </a:r>
          <a:r>
            <a:rPr lang="en-US" sz="1800" dirty="0" err="1" smtClean="0"/>
            <a:t>Mtg</a:t>
          </a:r>
          <a:endParaRPr lang="en-US" sz="1800" dirty="0"/>
        </a:p>
      </dgm:t>
    </dgm:pt>
    <dgm:pt modelId="{BE29DFAE-3BBF-4A0D-8E2C-C03EAD742B76}" type="parTrans" cxnId="{BDDF13F3-420B-42F4-AC3B-9F3680FF5523}">
      <dgm:prSet/>
      <dgm:spPr/>
      <dgm:t>
        <a:bodyPr/>
        <a:lstStyle/>
        <a:p>
          <a:endParaRPr lang="en-US"/>
        </a:p>
      </dgm:t>
    </dgm:pt>
    <dgm:pt modelId="{A01CBBE3-290C-4BE1-940D-56A8DF43A9CC}" type="sibTrans" cxnId="{BDDF13F3-420B-42F4-AC3B-9F3680FF5523}">
      <dgm:prSet/>
      <dgm:spPr/>
      <dgm:t>
        <a:bodyPr/>
        <a:lstStyle/>
        <a:p>
          <a:endParaRPr lang="en-US"/>
        </a:p>
      </dgm:t>
    </dgm:pt>
    <dgm:pt modelId="{217471D8-2E08-4851-B4FE-E5BBCF01C198}">
      <dgm:prSet phldrT="[Text]" custT="1"/>
      <dgm:spPr/>
      <dgm:t>
        <a:bodyPr/>
        <a:lstStyle/>
        <a:p>
          <a:r>
            <a:rPr lang="en-US" sz="1800" dirty="0" smtClean="0"/>
            <a:t>Doc Lib, Pages, Events, Discussions, Surveys, etc…</a:t>
          </a:r>
          <a:endParaRPr lang="en-US" sz="1800" dirty="0"/>
        </a:p>
      </dgm:t>
    </dgm:pt>
    <dgm:pt modelId="{7189C0CA-80AB-4F87-A410-FAAEA35F22A2}" type="parTrans" cxnId="{EC60A6B5-EBE5-4608-BBE4-B2626BB25440}">
      <dgm:prSet/>
      <dgm:spPr/>
      <dgm:t>
        <a:bodyPr/>
        <a:lstStyle/>
        <a:p>
          <a:endParaRPr lang="en-US"/>
        </a:p>
      </dgm:t>
    </dgm:pt>
    <dgm:pt modelId="{9E2E0D5B-D9E2-4586-9FFC-57F62316C424}" type="sibTrans" cxnId="{EC60A6B5-EBE5-4608-BBE4-B2626BB25440}">
      <dgm:prSet/>
      <dgm:spPr/>
      <dgm:t>
        <a:bodyPr/>
        <a:lstStyle/>
        <a:p>
          <a:endParaRPr lang="en-US"/>
        </a:p>
      </dgm:t>
    </dgm:pt>
    <dgm:pt modelId="{67ECEF5A-6AD6-4E69-A7C8-89E42C239F00}">
      <dgm:prSet phldrT="[Text]" custT="1"/>
      <dgm:spPr/>
      <dgm:t>
        <a:bodyPr/>
        <a:lstStyle/>
        <a:p>
          <a:r>
            <a:rPr lang="en-US" sz="1800" dirty="0" smtClean="0"/>
            <a:t>Files, calendar items, contacts, customers, images, custom</a:t>
          </a:r>
          <a:endParaRPr lang="en-US" sz="1800" dirty="0"/>
        </a:p>
      </dgm:t>
    </dgm:pt>
    <dgm:pt modelId="{C8235F1E-9C76-414C-9CE4-7EFF89593C77}" type="parTrans" cxnId="{266C5E37-BCF5-4FCD-B54E-8585F335E027}">
      <dgm:prSet/>
      <dgm:spPr/>
      <dgm:t>
        <a:bodyPr/>
        <a:lstStyle/>
        <a:p>
          <a:endParaRPr lang="en-US"/>
        </a:p>
      </dgm:t>
    </dgm:pt>
    <dgm:pt modelId="{FC38C3DB-067D-4844-9483-081FE74E1514}" type="sibTrans" cxnId="{266C5E37-BCF5-4FCD-B54E-8585F335E027}">
      <dgm:prSet/>
      <dgm:spPr/>
      <dgm:t>
        <a:bodyPr/>
        <a:lstStyle/>
        <a:p>
          <a:endParaRPr lang="en-US"/>
        </a:p>
      </dgm:t>
    </dgm:pt>
    <dgm:pt modelId="{2474D47D-4919-4561-A106-9D244BDD51DF}" type="pres">
      <dgm:prSet presAssocID="{BFF8E200-7C81-40AC-9E6C-212BF14A8441}" presName="Name0" presStyleCnt="0">
        <dgm:presLayoutVars>
          <dgm:dir/>
          <dgm:animLvl val="lvl"/>
          <dgm:resizeHandles val="exact"/>
        </dgm:presLayoutVars>
      </dgm:prSet>
      <dgm:spPr/>
      <dgm:t>
        <a:bodyPr/>
        <a:lstStyle/>
        <a:p>
          <a:endParaRPr lang="en-US"/>
        </a:p>
      </dgm:t>
    </dgm:pt>
    <dgm:pt modelId="{7AF34E2D-3A50-4C37-A452-E8176EFD1C9A}" type="pres">
      <dgm:prSet presAssocID="{A7D934FB-8BAA-4279-ADB5-17D86E9A04B1}" presName="boxAndChildren" presStyleCnt="0"/>
      <dgm:spPr/>
      <dgm:t>
        <a:bodyPr/>
        <a:lstStyle/>
        <a:p>
          <a:endParaRPr lang="en-US"/>
        </a:p>
      </dgm:t>
    </dgm:pt>
    <dgm:pt modelId="{657BA305-9F3D-4B86-9243-5FCD376B22C4}" type="pres">
      <dgm:prSet presAssocID="{A7D934FB-8BAA-4279-ADB5-17D86E9A04B1}" presName="parentTextBox" presStyleLbl="node1" presStyleIdx="0" presStyleCnt="8"/>
      <dgm:spPr/>
      <dgm:t>
        <a:bodyPr/>
        <a:lstStyle/>
        <a:p>
          <a:endParaRPr lang="en-US"/>
        </a:p>
      </dgm:t>
    </dgm:pt>
    <dgm:pt modelId="{3E67C840-BAC4-4E04-8EB2-712FCB37B67D}" type="pres">
      <dgm:prSet presAssocID="{A7D934FB-8BAA-4279-ADB5-17D86E9A04B1}" presName="entireBox" presStyleLbl="node1" presStyleIdx="0" presStyleCnt="8"/>
      <dgm:spPr/>
      <dgm:t>
        <a:bodyPr/>
        <a:lstStyle/>
        <a:p>
          <a:endParaRPr lang="en-US"/>
        </a:p>
      </dgm:t>
    </dgm:pt>
    <dgm:pt modelId="{51546158-8982-473F-8A81-43BFC9EC8DF1}" type="pres">
      <dgm:prSet presAssocID="{A7D934FB-8BAA-4279-ADB5-17D86E9A04B1}" presName="descendantBox" presStyleCnt="0"/>
      <dgm:spPr/>
      <dgm:t>
        <a:bodyPr/>
        <a:lstStyle/>
        <a:p>
          <a:endParaRPr lang="en-US"/>
        </a:p>
      </dgm:t>
    </dgm:pt>
    <dgm:pt modelId="{E185F284-B9E7-4300-BB3B-D07CBA93C83C}" type="pres">
      <dgm:prSet presAssocID="{67ECEF5A-6AD6-4E69-A7C8-89E42C239F00}" presName="childTextBox" presStyleLbl="fgAccFollowNode1" presStyleIdx="0" presStyleCnt="7">
        <dgm:presLayoutVars>
          <dgm:bulletEnabled val="1"/>
        </dgm:presLayoutVars>
      </dgm:prSet>
      <dgm:spPr/>
      <dgm:t>
        <a:bodyPr/>
        <a:lstStyle/>
        <a:p>
          <a:endParaRPr lang="en-US"/>
        </a:p>
      </dgm:t>
    </dgm:pt>
    <dgm:pt modelId="{F064A633-9F08-42E3-8EFB-677DECD424CD}" type="pres">
      <dgm:prSet presAssocID="{D94A3E6D-F003-4D6F-80C0-3EEFE88F4443}" presName="sp" presStyleCnt="0"/>
      <dgm:spPr/>
      <dgm:t>
        <a:bodyPr/>
        <a:lstStyle/>
        <a:p>
          <a:endParaRPr lang="en-US"/>
        </a:p>
      </dgm:t>
    </dgm:pt>
    <dgm:pt modelId="{E0EE5B82-AE53-4452-946B-1D5F7B82E594}" type="pres">
      <dgm:prSet presAssocID="{0BACAAE4-DDE3-428C-BCD5-3B70FFFC6574}" presName="arrowAndChildren" presStyleCnt="0"/>
      <dgm:spPr/>
      <dgm:t>
        <a:bodyPr/>
        <a:lstStyle/>
        <a:p>
          <a:endParaRPr lang="en-US"/>
        </a:p>
      </dgm:t>
    </dgm:pt>
    <dgm:pt modelId="{C32628AB-2E21-411B-B433-BBB705EF34E0}" type="pres">
      <dgm:prSet presAssocID="{0BACAAE4-DDE3-428C-BCD5-3B70FFFC6574}" presName="parentTextArrow" presStyleLbl="node1" presStyleIdx="0" presStyleCnt="8"/>
      <dgm:spPr/>
      <dgm:t>
        <a:bodyPr/>
        <a:lstStyle/>
        <a:p>
          <a:endParaRPr lang="en-US"/>
        </a:p>
      </dgm:t>
    </dgm:pt>
    <dgm:pt modelId="{3724E7CE-83EC-43F3-8CCF-77ACDF4E4DF4}" type="pres">
      <dgm:prSet presAssocID="{0BACAAE4-DDE3-428C-BCD5-3B70FFFC6574}" presName="arrow" presStyleLbl="node1" presStyleIdx="1" presStyleCnt="8"/>
      <dgm:spPr/>
      <dgm:t>
        <a:bodyPr/>
        <a:lstStyle/>
        <a:p>
          <a:endParaRPr lang="en-US"/>
        </a:p>
      </dgm:t>
    </dgm:pt>
    <dgm:pt modelId="{E1D2DFAD-9466-4A22-BE45-FEB4542FAD95}" type="pres">
      <dgm:prSet presAssocID="{0BACAAE4-DDE3-428C-BCD5-3B70FFFC6574}" presName="descendantArrow" presStyleCnt="0"/>
      <dgm:spPr/>
      <dgm:t>
        <a:bodyPr/>
        <a:lstStyle/>
        <a:p>
          <a:endParaRPr lang="en-US"/>
        </a:p>
      </dgm:t>
    </dgm:pt>
    <dgm:pt modelId="{37792685-84E0-4AA0-8F66-4ED77A9145E6}" type="pres">
      <dgm:prSet presAssocID="{217471D8-2E08-4851-B4FE-E5BBCF01C198}" presName="childTextArrow" presStyleLbl="fgAccFollowNode1" presStyleIdx="1" presStyleCnt="7">
        <dgm:presLayoutVars>
          <dgm:bulletEnabled val="1"/>
        </dgm:presLayoutVars>
      </dgm:prSet>
      <dgm:spPr/>
      <dgm:t>
        <a:bodyPr/>
        <a:lstStyle/>
        <a:p>
          <a:endParaRPr lang="en-US"/>
        </a:p>
      </dgm:t>
    </dgm:pt>
    <dgm:pt modelId="{4B1E6A74-C92A-42F5-AD5F-E995A33D2619}" type="pres">
      <dgm:prSet presAssocID="{06B046C9-5F90-47F9-B9F6-23377308FF41}" presName="sp" presStyleCnt="0"/>
      <dgm:spPr/>
      <dgm:t>
        <a:bodyPr/>
        <a:lstStyle/>
        <a:p>
          <a:endParaRPr lang="en-US"/>
        </a:p>
      </dgm:t>
    </dgm:pt>
    <dgm:pt modelId="{6165BA3A-4EB3-47B9-9B1C-910B5078DA12}" type="pres">
      <dgm:prSet presAssocID="{0F3B4298-2455-464F-974A-6BBF28F9D434}" presName="arrowAndChildren" presStyleCnt="0"/>
      <dgm:spPr/>
      <dgm:t>
        <a:bodyPr/>
        <a:lstStyle/>
        <a:p>
          <a:endParaRPr lang="en-US"/>
        </a:p>
      </dgm:t>
    </dgm:pt>
    <dgm:pt modelId="{28633154-7AE2-4AAC-BBAB-6B24CA5EE8E4}" type="pres">
      <dgm:prSet presAssocID="{0F3B4298-2455-464F-974A-6BBF28F9D434}" presName="parentTextArrow" presStyleLbl="node1" presStyleIdx="1" presStyleCnt="8"/>
      <dgm:spPr/>
      <dgm:t>
        <a:bodyPr/>
        <a:lstStyle/>
        <a:p>
          <a:endParaRPr lang="en-US"/>
        </a:p>
      </dgm:t>
    </dgm:pt>
    <dgm:pt modelId="{800DC5B6-C9CF-4A53-AFCD-F206FE9CD65E}" type="pres">
      <dgm:prSet presAssocID="{0F3B4298-2455-464F-974A-6BBF28F9D434}" presName="arrow" presStyleLbl="node1" presStyleIdx="2" presStyleCnt="8"/>
      <dgm:spPr/>
      <dgm:t>
        <a:bodyPr/>
        <a:lstStyle/>
        <a:p>
          <a:endParaRPr lang="en-US"/>
        </a:p>
      </dgm:t>
    </dgm:pt>
    <dgm:pt modelId="{8B7757D6-B1E0-4CCD-A46E-FF086CA8038E}" type="pres">
      <dgm:prSet presAssocID="{0F3B4298-2455-464F-974A-6BBF28F9D434}" presName="descendantArrow" presStyleCnt="0"/>
      <dgm:spPr/>
      <dgm:t>
        <a:bodyPr/>
        <a:lstStyle/>
        <a:p>
          <a:endParaRPr lang="en-US"/>
        </a:p>
      </dgm:t>
    </dgm:pt>
    <dgm:pt modelId="{97D33854-454B-4D65-9B39-3F19A75CD81B}" type="pres">
      <dgm:prSet presAssocID="{1508BB73-1F70-4009-8671-871D212F6FF9}" presName="childTextArrow" presStyleLbl="fgAccFollowNode1" presStyleIdx="2" presStyleCnt="7">
        <dgm:presLayoutVars>
          <dgm:bulletEnabled val="1"/>
        </dgm:presLayoutVars>
      </dgm:prSet>
      <dgm:spPr/>
      <dgm:t>
        <a:bodyPr/>
        <a:lstStyle/>
        <a:p>
          <a:endParaRPr lang="en-US"/>
        </a:p>
      </dgm:t>
    </dgm:pt>
    <dgm:pt modelId="{4338BE72-79E2-42FF-A41C-E91A5977DCD3}" type="pres">
      <dgm:prSet presAssocID="{2BF5BB06-BFFF-4503-BFDA-E89040E2F40E}" presName="sp" presStyleCnt="0"/>
      <dgm:spPr/>
      <dgm:t>
        <a:bodyPr/>
        <a:lstStyle/>
        <a:p>
          <a:endParaRPr lang="en-US"/>
        </a:p>
      </dgm:t>
    </dgm:pt>
    <dgm:pt modelId="{DCD7F755-58A0-4AD5-ABE2-52B2C35618B3}" type="pres">
      <dgm:prSet presAssocID="{24867757-8D7C-40C8-8DB5-188171CA4C95}" presName="arrowAndChildren" presStyleCnt="0"/>
      <dgm:spPr/>
      <dgm:t>
        <a:bodyPr/>
        <a:lstStyle/>
        <a:p>
          <a:endParaRPr lang="en-US"/>
        </a:p>
      </dgm:t>
    </dgm:pt>
    <dgm:pt modelId="{C9FA06EB-AD45-45E8-A1B5-D6AA650A3B21}" type="pres">
      <dgm:prSet presAssocID="{24867757-8D7C-40C8-8DB5-188171CA4C95}" presName="parentTextArrow" presStyleLbl="node1" presStyleIdx="2" presStyleCnt="8"/>
      <dgm:spPr/>
      <dgm:t>
        <a:bodyPr/>
        <a:lstStyle/>
        <a:p>
          <a:endParaRPr lang="en-US"/>
        </a:p>
      </dgm:t>
    </dgm:pt>
    <dgm:pt modelId="{CBA674BC-0852-4C11-8152-CBC402FFCD39}" type="pres">
      <dgm:prSet presAssocID="{24867757-8D7C-40C8-8DB5-188171CA4C95}" presName="arrow" presStyleLbl="node1" presStyleIdx="3" presStyleCnt="8"/>
      <dgm:spPr/>
      <dgm:t>
        <a:bodyPr/>
        <a:lstStyle/>
        <a:p>
          <a:endParaRPr lang="en-US"/>
        </a:p>
      </dgm:t>
    </dgm:pt>
    <dgm:pt modelId="{6CCB9C21-FB72-4BE4-9AEA-248B607903CE}" type="pres">
      <dgm:prSet presAssocID="{24867757-8D7C-40C8-8DB5-188171CA4C95}" presName="descendantArrow" presStyleCnt="0"/>
      <dgm:spPr/>
      <dgm:t>
        <a:bodyPr/>
        <a:lstStyle/>
        <a:p>
          <a:endParaRPr lang="en-US"/>
        </a:p>
      </dgm:t>
    </dgm:pt>
    <dgm:pt modelId="{AC6D385D-BB19-496B-A139-F0A0ED367AEF}" type="pres">
      <dgm:prSet presAssocID="{78F754B3-A81F-471E-8291-EB4B7015F880}" presName="childTextArrow" presStyleLbl="fgAccFollowNode1" presStyleIdx="3" presStyleCnt="7">
        <dgm:presLayoutVars>
          <dgm:bulletEnabled val="1"/>
        </dgm:presLayoutVars>
      </dgm:prSet>
      <dgm:spPr/>
      <dgm:t>
        <a:bodyPr/>
        <a:lstStyle/>
        <a:p>
          <a:endParaRPr lang="en-US"/>
        </a:p>
      </dgm:t>
    </dgm:pt>
    <dgm:pt modelId="{B9C64ACB-8EF4-4F47-919A-F37D64415045}" type="pres">
      <dgm:prSet presAssocID="{2D460F3C-D400-4091-8499-F7D40DD3EA43}" presName="sp" presStyleCnt="0"/>
      <dgm:spPr/>
      <dgm:t>
        <a:bodyPr/>
        <a:lstStyle/>
        <a:p>
          <a:endParaRPr lang="en-US"/>
        </a:p>
      </dgm:t>
    </dgm:pt>
    <dgm:pt modelId="{45772114-885B-4FED-9255-A00BB8689368}" type="pres">
      <dgm:prSet presAssocID="{9B7BF3C4-F0EB-42C6-AD78-0A11BD418809}" presName="arrowAndChildren" presStyleCnt="0"/>
      <dgm:spPr/>
      <dgm:t>
        <a:bodyPr/>
        <a:lstStyle/>
        <a:p>
          <a:endParaRPr lang="en-US"/>
        </a:p>
      </dgm:t>
    </dgm:pt>
    <dgm:pt modelId="{F87A5900-D188-40D6-B59B-A2297370288B}" type="pres">
      <dgm:prSet presAssocID="{9B7BF3C4-F0EB-42C6-AD78-0A11BD418809}" presName="parentTextArrow" presStyleLbl="node1" presStyleIdx="3" presStyleCnt="8"/>
      <dgm:spPr/>
      <dgm:t>
        <a:bodyPr/>
        <a:lstStyle/>
        <a:p>
          <a:endParaRPr lang="en-US"/>
        </a:p>
      </dgm:t>
    </dgm:pt>
    <dgm:pt modelId="{54FD8559-7FEA-4FF5-9091-DE09B6C03E39}" type="pres">
      <dgm:prSet presAssocID="{9B7BF3C4-F0EB-42C6-AD78-0A11BD418809}" presName="arrow" presStyleLbl="node1" presStyleIdx="4" presStyleCnt="8"/>
      <dgm:spPr/>
      <dgm:t>
        <a:bodyPr/>
        <a:lstStyle/>
        <a:p>
          <a:endParaRPr lang="en-US"/>
        </a:p>
      </dgm:t>
    </dgm:pt>
    <dgm:pt modelId="{A58FB531-B763-4508-A9BE-3141286B77D1}" type="pres">
      <dgm:prSet presAssocID="{9B7BF3C4-F0EB-42C6-AD78-0A11BD418809}" presName="descendantArrow" presStyleCnt="0"/>
      <dgm:spPr/>
      <dgm:t>
        <a:bodyPr/>
        <a:lstStyle/>
        <a:p>
          <a:endParaRPr lang="en-US"/>
        </a:p>
      </dgm:t>
    </dgm:pt>
    <dgm:pt modelId="{BC9AE8C0-83C9-4803-9BEF-BD45C875AF5A}" type="pres">
      <dgm:prSet presAssocID="{46B6E9B5-8B42-4686-BA53-9BFCDE4446D3}" presName="childTextArrow" presStyleLbl="fgAccFollowNode1" presStyleIdx="4" presStyleCnt="7">
        <dgm:presLayoutVars>
          <dgm:bulletEnabled val="1"/>
        </dgm:presLayoutVars>
      </dgm:prSet>
      <dgm:spPr/>
      <dgm:t>
        <a:bodyPr/>
        <a:lstStyle/>
        <a:p>
          <a:endParaRPr lang="en-US"/>
        </a:p>
      </dgm:t>
    </dgm:pt>
    <dgm:pt modelId="{76CD1093-8A89-4593-AC91-1EE67D32C9DD}" type="pres">
      <dgm:prSet presAssocID="{7A36F317-6C38-4C89-AE11-A442A14323C2}" presName="sp" presStyleCnt="0"/>
      <dgm:spPr/>
      <dgm:t>
        <a:bodyPr/>
        <a:lstStyle/>
        <a:p>
          <a:endParaRPr lang="en-US"/>
        </a:p>
      </dgm:t>
    </dgm:pt>
    <dgm:pt modelId="{BD347622-5C0D-47AC-9DB6-E161A09D1257}" type="pres">
      <dgm:prSet presAssocID="{A81C36D0-C0CC-4AC9-B1F1-B1A6BB602962}" presName="arrowAndChildren" presStyleCnt="0"/>
      <dgm:spPr/>
      <dgm:t>
        <a:bodyPr/>
        <a:lstStyle/>
        <a:p>
          <a:endParaRPr lang="en-US"/>
        </a:p>
      </dgm:t>
    </dgm:pt>
    <dgm:pt modelId="{9A348607-350F-42DA-A5B8-9B55EF8B05E1}" type="pres">
      <dgm:prSet presAssocID="{A81C36D0-C0CC-4AC9-B1F1-B1A6BB602962}" presName="parentTextArrow" presStyleLbl="node1" presStyleIdx="4" presStyleCnt="8"/>
      <dgm:spPr/>
      <dgm:t>
        <a:bodyPr/>
        <a:lstStyle/>
        <a:p>
          <a:endParaRPr lang="en-US"/>
        </a:p>
      </dgm:t>
    </dgm:pt>
    <dgm:pt modelId="{8A634F85-93D0-45F0-B685-F0BB88AFF5CA}" type="pres">
      <dgm:prSet presAssocID="{A81C36D0-C0CC-4AC9-B1F1-B1A6BB602962}" presName="arrow" presStyleLbl="node1" presStyleIdx="5" presStyleCnt="8"/>
      <dgm:spPr/>
      <dgm:t>
        <a:bodyPr/>
        <a:lstStyle/>
        <a:p>
          <a:endParaRPr lang="en-US"/>
        </a:p>
      </dgm:t>
    </dgm:pt>
    <dgm:pt modelId="{E1676486-D2F7-46FA-9C74-0A9549A77F1F}" type="pres">
      <dgm:prSet presAssocID="{A81C36D0-C0CC-4AC9-B1F1-B1A6BB602962}" presName="descendantArrow" presStyleCnt="0"/>
      <dgm:spPr/>
      <dgm:t>
        <a:bodyPr/>
        <a:lstStyle/>
        <a:p>
          <a:endParaRPr lang="en-US"/>
        </a:p>
      </dgm:t>
    </dgm:pt>
    <dgm:pt modelId="{EA88AB13-9C6D-4DA8-8A60-03C274960455}" type="pres">
      <dgm:prSet presAssocID="{9AEAAAC0-182D-444B-84A9-5C1D998FDAA3}" presName="childTextArrow" presStyleLbl="fgAccFollowNode1" presStyleIdx="5" presStyleCnt="7">
        <dgm:presLayoutVars>
          <dgm:bulletEnabled val="1"/>
        </dgm:presLayoutVars>
      </dgm:prSet>
      <dgm:spPr/>
      <dgm:t>
        <a:bodyPr/>
        <a:lstStyle/>
        <a:p>
          <a:endParaRPr lang="en-US"/>
        </a:p>
      </dgm:t>
    </dgm:pt>
    <dgm:pt modelId="{7F5BEB9F-C871-4A8A-B282-D00B7DEA961B}" type="pres">
      <dgm:prSet presAssocID="{84F983E2-9DC5-4917-8F3E-9138972691C2}" presName="sp" presStyleCnt="0"/>
      <dgm:spPr/>
      <dgm:t>
        <a:bodyPr/>
        <a:lstStyle/>
        <a:p>
          <a:endParaRPr lang="en-US"/>
        </a:p>
      </dgm:t>
    </dgm:pt>
    <dgm:pt modelId="{4FA836B4-692B-4FF2-853B-FEEE1592B1B4}" type="pres">
      <dgm:prSet presAssocID="{B1A1A587-76AD-4074-B53A-2584465A9EAD}" presName="arrowAndChildren" presStyleCnt="0"/>
      <dgm:spPr/>
      <dgm:t>
        <a:bodyPr/>
        <a:lstStyle/>
        <a:p>
          <a:endParaRPr lang="en-US"/>
        </a:p>
      </dgm:t>
    </dgm:pt>
    <dgm:pt modelId="{F8FB51D5-4F87-4C06-A0C0-6E0D4E47FC7B}" type="pres">
      <dgm:prSet presAssocID="{B1A1A587-76AD-4074-B53A-2584465A9EAD}" presName="parentTextArrow" presStyleLbl="node1" presStyleIdx="5" presStyleCnt="8"/>
      <dgm:spPr/>
      <dgm:t>
        <a:bodyPr/>
        <a:lstStyle/>
        <a:p>
          <a:endParaRPr lang="en-US"/>
        </a:p>
      </dgm:t>
    </dgm:pt>
    <dgm:pt modelId="{3AF5A6BA-25C9-459A-B29C-37E1792BE492}" type="pres">
      <dgm:prSet presAssocID="{B1A1A587-76AD-4074-B53A-2584465A9EAD}" presName="arrow" presStyleLbl="node1" presStyleIdx="6" presStyleCnt="8"/>
      <dgm:spPr/>
      <dgm:t>
        <a:bodyPr/>
        <a:lstStyle/>
        <a:p>
          <a:endParaRPr lang="en-US"/>
        </a:p>
      </dgm:t>
    </dgm:pt>
    <dgm:pt modelId="{81490C0F-35FB-4ADD-8D6D-A3DA53792F48}" type="pres">
      <dgm:prSet presAssocID="{B1A1A587-76AD-4074-B53A-2584465A9EAD}" presName="descendantArrow" presStyleCnt="0"/>
      <dgm:spPr/>
      <dgm:t>
        <a:bodyPr/>
        <a:lstStyle/>
        <a:p>
          <a:endParaRPr lang="en-US"/>
        </a:p>
      </dgm:t>
    </dgm:pt>
    <dgm:pt modelId="{5D60DAAB-71C4-4836-BC8A-2DB37F5616CB}" type="pres">
      <dgm:prSet presAssocID="{4E4DC164-DDE1-4D8E-A6AC-A4B85A44ED88}" presName="childTextArrow" presStyleLbl="fgAccFollowNode1" presStyleIdx="6" presStyleCnt="7">
        <dgm:presLayoutVars>
          <dgm:bulletEnabled val="1"/>
        </dgm:presLayoutVars>
      </dgm:prSet>
      <dgm:spPr/>
      <dgm:t>
        <a:bodyPr/>
        <a:lstStyle/>
        <a:p>
          <a:endParaRPr lang="en-US"/>
        </a:p>
      </dgm:t>
    </dgm:pt>
    <dgm:pt modelId="{49046415-52FC-49DE-9065-1D1638E63CBC}" type="pres">
      <dgm:prSet presAssocID="{6E7DACE2-2D8B-491D-B74C-D3B0FEA4731F}" presName="sp" presStyleCnt="0"/>
      <dgm:spPr/>
      <dgm:t>
        <a:bodyPr/>
        <a:lstStyle/>
        <a:p>
          <a:endParaRPr lang="en-US"/>
        </a:p>
      </dgm:t>
    </dgm:pt>
    <dgm:pt modelId="{C49EEBD5-D1BD-4251-97D3-CA588BB892CF}" type="pres">
      <dgm:prSet presAssocID="{7CFD3B7C-4ECF-4F83-8FAA-0536193D0B93}" presName="arrowAndChildren" presStyleCnt="0"/>
      <dgm:spPr/>
      <dgm:t>
        <a:bodyPr/>
        <a:lstStyle/>
        <a:p>
          <a:endParaRPr lang="en-US"/>
        </a:p>
      </dgm:t>
    </dgm:pt>
    <dgm:pt modelId="{567C124D-6025-49AD-B08D-D1CD1DDC6DC8}" type="pres">
      <dgm:prSet presAssocID="{7CFD3B7C-4ECF-4F83-8FAA-0536193D0B93}" presName="parentTextArrow" presStyleLbl="node1" presStyleIdx="7" presStyleCnt="8"/>
      <dgm:spPr/>
      <dgm:t>
        <a:bodyPr/>
        <a:lstStyle/>
        <a:p>
          <a:endParaRPr lang="en-US"/>
        </a:p>
      </dgm:t>
    </dgm:pt>
  </dgm:ptLst>
  <dgm:cxnLst>
    <dgm:cxn modelId="{E844F687-07A7-401C-945B-01ABF9156E08}" type="presOf" srcId="{BFF8E200-7C81-40AC-9E6C-212BF14A8441}" destId="{2474D47D-4919-4561-A106-9D244BDD51DF}" srcOrd="0" destOrd="0" presId="urn:microsoft.com/office/officeart/2005/8/layout/process4"/>
    <dgm:cxn modelId="{6DD5B95E-5D67-44C4-90B2-D28D7D9BB0C9}" srcId="{BFF8E200-7C81-40AC-9E6C-212BF14A8441}" destId="{A81C36D0-C0CC-4AC9-B1F1-B1A6BB602962}" srcOrd="2" destOrd="0" parTransId="{F23DE057-E26C-49BE-9616-D612CAAB4E84}" sibTransId="{7A36F317-6C38-4C89-AE11-A442A14323C2}"/>
    <dgm:cxn modelId="{E9EB9F04-0B75-4B7F-999A-853A4A97E457}" type="presOf" srcId="{9AEAAAC0-182D-444B-84A9-5C1D998FDAA3}" destId="{EA88AB13-9C6D-4DA8-8A60-03C274960455}" srcOrd="0" destOrd="0" presId="urn:microsoft.com/office/officeart/2005/8/layout/process4"/>
    <dgm:cxn modelId="{34DD8C0F-9F7B-444C-845B-734CF0E5F68F}" type="presOf" srcId="{A81C36D0-C0CC-4AC9-B1F1-B1A6BB602962}" destId="{8A634F85-93D0-45F0-B685-F0BB88AFF5CA}" srcOrd="1" destOrd="0" presId="urn:microsoft.com/office/officeart/2005/8/layout/process4"/>
    <dgm:cxn modelId="{9A3767DB-336E-4F04-A6C1-4DF2480A0BE5}" srcId="{9B7BF3C4-F0EB-42C6-AD78-0A11BD418809}" destId="{46B6E9B5-8B42-4686-BA53-9BFCDE4446D3}" srcOrd="0" destOrd="0" parTransId="{90FDA2BD-8995-4CF5-ABDC-47998E634ED1}" sibTransId="{6F25851A-9DB9-4EEA-8972-45C06F0A34D2}"/>
    <dgm:cxn modelId="{42921A25-E201-4D6C-B92E-C26A1FC9C6D3}" type="presOf" srcId="{0BACAAE4-DDE3-428C-BCD5-3B70FFFC6574}" destId="{3724E7CE-83EC-43F3-8CCF-77ACDF4E4DF4}" srcOrd="1" destOrd="0" presId="urn:microsoft.com/office/officeart/2005/8/layout/process4"/>
    <dgm:cxn modelId="{34EFA6DD-E8BA-48CF-9F97-104AD89D960F}" srcId="{BFF8E200-7C81-40AC-9E6C-212BF14A8441}" destId="{B1A1A587-76AD-4074-B53A-2584465A9EAD}" srcOrd="1" destOrd="0" parTransId="{1E440B54-4CEC-4260-AC9C-2733A14DC9CF}" sibTransId="{84F983E2-9DC5-4917-8F3E-9138972691C2}"/>
    <dgm:cxn modelId="{6F504B67-B5C9-4B22-8DF4-B52886F0E18F}" type="presOf" srcId="{4E4DC164-DDE1-4D8E-A6AC-A4B85A44ED88}" destId="{5D60DAAB-71C4-4836-BC8A-2DB37F5616CB}" srcOrd="0" destOrd="0" presId="urn:microsoft.com/office/officeart/2005/8/layout/process4"/>
    <dgm:cxn modelId="{F88BBF16-E056-40FC-8FE2-B53A47945502}" type="presOf" srcId="{217471D8-2E08-4851-B4FE-E5BBCF01C198}" destId="{37792685-84E0-4AA0-8F66-4ED77A9145E6}" srcOrd="0" destOrd="0" presId="urn:microsoft.com/office/officeart/2005/8/layout/process4"/>
    <dgm:cxn modelId="{266C5E37-BCF5-4FCD-B54E-8585F335E027}" srcId="{A7D934FB-8BAA-4279-ADB5-17D86E9A04B1}" destId="{67ECEF5A-6AD6-4E69-A7C8-89E42C239F00}" srcOrd="0" destOrd="0" parTransId="{C8235F1E-9C76-414C-9CE4-7EFF89593C77}" sibTransId="{FC38C3DB-067D-4844-9483-081FE74E1514}"/>
    <dgm:cxn modelId="{AA3FE43C-B1DD-4472-8A41-F57DE0996F32}" type="presOf" srcId="{7CFD3B7C-4ECF-4F83-8FAA-0536193D0B93}" destId="{567C124D-6025-49AD-B08D-D1CD1DDC6DC8}" srcOrd="0" destOrd="0" presId="urn:microsoft.com/office/officeart/2005/8/layout/process4"/>
    <dgm:cxn modelId="{9D53BBD2-1FE9-4BFA-BDFF-62494420522C}" type="presOf" srcId="{0F3B4298-2455-464F-974A-6BBF28F9D434}" destId="{800DC5B6-C9CF-4A53-AFCD-F206FE9CD65E}" srcOrd="1" destOrd="0" presId="urn:microsoft.com/office/officeart/2005/8/layout/process4"/>
    <dgm:cxn modelId="{27992E05-4588-40E4-BF57-051EF933BE03}" type="presOf" srcId="{1508BB73-1F70-4009-8671-871D212F6FF9}" destId="{97D33854-454B-4D65-9B39-3F19A75CD81B}" srcOrd="0" destOrd="0" presId="urn:microsoft.com/office/officeart/2005/8/layout/process4"/>
    <dgm:cxn modelId="{0BD06749-0C66-4B42-AAD5-9721AD903A66}" type="presOf" srcId="{24867757-8D7C-40C8-8DB5-188171CA4C95}" destId="{C9FA06EB-AD45-45E8-A1B5-D6AA650A3B21}" srcOrd="0" destOrd="0" presId="urn:microsoft.com/office/officeart/2005/8/layout/process4"/>
    <dgm:cxn modelId="{9305DDEC-D3D1-4F38-852A-9B38293CB293}" type="presOf" srcId="{0BACAAE4-DDE3-428C-BCD5-3B70FFFC6574}" destId="{C32628AB-2E21-411B-B433-BBB705EF34E0}" srcOrd="0" destOrd="0" presId="urn:microsoft.com/office/officeart/2005/8/layout/process4"/>
    <dgm:cxn modelId="{AE3D5831-82A6-4ACA-BA6E-0CED691B02DD}" type="presOf" srcId="{A7D934FB-8BAA-4279-ADB5-17D86E9A04B1}" destId="{3E67C840-BAC4-4E04-8EB2-712FCB37B67D}" srcOrd="1" destOrd="0" presId="urn:microsoft.com/office/officeart/2005/8/layout/process4"/>
    <dgm:cxn modelId="{4006D507-7245-41AE-A794-9810F1D98A9A}" type="presOf" srcId="{9B7BF3C4-F0EB-42C6-AD78-0A11BD418809}" destId="{F87A5900-D188-40D6-B59B-A2297370288B}" srcOrd="0" destOrd="0" presId="urn:microsoft.com/office/officeart/2005/8/layout/process4"/>
    <dgm:cxn modelId="{4C21888B-F8EB-4755-A405-C7350FF4494B}" srcId="{A81C36D0-C0CC-4AC9-B1F1-B1A6BB602962}" destId="{9AEAAAC0-182D-444B-84A9-5C1D998FDAA3}" srcOrd="0" destOrd="0" parTransId="{5C58E5F9-DB4A-4DC1-AC41-2A657104C0D8}" sibTransId="{2579C994-4010-48BC-B7B6-273C77B7A1BF}"/>
    <dgm:cxn modelId="{40BCAA0F-58CE-4A2D-BF08-C13A74A9B21E}" srcId="{BFF8E200-7C81-40AC-9E6C-212BF14A8441}" destId="{9B7BF3C4-F0EB-42C6-AD78-0A11BD418809}" srcOrd="3" destOrd="0" parTransId="{458A375A-F028-4FB7-835D-A6F2C3C995AF}" sibTransId="{2D460F3C-D400-4091-8499-F7D40DD3EA43}"/>
    <dgm:cxn modelId="{AC5280AE-CA2B-48A6-94D6-CD2DFA34D489}" srcId="{BFF8E200-7C81-40AC-9E6C-212BF14A8441}" destId="{0BACAAE4-DDE3-428C-BCD5-3B70FFFC6574}" srcOrd="6" destOrd="0" parTransId="{1734AFFC-6CB1-4432-8425-7A9AC00CC0BA}" sibTransId="{D94A3E6D-F003-4D6F-80C0-3EEFE88F4443}"/>
    <dgm:cxn modelId="{8E15B684-8CDE-40E1-81D8-DE8D08620876}" type="presOf" srcId="{9B7BF3C4-F0EB-42C6-AD78-0A11BD418809}" destId="{54FD8559-7FEA-4FF5-9091-DE09B6C03E39}" srcOrd="1" destOrd="0" presId="urn:microsoft.com/office/officeart/2005/8/layout/process4"/>
    <dgm:cxn modelId="{886F2831-61F2-4433-ACF9-B8E6A71E16CE}" srcId="{BFF8E200-7C81-40AC-9E6C-212BF14A8441}" destId="{24867757-8D7C-40C8-8DB5-188171CA4C95}" srcOrd="4" destOrd="0" parTransId="{4FC125D0-7681-4C0B-AB5F-EBEABC55C087}" sibTransId="{2BF5BB06-BFFF-4503-BFDA-E89040E2F40E}"/>
    <dgm:cxn modelId="{4A664EDC-2526-4DB8-BC01-12AFA93C4206}" srcId="{BFF8E200-7C81-40AC-9E6C-212BF14A8441}" destId="{7CFD3B7C-4ECF-4F83-8FAA-0536193D0B93}" srcOrd="0" destOrd="0" parTransId="{A8D3BCE4-CF57-4C6A-970E-3668349D6496}" sibTransId="{6E7DACE2-2D8B-491D-B74C-D3B0FEA4731F}"/>
    <dgm:cxn modelId="{34D17674-8A4A-4879-B2F9-23FD7D4919A4}" type="presOf" srcId="{B1A1A587-76AD-4074-B53A-2584465A9EAD}" destId="{3AF5A6BA-25C9-459A-B29C-37E1792BE492}" srcOrd="1" destOrd="0" presId="urn:microsoft.com/office/officeart/2005/8/layout/process4"/>
    <dgm:cxn modelId="{445B2C55-8A46-4FDD-8801-B938D329A45F}" srcId="{24867757-8D7C-40C8-8DB5-188171CA4C95}" destId="{78F754B3-A81F-471E-8291-EB4B7015F880}" srcOrd="0" destOrd="0" parTransId="{A235C3E2-F8D9-40F0-88FD-ECC1F9ECA1F2}" sibTransId="{127C418D-71A3-4697-8795-05C42F17EF00}"/>
    <dgm:cxn modelId="{59C801C8-BF75-44AD-82DE-84D719E888DC}" type="presOf" srcId="{A7D934FB-8BAA-4279-ADB5-17D86E9A04B1}" destId="{657BA305-9F3D-4B86-9243-5FCD376B22C4}" srcOrd="0" destOrd="0" presId="urn:microsoft.com/office/officeart/2005/8/layout/process4"/>
    <dgm:cxn modelId="{38B944E3-78CF-4C28-A19F-281D237B6E65}" type="presOf" srcId="{24867757-8D7C-40C8-8DB5-188171CA4C95}" destId="{CBA674BC-0852-4C11-8152-CBC402FFCD39}" srcOrd="1" destOrd="0" presId="urn:microsoft.com/office/officeart/2005/8/layout/process4"/>
    <dgm:cxn modelId="{C3F7DEF0-68D2-4F00-A9DC-75E03090F776}" type="presOf" srcId="{A81C36D0-C0CC-4AC9-B1F1-B1A6BB602962}" destId="{9A348607-350F-42DA-A5B8-9B55EF8B05E1}" srcOrd="0" destOrd="0" presId="urn:microsoft.com/office/officeart/2005/8/layout/process4"/>
    <dgm:cxn modelId="{0BE22077-FC1B-4F75-AA25-E023083F6E8F}" type="presOf" srcId="{78F754B3-A81F-471E-8291-EB4B7015F880}" destId="{AC6D385D-BB19-496B-A139-F0A0ED367AEF}" srcOrd="0" destOrd="0" presId="urn:microsoft.com/office/officeart/2005/8/layout/process4"/>
    <dgm:cxn modelId="{3CDDA55D-A90C-4944-9CE4-77607B685171}" type="presOf" srcId="{46B6E9B5-8B42-4686-BA53-9BFCDE4446D3}" destId="{BC9AE8C0-83C9-4803-9BEF-BD45C875AF5A}" srcOrd="0" destOrd="0" presId="urn:microsoft.com/office/officeart/2005/8/layout/process4"/>
    <dgm:cxn modelId="{68021087-EB02-4F1B-BA1B-8FE43E50D661}" srcId="{BFF8E200-7C81-40AC-9E6C-212BF14A8441}" destId="{A7D934FB-8BAA-4279-ADB5-17D86E9A04B1}" srcOrd="7" destOrd="0" parTransId="{97AA508B-DF96-4ACA-9086-FE8A5A496106}" sibTransId="{25E6294C-0169-4101-BD57-56524916E229}"/>
    <dgm:cxn modelId="{36A706F4-ADDA-48B9-8FC8-0813D3408282}" srcId="{BFF8E200-7C81-40AC-9E6C-212BF14A8441}" destId="{0F3B4298-2455-464F-974A-6BBF28F9D434}" srcOrd="5" destOrd="0" parTransId="{9ED11275-0BF3-4F25-9EA5-8CB9EADA8276}" sibTransId="{06B046C9-5F90-47F9-B9F6-23377308FF41}"/>
    <dgm:cxn modelId="{749B8AE3-CB38-4053-A488-431B067828D4}" type="presOf" srcId="{67ECEF5A-6AD6-4E69-A7C8-89E42C239F00}" destId="{E185F284-B9E7-4300-BB3B-D07CBA93C83C}" srcOrd="0" destOrd="0" presId="urn:microsoft.com/office/officeart/2005/8/layout/process4"/>
    <dgm:cxn modelId="{A2F6398A-BAD4-45F5-8BD2-B680FA23A4F8}" srcId="{B1A1A587-76AD-4074-B53A-2584465A9EAD}" destId="{4E4DC164-DDE1-4D8E-A6AC-A4B85A44ED88}" srcOrd="0" destOrd="0" parTransId="{28DD117D-0E7C-4BDF-9D22-84EA7485B874}" sibTransId="{966C0846-4394-4BDC-81A8-CF1B06A9D1F1}"/>
    <dgm:cxn modelId="{EA451A7E-B72E-4AC6-88FE-3B5EF32C6EAF}" type="presOf" srcId="{0F3B4298-2455-464F-974A-6BBF28F9D434}" destId="{28633154-7AE2-4AAC-BBAB-6B24CA5EE8E4}" srcOrd="0" destOrd="0" presId="urn:microsoft.com/office/officeart/2005/8/layout/process4"/>
    <dgm:cxn modelId="{EC60A6B5-EBE5-4608-BBE4-B2626BB25440}" srcId="{0BACAAE4-DDE3-428C-BCD5-3B70FFFC6574}" destId="{217471D8-2E08-4851-B4FE-E5BBCF01C198}" srcOrd="0" destOrd="0" parTransId="{7189C0CA-80AB-4F87-A410-FAAEA35F22A2}" sibTransId="{9E2E0D5B-D9E2-4586-9FFC-57F62316C424}"/>
    <dgm:cxn modelId="{A30D4CB3-991B-4493-95C6-C4D56B3BBC91}" type="presOf" srcId="{B1A1A587-76AD-4074-B53A-2584465A9EAD}" destId="{F8FB51D5-4F87-4C06-A0C0-6E0D4E47FC7B}" srcOrd="0" destOrd="0" presId="urn:microsoft.com/office/officeart/2005/8/layout/process4"/>
    <dgm:cxn modelId="{BDDF13F3-420B-42F4-AC3B-9F3680FF5523}" srcId="{0F3B4298-2455-464F-974A-6BBF28F9D434}" destId="{1508BB73-1F70-4009-8671-871D212F6FF9}" srcOrd="0" destOrd="0" parTransId="{BE29DFAE-3BBF-4A0D-8E2C-C03EAD742B76}" sibTransId="{A01CBBE3-290C-4BE1-940D-56A8DF43A9CC}"/>
    <dgm:cxn modelId="{ACBE6691-7339-405E-917D-C7E574FC953D}" type="presParOf" srcId="{2474D47D-4919-4561-A106-9D244BDD51DF}" destId="{7AF34E2D-3A50-4C37-A452-E8176EFD1C9A}" srcOrd="0" destOrd="0" presId="urn:microsoft.com/office/officeart/2005/8/layout/process4"/>
    <dgm:cxn modelId="{C00CFFD4-8BCF-4684-8CED-7146556EBEFA}" type="presParOf" srcId="{7AF34E2D-3A50-4C37-A452-E8176EFD1C9A}" destId="{657BA305-9F3D-4B86-9243-5FCD376B22C4}" srcOrd="0" destOrd="0" presId="urn:microsoft.com/office/officeart/2005/8/layout/process4"/>
    <dgm:cxn modelId="{DA5169D8-14D6-47A8-8250-23E49AC266CE}" type="presParOf" srcId="{7AF34E2D-3A50-4C37-A452-E8176EFD1C9A}" destId="{3E67C840-BAC4-4E04-8EB2-712FCB37B67D}" srcOrd="1" destOrd="0" presId="urn:microsoft.com/office/officeart/2005/8/layout/process4"/>
    <dgm:cxn modelId="{82225843-1321-4FE9-B901-F523ADA4DD6B}" type="presParOf" srcId="{7AF34E2D-3A50-4C37-A452-E8176EFD1C9A}" destId="{51546158-8982-473F-8A81-43BFC9EC8DF1}" srcOrd="2" destOrd="0" presId="urn:microsoft.com/office/officeart/2005/8/layout/process4"/>
    <dgm:cxn modelId="{9ADD1F0A-3772-4BAE-97E4-7443DFDBD806}" type="presParOf" srcId="{51546158-8982-473F-8A81-43BFC9EC8DF1}" destId="{E185F284-B9E7-4300-BB3B-D07CBA93C83C}" srcOrd="0" destOrd="0" presId="urn:microsoft.com/office/officeart/2005/8/layout/process4"/>
    <dgm:cxn modelId="{DECDCC57-32F8-4255-AECE-2AE3901B809B}" type="presParOf" srcId="{2474D47D-4919-4561-A106-9D244BDD51DF}" destId="{F064A633-9F08-42E3-8EFB-677DECD424CD}" srcOrd="1" destOrd="0" presId="urn:microsoft.com/office/officeart/2005/8/layout/process4"/>
    <dgm:cxn modelId="{BC171157-6588-4248-AA43-9DF55607E4F4}" type="presParOf" srcId="{2474D47D-4919-4561-A106-9D244BDD51DF}" destId="{E0EE5B82-AE53-4452-946B-1D5F7B82E594}" srcOrd="2" destOrd="0" presId="urn:microsoft.com/office/officeart/2005/8/layout/process4"/>
    <dgm:cxn modelId="{3795F51D-CB7E-455B-A82B-FB4DEAA35966}" type="presParOf" srcId="{E0EE5B82-AE53-4452-946B-1D5F7B82E594}" destId="{C32628AB-2E21-411B-B433-BBB705EF34E0}" srcOrd="0" destOrd="0" presId="urn:microsoft.com/office/officeart/2005/8/layout/process4"/>
    <dgm:cxn modelId="{2D2E3E92-4CBF-47A2-8DCC-3562AC962153}" type="presParOf" srcId="{E0EE5B82-AE53-4452-946B-1D5F7B82E594}" destId="{3724E7CE-83EC-43F3-8CCF-77ACDF4E4DF4}" srcOrd="1" destOrd="0" presId="urn:microsoft.com/office/officeart/2005/8/layout/process4"/>
    <dgm:cxn modelId="{862B100A-4D90-47B6-B4A1-C6C776BAB5EA}" type="presParOf" srcId="{E0EE5B82-AE53-4452-946B-1D5F7B82E594}" destId="{E1D2DFAD-9466-4A22-BE45-FEB4542FAD95}" srcOrd="2" destOrd="0" presId="urn:microsoft.com/office/officeart/2005/8/layout/process4"/>
    <dgm:cxn modelId="{8E1F44D4-D541-4E32-8252-C9726438FE0E}" type="presParOf" srcId="{E1D2DFAD-9466-4A22-BE45-FEB4542FAD95}" destId="{37792685-84E0-4AA0-8F66-4ED77A9145E6}" srcOrd="0" destOrd="0" presId="urn:microsoft.com/office/officeart/2005/8/layout/process4"/>
    <dgm:cxn modelId="{A27C2BE1-2D57-4A80-A897-45E19D7F4757}" type="presParOf" srcId="{2474D47D-4919-4561-A106-9D244BDD51DF}" destId="{4B1E6A74-C92A-42F5-AD5F-E995A33D2619}" srcOrd="3" destOrd="0" presId="urn:microsoft.com/office/officeart/2005/8/layout/process4"/>
    <dgm:cxn modelId="{D70906FD-3998-41EE-8158-CF29B467322C}" type="presParOf" srcId="{2474D47D-4919-4561-A106-9D244BDD51DF}" destId="{6165BA3A-4EB3-47B9-9B1C-910B5078DA12}" srcOrd="4" destOrd="0" presId="urn:microsoft.com/office/officeart/2005/8/layout/process4"/>
    <dgm:cxn modelId="{3D2DDE48-8F41-4191-B28A-3875E35D99C1}" type="presParOf" srcId="{6165BA3A-4EB3-47B9-9B1C-910B5078DA12}" destId="{28633154-7AE2-4AAC-BBAB-6B24CA5EE8E4}" srcOrd="0" destOrd="0" presId="urn:microsoft.com/office/officeart/2005/8/layout/process4"/>
    <dgm:cxn modelId="{62A2185C-920D-42A9-A5B8-9C8183AC3DB7}" type="presParOf" srcId="{6165BA3A-4EB3-47B9-9B1C-910B5078DA12}" destId="{800DC5B6-C9CF-4A53-AFCD-F206FE9CD65E}" srcOrd="1" destOrd="0" presId="urn:microsoft.com/office/officeart/2005/8/layout/process4"/>
    <dgm:cxn modelId="{9E8785C3-CF90-4492-9F08-E0A043DBC02D}" type="presParOf" srcId="{6165BA3A-4EB3-47B9-9B1C-910B5078DA12}" destId="{8B7757D6-B1E0-4CCD-A46E-FF086CA8038E}" srcOrd="2" destOrd="0" presId="urn:microsoft.com/office/officeart/2005/8/layout/process4"/>
    <dgm:cxn modelId="{6198E78E-8E94-457F-8931-D1BC6C9A4A8C}" type="presParOf" srcId="{8B7757D6-B1E0-4CCD-A46E-FF086CA8038E}" destId="{97D33854-454B-4D65-9B39-3F19A75CD81B}" srcOrd="0" destOrd="0" presId="urn:microsoft.com/office/officeart/2005/8/layout/process4"/>
    <dgm:cxn modelId="{A6F543DE-D0F0-4D86-A68E-467892D2420B}" type="presParOf" srcId="{2474D47D-4919-4561-A106-9D244BDD51DF}" destId="{4338BE72-79E2-42FF-A41C-E91A5977DCD3}" srcOrd="5" destOrd="0" presId="urn:microsoft.com/office/officeart/2005/8/layout/process4"/>
    <dgm:cxn modelId="{4275E8F5-5DE9-4242-89D6-536807A37BD7}" type="presParOf" srcId="{2474D47D-4919-4561-A106-9D244BDD51DF}" destId="{DCD7F755-58A0-4AD5-ABE2-52B2C35618B3}" srcOrd="6" destOrd="0" presId="urn:microsoft.com/office/officeart/2005/8/layout/process4"/>
    <dgm:cxn modelId="{7B4D3871-B20A-456C-A14C-180C271410F9}" type="presParOf" srcId="{DCD7F755-58A0-4AD5-ABE2-52B2C35618B3}" destId="{C9FA06EB-AD45-45E8-A1B5-D6AA650A3B21}" srcOrd="0" destOrd="0" presId="urn:microsoft.com/office/officeart/2005/8/layout/process4"/>
    <dgm:cxn modelId="{10A387F1-7607-4221-AFEA-3A2EE090903E}" type="presParOf" srcId="{DCD7F755-58A0-4AD5-ABE2-52B2C35618B3}" destId="{CBA674BC-0852-4C11-8152-CBC402FFCD39}" srcOrd="1" destOrd="0" presId="urn:microsoft.com/office/officeart/2005/8/layout/process4"/>
    <dgm:cxn modelId="{4BFE2EE4-FDBE-41DA-8A10-0A7CFCFC137D}" type="presParOf" srcId="{DCD7F755-58A0-4AD5-ABE2-52B2C35618B3}" destId="{6CCB9C21-FB72-4BE4-9AEA-248B607903CE}" srcOrd="2" destOrd="0" presId="urn:microsoft.com/office/officeart/2005/8/layout/process4"/>
    <dgm:cxn modelId="{2D92C0C3-38BC-48B3-941C-050B6411B4DD}" type="presParOf" srcId="{6CCB9C21-FB72-4BE4-9AEA-248B607903CE}" destId="{AC6D385D-BB19-496B-A139-F0A0ED367AEF}" srcOrd="0" destOrd="0" presId="urn:microsoft.com/office/officeart/2005/8/layout/process4"/>
    <dgm:cxn modelId="{E1AE989B-0F27-48CC-B7F5-FBE793AA23C9}" type="presParOf" srcId="{2474D47D-4919-4561-A106-9D244BDD51DF}" destId="{B9C64ACB-8EF4-4F47-919A-F37D64415045}" srcOrd="7" destOrd="0" presId="urn:microsoft.com/office/officeart/2005/8/layout/process4"/>
    <dgm:cxn modelId="{6D082B5D-6BE8-4E3F-A444-E813786E8466}" type="presParOf" srcId="{2474D47D-4919-4561-A106-9D244BDD51DF}" destId="{45772114-885B-4FED-9255-A00BB8689368}" srcOrd="8" destOrd="0" presId="urn:microsoft.com/office/officeart/2005/8/layout/process4"/>
    <dgm:cxn modelId="{8F95FE9E-6D66-464D-8E57-265CDD6B5F05}" type="presParOf" srcId="{45772114-885B-4FED-9255-A00BB8689368}" destId="{F87A5900-D188-40D6-B59B-A2297370288B}" srcOrd="0" destOrd="0" presId="urn:microsoft.com/office/officeart/2005/8/layout/process4"/>
    <dgm:cxn modelId="{90994362-48F0-421D-B0CE-090E344C3189}" type="presParOf" srcId="{45772114-885B-4FED-9255-A00BB8689368}" destId="{54FD8559-7FEA-4FF5-9091-DE09B6C03E39}" srcOrd="1" destOrd="0" presId="urn:microsoft.com/office/officeart/2005/8/layout/process4"/>
    <dgm:cxn modelId="{68FCAC1D-969F-427D-A68E-D40F609BEE8D}" type="presParOf" srcId="{45772114-885B-4FED-9255-A00BB8689368}" destId="{A58FB531-B763-4508-A9BE-3141286B77D1}" srcOrd="2" destOrd="0" presId="urn:microsoft.com/office/officeart/2005/8/layout/process4"/>
    <dgm:cxn modelId="{FADFD9F5-BFA1-4EEB-B3DA-F95A91DE9D3B}" type="presParOf" srcId="{A58FB531-B763-4508-A9BE-3141286B77D1}" destId="{BC9AE8C0-83C9-4803-9BEF-BD45C875AF5A}" srcOrd="0" destOrd="0" presId="urn:microsoft.com/office/officeart/2005/8/layout/process4"/>
    <dgm:cxn modelId="{F85945AF-9F26-44C3-A8E5-8E0F9A6EEBC9}" type="presParOf" srcId="{2474D47D-4919-4561-A106-9D244BDD51DF}" destId="{76CD1093-8A89-4593-AC91-1EE67D32C9DD}" srcOrd="9" destOrd="0" presId="urn:microsoft.com/office/officeart/2005/8/layout/process4"/>
    <dgm:cxn modelId="{512B78DB-AB93-45B3-BB54-1C7789BE6BBD}" type="presParOf" srcId="{2474D47D-4919-4561-A106-9D244BDD51DF}" destId="{BD347622-5C0D-47AC-9DB6-E161A09D1257}" srcOrd="10" destOrd="0" presId="urn:microsoft.com/office/officeart/2005/8/layout/process4"/>
    <dgm:cxn modelId="{E249BC2A-4C5E-4F39-A78C-8A0682F54DE4}" type="presParOf" srcId="{BD347622-5C0D-47AC-9DB6-E161A09D1257}" destId="{9A348607-350F-42DA-A5B8-9B55EF8B05E1}" srcOrd="0" destOrd="0" presId="urn:microsoft.com/office/officeart/2005/8/layout/process4"/>
    <dgm:cxn modelId="{F827C4D7-EC0F-4E7D-8D2F-388AF61C647F}" type="presParOf" srcId="{BD347622-5C0D-47AC-9DB6-E161A09D1257}" destId="{8A634F85-93D0-45F0-B685-F0BB88AFF5CA}" srcOrd="1" destOrd="0" presId="urn:microsoft.com/office/officeart/2005/8/layout/process4"/>
    <dgm:cxn modelId="{3B508F6E-6D53-4F78-87D1-D96B78A7E221}" type="presParOf" srcId="{BD347622-5C0D-47AC-9DB6-E161A09D1257}" destId="{E1676486-D2F7-46FA-9C74-0A9549A77F1F}" srcOrd="2" destOrd="0" presId="urn:microsoft.com/office/officeart/2005/8/layout/process4"/>
    <dgm:cxn modelId="{EDF063D5-601B-4299-85AF-25AEBED56A7E}" type="presParOf" srcId="{E1676486-D2F7-46FA-9C74-0A9549A77F1F}" destId="{EA88AB13-9C6D-4DA8-8A60-03C274960455}" srcOrd="0" destOrd="0" presId="urn:microsoft.com/office/officeart/2005/8/layout/process4"/>
    <dgm:cxn modelId="{44BE5A7C-6634-4A37-8E8C-16D61900FC28}" type="presParOf" srcId="{2474D47D-4919-4561-A106-9D244BDD51DF}" destId="{7F5BEB9F-C871-4A8A-B282-D00B7DEA961B}" srcOrd="11" destOrd="0" presId="urn:microsoft.com/office/officeart/2005/8/layout/process4"/>
    <dgm:cxn modelId="{84327ED2-6193-4D5C-BEDB-EF242216C141}" type="presParOf" srcId="{2474D47D-4919-4561-A106-9D244BDD51DF}" destId="{4FA836B4-692B-4FF2-853B-FEEE1592B1B4}" srcOrd="12" destOrd="0" presId="urn:microsoft.com/office/officeart/2005/8/layout/process4"/>
    <dgm:cxn modelId="{133A69F2-BC22-452A-9EFA-4E3426DB2457}" type="presParOf" srcId="{4FA836B4-692B-4FF2-853B-FEEE1592B1B4}" destId="{F8FB51D5-4F87-4C06-A0C0-6E0D4E47FC7B}" srcOrd="0" destOrd="0" presId="urn:microsoft.com/office/officeart/2005/8/layout/process4"/>
    <dgm:cxn modelId="{96713B0B-BC7E-4495-8456-9FE557028035}" type="presParOf" srcId="{4FA836B4-692B-4FF2-853B-FEEE1592B1B4}" destId="{3AF5A6BA-25C9-459A-B29C-37E1792BE492}" srcOrd="1" destOrd="0" presId="urn:microsoft.com/office/officeart/2005/8/layout/process4"/>
    <dgm:cxn modelId="{FDD7E83C-6EB5-43E1-B4ED-A96C045BF079}" type="presParOf" srcId="{4FA836B4-692B-4FF2-853B-FEEE1592B1B4}" destId="{81490C0F-35FB-4ADD-8D6D-A3DA53792F48}" srcOrd="2" destOrd="0" presId="urn:microsoft.com/office/officeart/2005/8/layout/process4"/>
    <dgm:cxn modelId="{4A2508FF-0123-47A1-8C3C-DCE2689C5A08}" type="presParOf" srcId="{81490C0F-35FB-4ADD-8D6D-A3DA53792F48}" destId="{5D60DAAB-71C4-4836-BC8A-2DB37F5616CB}" srcOrd="0" destOrd="0" presId="urn:microsoft.com/office/officeart/2005/8/layout/process4"/>
    <dgm:cxn modelId="{1CB760E4-9B79-4553-B3EF-730A74F87582}" type="presParOf" srcId="{2474D47D-4919-4561-A106-9D244BDD51DF}" destId="{49046415-52FC-49DE-9065-1D1638E63CBC}" srcOrd="13" destOrd="0" presId="urn:microsoft.com/office/officeart/2005/8/layout/process4"/>
    <dgm:cxn modelId="{81A00789-0083-48B7-B006-171785073493}" type="presParOf" srcId="{2474D47D-4919-4561-A106-9D244BDD51DF}" destId="{C49EEBD5-D1BD-4251-97D3-CA588BB892CF}" srcOrd="14" destOrd="0" presId="urn:microsoft.com/office/officeart/2005/8/layout/process4"/>
    <dgm:cxn modelId="{3624AD46-C733-41C7-AA09-7550ADEA14B6}" type="presParOf" srcId="{C49EEBD5-D1BD-4251-97D3-CA588BB892CF}" destId="{567C124D-6025-49AD-B08D-D1CD1DDC6DC8}"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E67C840-BAC4-4E04-8EB2-712FCB37B67D}">
      <dsp:nvSpPr>
        <dsp:cNvPr id="0" name=""/>
        <dsp:cNvSpPr/>
      </dsp:nvSpPr>
      <dsp:spPr>
        <a:xfrm>
          <a:off x="0" y="4735680"/>
          <a:ext cx="8382000" cy="44402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Items</a:t>
          </a:r>
          <a:endParaRPr lang="en-US" sz="2000" kern="1200" dirty="0"/>
        </a:p>
      </dsp:txBody>
      <dsp:txXfrm>
        <a:off x="0" y="4735680"/>
        <a:ext cx="8382000" cy="239775"/>
      </dsp:txXfrm>
    </dsp:sp>
    <dsp:sp modelId="{E185F284-B9E7-4300-BB3B-D07CBA93C83C}">
      <dsp:nvSpPr>
        <dsp:cNvPr id="0" name=""/>
        <dsp:cNvSpPr/>
      </dsp:nvSpPr>
      <dsp:spPr>
        <a:xfrm>
          <a:off x="0" y="4966575"/>
          <a:ext cx="8382000" cy="20425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Files, calendar items, contacts, customers, images, custom</a:t>
          </a:r>
          <a:endParaRPr lang="en-US" sz="1800" kern="1200" dirty="0"/>
        </a:p>
      </dsp:txBody>
      <dsp:txXfrm>
        <a:off x="0" y="4966575"/>
        <a:ext cx="8382000" cy="204253"/>
      </dsp:txXfrm>
    </dsp:sp>
    <dsp:sp modelId="{3724E7CE-83EC-43F3-8CCF-77ACDF4E4DF4}">
      <dsp:nvSpPr>
        <dsp:cNvPr id="0" name=""/>
        <dsp:cNvSpPr/>
      </dsp:nvSpPr>
      <dsp:spPr>
        <a:xfrm rot="10800000">
          <a:off x="0" y="4059424"/>
          <a:ext cx="8382000" cy="682916"/>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Lists</a:t>
          </a:r>
          <a:endParaRPr lang="en-US" sz="2000" kern="1200" dirty="0"/>
        </a:p>
      </dsp:txBody>
      <dsp:txXfrm>
        <a:off x="0" y="4059424"/>
        <a:ext cx="8382000" cy="239703"/>
      </dsp:txXfrm>
    </dsp:sp>
    <dsp:sp modelId="{37792685-84E0-4AA0-8F66-4ED77A9145E6}">
      <dsp:nvSpPr>
        <dsp:cNvPr id="0" name=""/>
        <dsp:cNvSpPr/>
      </dsp:nvSpPr>
      <dsp:spPr>
        <a:xfrm>
          <a:off x="0" y="4299128"/>
          <a:ext cx="8382000" cy="204191"/>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Doc Lib, Pages, Events, Discussions, Surveys, etc…</a:t>
          </a:r>
          <a:endParaRPr lang="en-US" sz="1800" kern="1200" dirty="0"/>
        </a:p>
      </dsp:txBody>
      <dsp:txXfrm>
        <a:off x="0" y="4299128"/>
        <a:ext cx="8382000" cy="204191"/>
      </dsp:txXfrm>
    </dsp:sp>
    <dsp:sp modelId="{800DC5B6-C9CF-4A53-AFCD-F206FE9CD65E}">
      <dsp:nvSpPr>
        <dsp:cNvPr id="0" name=""/>
        <dsp:cNvSpPr/>
      </dsp:nvSpPr>
      <dsp:spPr>
        <a:xfrm rot="10800000">
          <a:off x="0" y="3383169"/>
          <a:ext cx="8382000" cy="682916"/>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Sites</a:t>
          </a:r>
          <a:endParaRPr lang="en-US" sz="2000" kern="1200" dirty="0"/>
        </a:p>
      </dsp:txBody>
      <dsp:txXfrm>
        <a:off x="0" y="3383169"/>
        <a:ext cx="8382000" cy="239703"/>
      </dsp:txXfrm>
    </dsp:sp>
    <dsp:sp modelId="{97D33854-454B-4D65-9B39-3F19A75CD81B}">
      <dsp:nvSpPr>
        <dsp:cNvPr id="0" name=""/>
        <dsp:cNvSpPr/>
      </dsp:nvSpPr>
      <dsp:spPr>
        <a:xfrm>
          <a:off x="0" y="3622872"/>
          <a:ext cx="8382000" cy="204191"/>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Wikis, Blogs, Team, Doc, </a:t>
          </a:r>
          <a:r>
            <a:rPr lang="en-US" sz="1800" kern="1200" dirty="0" err="1" smtClean="0"/>
            <a:t>Mtg</a:t>
          </a:r>
          <a:endParaRPr lang="en-US" sz="1800" kern="1200" dirty="0"/>
        </a:p>
      </dsp:txBody>
      <dsp:txXfrm>
        <a:off x="0" y="3622872"/>
        <a:ext cx="8382000" cy="204191"/>
      </dsp:txXfrm>
    </dsp:sp>
    <dsp:sp modelId="{CBA674BC-0852-4C11-8152-CBC402FFCD39}">
      <dsp:nvSpPr>
        <dsp:cNvPr id="0" name=""/>
        <dsp:cNvSpPr/>
      </dsp:nvSpPr>
      <dsp:spPr>
        <a:xfrm rot="10800000">
          <a:off x="0" y="2706913"/>
          <a:ext cx="8382000" cy="682916"/>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Site Collections</a:t>
          </a:r>
          <a:endParaRPr lang="en-US" sz="2000" kern="1200" dirty="0"/>
        </a:p>
      </dsp:txBody>
      <dsp:txXfrm>
        <a:off x="0" y="2706913"/>
        <a:ext cx="8382000" cy="239703"/>
      </dsp:txXfrm>
    </dsp:sp>
    <dsp:sp modelId="{AC6D385D-BB19-496B-A139-F0A0ED367AEF}">
      <dsp:nvSpPr>
        <dsp:cNvPr id="0" name=""/>
        <dsp:cNvSpPr/>
      </dsp:nvSpPr>
      <dsp:spPr>
        <a:xfrm>
          <a:off x="0" y="2946617"/>
          <a:ext cx="8382000" cy="204191"/>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Internet, Intranet Portal, Wikis, Blogs, Team, Doc, </a:t>
          </a:r>
          <a:r>
            <a:rPr lang="en-US" sz="1800" kern="1200" dirty="0" err="1" smtClean="0"/>
            <a:t>Mtg</a:t>
          </a:r>
          <a:endParaRPr lang="en-US" sz="1800" kern="1200" dirty="0"/>
        </a:p>
      </dsp:txBody>
      <dsp:txXfrm>
        <a:off x="0" y="2946617"/>
        <a:ext cx="8382000" cy="204191"/>
      </dsp:txXfrm>
    </dsp:sp>
    <dsp:sp modelId="{54FD8559-7FEA-4FF5-9091-DE09B6C03E39}">
      <dsp:nvSpPr>
        <dsp:cNvPr id="0" name=""/>
        <dsp:cNvSpPr/>
      </dsp:nvSpPr>
      <dsp:spPr>
        <a:xfrm rot="10800000">
          <a:off x="0" y="2030657"/>
          <a:ext cx="8382000" cy="682916"/>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Databases</a:t>
          </a:r>
          <a:endParaRPr lang="en-US" sz="2000" kern="1200" dirty="0"/>
        </a:p>
      </dsp:txBody>
      <dsp:txXfrm>
        <a:off x="0" y="2030657"/>
        <a:ext cx="8382000" cy="239703"/>
      </dsp:txXfrm>
    </dsp:sp>
    <dsp:sp modelId="{BC9AE8C0-83C9-4803-9BEF-BD45C875AF5A}">
      <dsp:nvSpPr>
        <dsp:cNvPr id="0" name=""/>
        <dsp:cNvSpPr/>
      </dsp:nvSpPr>
      <dsp:spPr>
        <a:xfrm>
          <a:off x="0" y="2270361"/>
          <a:ext cx="8382000" cy="204191"/>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Content, Config, SSP, Search</a:t>
          </a:r>
          <a:endParaRPr lang="en-US" sz="1800" kern="1200" dirty="0"/>
        </a:p>
      </dsp:txBody>
      <dsp:txXfrm>
        <a:off x="0" y="2270361"/>
        <a:ext cx="8382000" cy="204191"/>
      </dsp:txXfrm>
    </dsp:sp>
    <dsp:sp modelId="{8A634F85-93D0-45F0-B685-F0BB88AFF5CA}">
      <dsp:nvSpPr>
        <dsp:cNvPr id="0" name=""/>
        <dsp:cNvSpPr/>
      </dsp:nvSpPr>
      <dsp:spPr>
        <a:xfrm rot="10800000">
          <a:off x="0" y="1354402"/>
          <a:ext cx="8382000" cy="682916"/>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Web Applications</a:t>
          </a:r>
          <a:endParaRPr lang="en-US" sz="2000" kern="1200" dirty="0"/>
        </a:p>
      </dsp:txBody>
      <dsp:txXfrm>
        <a:off x="0" y="1354402"/>
        <a:ext cx="8382000" cy="239703"/>
      </dsp:txXfrm>
    </dsp:sp>
    <dsp:sp modelId="{EA88AB13-9C6D-4DA8-8A60-03C274960455}">
      <dsp:nvSpPr>
        <dsp:cNvPr id="0" name=""/>
        <dsp:cNvSpPr/>
      </dsp:nvSpPr>
      <dsp:spPr>
        <a:xfrm>
          <a:off x="0" y="1594105"/>
          <a:ext cx="8382000" cy="204191"/>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Central Admin, SSP Admin, Content</a:t>
          </a:r>
          <a:endParaRPr lang="en-US" sz="1800" kern="1200" dirty="0"/>
        </a:p>
      </dsp:txBody>
      <dsp:txXfrm>
        <a:off x="0" y="1594105"/>
        <a:ext cx="8382000" cy="204191"/>
      </dsp:txXfrm>
    </dsp:sp>
    <dsp:sp modelId="{3AF5A6BA-25C9-459A-B29C-37E1792BE492}">
      <dsp:nvSpPr>
        <dsp:cNvPr id="0" name=""/>
        <dsp:cNvSpPr/>
      </dsp:nvSpPr>
      <dsp:spPr>
        <a:xfrm rot="10800000">
          <a:off x="0" y="678146"/>
          <a:ext cx="8382000" cy="682916"/>
        </a:xfrm>
        <a:prstGeom prst="upArrowCallou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Servers</a:t>
          </a:r>
          <a:endParaRPr lang="en-US" sz="2000" kern="1200" dirty="0"/>
        </a:p>
      </dsp:txBody>
      <dsp:txXfrm>
        <a:off x="0" y="678146"/>
        <a:ext cx="8382000" cy="239703"/>
      </dsp:txXfrm>
    </dsp:sp>
    <dsp:sp modelId="{5D60DAAB-71C4-4836-BC8A-2DB37F5616CB}">
      <dsp:nvSpPr>
        <dsp:cNvPr id="0" name=""/>
        <dsp:cNvSpPr/>
      </dsp:nvSpPr>
      <dsp:spPr>
        <a:xfrm>
          <a:off x="0" y="917849"/>
          <a:ext cx="8382000" cy="204191"/>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Web Front End, APP, SQL</a:t>
          </a:r>
          <a:endParaRPr lang="en-US" sz="1800" kern="1200" dirty="0"/>
        </a:p>
      </dsp:txBody>
      <dsp:txXfrm>
        <a:off x="0" y="917849"/>
        <a:ext cx="8382000" cy="204191"/>
      </dsp:txXfrm>
    </dsp:sp>
    <dsp:sp modelId="{567C124D-6025-49AD-B08D-D1CD1DDC6DC8}">
      <dsp:nvSpPr>
        <dsp:cNvPr id="0" name=""/>
        <dsp:cNvSpPr/>
      </dsp:nvSpPr>
      <dsp:spPr>
        <a:xfrm rot="10800000">
          <a:off x="0" y="1890"/>
          <a:ext cx="8382000" cy="682916"/>
        </a:xfrm>
        <a:prstGeom prst="upArrowCallou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Farm</a:t>
          </a:r>
          <a:endParaRPr lang="en-US" sz="2000" kern="1200" dirty="0"/>
        </a:p>
      </dsp:txBody>
      <dsp:txXfrm rot="10800000">
        <a:off x="0" y="1890"/>
        <a:ext cx="8382000" cy="6829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05 - Creating and Securing SharePoint Sites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05 - Creating and Securing SharePoint Sites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a:xfrm>
            <a:off x="787400" y="479425"/>
            <a:ext cx="5765800" cy="4325938"/>
          </a:xfrm>
        </p:spPr>
      </p:sp>
      <p:sp>
        <p:nvSpPr>
          <p:cNvPr id="7" name="Notes Placeholder 6"/>
          <p:cNvSpPr>
            <a:spLocks noGrp="1"/>
          </p:cNvSpPr>
          <p:nvPr>
            <p:ph type="body" idx="1"/>
          </p:nvPr>
        </p:nvSpPr>
        <p:spPr/>
        <p:txBody>
          <a:bodyPr>
            <a:normAutofit/>
          </a:bodyPr>
          <a:lstStyle/>
          <a:p>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a:t>
            </a:r>
            <a:r>
              <a:rPr lang="en-US" b="0" baseline="0" dirty="0" smtClean="0"/>
              <a:t> only unique site template that MOSS Enterprise add is the </a:t>
            </a:r>
            <a:r>
              <a:rPr lang="en-US" b="1" baseline="0" dirty="0" smtClean="0"/>
              <a:t>Report Center</a:t>
            </a:r>
            <a:r>
              <a:rPr lang="en-US" b="0" baseline="0" dirty="0" smtClean="0"/>
              <a:t>.  This template is preconfigured with KPIs and Dashboards that you will learn about extensively in module 12.</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Above</a:t>
            </a:r>
            <a:r>
              <a:rPr lang="en-US" b="0" baseline="0" dirty="0" smtClean="0"/>
              <a:t> are suggested starting spots depending on the purpose of the site you are creating.  All 3 templates are covered in the following slides.</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collaboration portal is the basis</a:t>
            </a:r>
            <a:r>
              <a:rPr lang="en-US" b="0" baseline="0" dirty="0" smtClean="0"/>
              <a:t> of any good intranet.  This template will help you get started in organizing information.  Because of the enabled publishing features it is great for sites that are static or slow to change.  With the publishing process it is possible to edit the page without effecting the current users.  Not until you say publish will anyone see the changes you have made.  And if the next day you don’t like your changes you can always revert back to an earlier version.  The pages in this template are maintained in a document library called Pages.  So all of the changes you can make to a document library you can make to this library.  Pretty cool.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Publishing</a:t>
            </a:r>
            <a:r>
              <a:rPr lang="en-US" b="0" baseline="0" dirty="0" smtClean="0"/>
              <a:t> Portal is a template used to start more of a public web site.  It has very little pre-created content and the only significant change compared to the collaboration portal is the fact that the approval workflow is enabled on the pages library by default.  So not only do check out the page and make your edits but you also have to submit it for approval and get it approved before users will see your updates.  Critical when you are updating the companies public face.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Team sites are quick and dirty.</a:t>
            </a:r>
            <a:r>
              <a:rPr lang="en-US" b="0" baseline="0" dirty="0" smtClean="0"/>
              <a:t>  No check in or check out process.  You edit this page, it will show up in real time.  Which is really ideal for work sites where people don’t want a process, they want it done.  Most environments team sites are where all the work gets done.  Because of the lack of a process they are very easy for power users to learn and maintain.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pre-packaged templates from</a:t>
            </a:r>
            <a:r>
              <a:rPr lang="en-US" b="0" baseline="0" dirty="0" smtClean="0"/>
              <a:t> Microsoft are great, but probably not exactly what you need.  Sometimes what you want to do is take the out of the box team site, make some changes to be your project site, and then reuse that site over and over again.  No problem.  Very easy to save any site as a template (except publishing sites) and then reuse them over and over again.  You can even choose whether you want just the structure or the structure and the content.  So do you want the project documents library you created or do you want the library with the 3 documents already saved in the template.  The choice is yours.</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How do your users gain</a:t>
            </a:r>
            <a:r>
              <a:rPr lang="en-US" b="0" baseline="0" dirty="0" smtClean="0"/>
              <a:t> access to the site?  In most environments you would use your active directory account.  That same username and password you use to log into your computer can be configured to grant you access to SharePoint.  This is the most common scenario.</a:t>
            </a:r>
          </a:p>
          <a:p>
            <a:endParaRPr lang="en-US" b="0" baseline="0" dirty="0" smtClean="0"/>
          </a:p>
          <a:p>
            <a:r>
              <a:rPr lang="en-US" b="0" baseline="0" dirty="0" smtClean="0"/>
              <a:t>In some cases you may want to add vendors or customers to SharePoint.  In this case it is possible to use and LDAP store or a SQL database to maintain there login information. This is some geeky stuff so we will leave it to the </a:t>
            </a:r>
            <a:r>
              <a:rPr lang="en-US" b="0" baseline="0" dirty="0" err="1" smtClean="0"/>
              <a:t>admins</a:t>
            </a:r>
            <a:r>
              <a:rPr lang="en-US" b="0" baseline="0" dirty="0" smtClean="0"/>
              <a:t>, just help for us to know it is an option.</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By</a:t>
            </a:r>
            <a:r>
              <a:rPr lang="en-US" b="0" baseline="0" dirty="0" smtClean="0"/>
              <a:t> default SharePoint inherits security from the top all the way to the bottom.  What we can do is create SharePoint groups, assign permissions to those groups, and then add our users to those groups.  Now our users have access to SharePoint.  </a:t>
            </a:r>
          </a:p>
          <a:p>
            <a:endParaRPr lang="en-US" b="0" baseline="0" dirty="0" smtClean="0"/>
          </a:p>
          <a:p>
            <a:r>
              <a:rPr lang="en-US" b="0" baseline="0" dirty="0" smtClean="0"/>
              <a:t>With security we can be very broad, setting permissions to the whole site at once or we can be very granular and set permissions on a specific item in a list or library.  SharePoint supports both of those and everything in between.  Be careful though, very granular permissions seem nice, but they can be a nightmare to maintain.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When</a:t>
            </a:r>
            <a:r>
              <a:rPr lang="en-US" b="0" baseline="0" dirty="0" smtClean="0"/>
              <a:t> you create a site SharePoint will automatically create some default groups for you.  Most of the time these are good enough.  You can then assign your users to these groups as needed giving them access.  If need be though, you can create your own groups.</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Once</a:t>
            </a:r>
            <a:r>
              <a:rPr lang="en-US" b="0" baseline="0" dirty="0" smtClean="0"/>
              <a:t> you have your SharePoint groups you will assign permission levels to these groups.  Permission levels allow you to set the default access for the group on the site.  </a:t>
            </a:r>
          </a:p>
          <a:p>
            <a:endParaRPr lang="en-US" b="0" baseline="0" dirty="0" smtClean="0"/>
          </a:p>
          <a:p>
            <a:r>
              <a:rPr lang="en-US" b="0" baseline="0" dirty="0" smtClean="0"/>
              <a:t>If you look at the standard permission levels and they don’t exactly meet your needs you will be tempted to change them.  It is better to create you own permission levels and set them with the permissions you require.  Then assign your custom permission level to the group.  You never know when Microsoft might modify the out of the box permission level resetting your changes.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Site Collection Administrators are a special group that have complete</a:t>
            </a:r>
            <a:r>
              <a:rPr lang="en-US" b="0" baseline="0" dirty="0" smtClean="0"/>
              <a:t> power over all sites in the site collection.  Allowing them to do whatever the want on any site.  They also get the special options you see above.  Allowing them to make some administrative changes not available to your typical site owner (who has full control of a specific site).  This is a very powerful group that should be used with caution.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b="0" dirty="0" smtClean="0"/>
              <a:t>These slide gives you a nice</a:t>
            </a:r>
            <a:r>
              <a:rPr lang="en-US" b="0" baseline="0" dirty="0" smtClean="0"/>
              <a:t> overview of the hierarchy of SharePoint.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 site is a container.</a:t>
            </a:r>
            <a:r>
              <a:rPr lang="en-US" b="0" baseline="0" dirty="0" smtClean="0"/>
              <a:t>  It contains a collection of list and libraries and all of their content.  A site can have unique security and security groups applied to it as well.</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A site collection is a group of sites.  These sites can share information, security settings, and navigation across their boundaries.  These sites are also all stored in the same database.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Use</a:t>
            </a:r>
            <a:r>
              <a:rPr lang="en-US" b="0" baseline="0" dirty="0" smtClean="0"/>
              <a:t> the question above to help you determine if the site you are creating needs to be a site or its own site collection.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b="0" dirty="0" smtClean="0"/>
              <a:t>When</a:t>
            </a:r>
            <a:r>
              <a:rPr lang="en-US" b="0" baseline="0" dirty="0" smtClean="0"/>
              <a:t> you create a site collection, that is a container that you can create sites in.  The first site you create is the root site.  This is the parent site to all of the sub-sites in the site collection.  This site needs to have a site template assigned to it.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These</a:t>
            </a:r>
            <a:r>
              <a:rPr lang="en-US" b="0" baseline="0" dirty="0" smtClean="0"/>
              <a:t> are the templates that come with Windows SharePoint Services.  You have two main tabs.  The Collaboration templates and the Meetings templates.</a:t>
            </a:r>
          </a:p>
          <a:p>
            <a:endParaRPr lang="en-US" b="0" baseline="0" dirty="0" smtClean="0"/>
          </a:p>
          <a:p>
            <a:r>
              <a:rPr lang="en-US" b="0" baseline="0" dirty="0" smtClean="0"/>
              <a:t>The Collaboration templates are primarily used for sites that are dynamic.  </a:t>
            </a:r>
            <a:r>
              <a:rPr lang="en-US" b="1" baseline="0" dirty="0" smtClean="0"/>
              <a:t>Team sites </a:t>
            </a:r>
            <a:r>
              <a:rPr lang="en-US" b="0" baseline="0" dirty="0" smtClean="0"/>
              <a:t>are probably the most popular.  They come with a an easy to use interface and with some common list and libraries pre-created.  The </a:t>
            </a:r>
            <a:r>
              <a:rPr lang="en-US" b="1" baseline="0" dirty="0" smtClean="0"/>
              <a:t>Blank Site </a:t>
            </a:r>
            <a:r>
              <a:rPr lang="en-US" b="0" baseline="0" dirty="0" smtClean="0"/>
              <a:t>is the same as a team site but it comes without the pre-created lists.  </a:t>
            </a:r>
            <a:r>
              <a:rPr lang="en-US" b="1" baseline="0" dirty="0" smtClean="0"/>
              <a:t>Document Workspaces </a:t>
            </a:r>
            <a:r>
              <a:rPr lang="en-US" b="0" baseline="0" dirty="0" smtClean="0"/>
              <a:t>are the same as team sites also except, they have some defaults geared around working on specific document.  The </a:t>
            </a:r>
            <a:r>
              <a:rPr lang="en-US" b="1" baseline="0" dirty="0" smtClean="0"/>
              <a:t>Wiki Sites </a:t>
            </a:r>
            <a:r>
              <a:rPr lang="en-US" b="0" baseline="0" dirty="0" smtClean="0"/>
              <a:t>are used to quickly capture information on the page.  </a:t>
            </a:r>
            <a:r>
              <a:rPr lang="en-US" b="1" baseline="0" dirty="0" smtClean="0"/>
              <a:t>Blog sites </a:t>
            </a:r>
            <a:r>
              <a:rPr lang="en-US" b="0" baseline="0" dirty="0" smtClean="0"/>
              <a:t>are used to let someone publish information in an informal method.  Wikis and Blogs are covered in detail in Module 8.</a:t>
            </a:r>
          </a:p>
          <a:p>
            <a:endParaRPr lang="en-US" b="0" baseline="0" dirty="0" smtClean="0"/>
          </a:p>
          <a:p>
            <a:r>
              <a:rPr lang="en-US" b="0" baseline="0" dirty="0" smtClean="0"/>
              <a:t>All of the </a:t>
            </a:r>
            <a:r>
              <a:rPr lang="en-US" b="1" baseline="0" dirty="0" smtClean="0"/>
              <a:t>Meeting Workspaces </a:t>
            </a:r>
            <a:r>
              <a:rPr lang="en-US" b="0" baseline="0" dirty="0" smtClean="0"/>
              <a:t>are exactly the same.  Each of the templates just has its own unique default content.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MOSS Standard adds two</a:t>
            </a:r>
            <a:r>
              <a:rPr lang="en-US" b="0" baseline="0" dirty="0" smtClean="0"/>
              <a:t> new sections the Enterprise templates and the Publishing templates.</a:t>
            </a:r>
          </a:p>
          <a:p>
            <a:endParaRPr lang="en-US" b="0" baseline="0" dirty="0" smtClean="0"/>
          </a:p>
          <a:p>
            <a:r>
              <a:rPr lang="en-US" b="1" baseline="0" dirty="0" smtClean="0"/>
              <a:t>Document Center</a:t>
            </a:r>
            <a:r>
              <a:rPr lang="en-US" b="0" baseline="0" dirty="0" smtClean="0"/>
              <a:t> is a team site preconfigured to manage large amounts of documents.  The </a:t>
            </a:r>
            <a:r>
              <a:rPr lang="en-US" b="1" baseline="0" dirty="0" smtClean="0"/>
              <a:t>Records Center</a:t>
            </a:r>
            <a:r>
              <a:rPr lang="en-US" b="0" baseline="0" dirty="0" smtClean="0"/>
              <a:t> allows the management and routing of records.  The </a:t>
            </a:r>
            <a:r>
              <a:rPr lang="en-US" b="1" baseline="0" dirty="0" smtClean="0"/>
              <a:t>Site Directory</a:t>
            </a:r>
            <a:r>
              <a:rPr lang="en-US" b="0" baseline="0" dirty="0" smtClean="0"/>
              <a:t> helps you categorize and discovery sites as they are created.</a:t>
            </a:r>
            <a:r>
              <a:rPr lang="en-US" b="1" baseline="0" dirty="0" smtClean="0"/>
              <a:t>  </a:t>
            </a:r>
            <a:r>
              <a:rPr lang="en-US" b="0" baseline="0" dirty="0" smtClean="0"/>
              <a:t>The </a:t>
            </a:r>
            <a:r>
              <a:rPr lang="en-US" b="1" baseline="0" dirty="0" smtClean="0"/>
              <a:t>Search Center</a:t>
            </a:r>
            <a:r>
              <a:rPr lang="en-US" b="0" baseline="0" dirty="0" smtClean="0"/>
              <a:t> templates are used to create sites to help your users search, you will learn more about them in module 9.  </a:t>
            </a:r>
            <a:r>
              <a:rPr lang="en-US" b="1" baseline="0" dirty="0" smtClean="0"/>
              <a:t>My Site Host</a:t>
            </a:r>
            <a:r>
              <a:rPr lang="en-US" b="0" baseline="0" dirty="0" smtClean="0"/>
              <a:t> is a special template only to be used by administrators</a:t>
            </a:r>
            <a:r>
              <a:rPr lang="en-US" b="1" baseline="0" dirty="0" smtClean="0"/>
              <a:t>.</a:t>
            </a:r>
          </a:p>
          <a:p>
            <a:endParaRPr lang="en-US" b="1" baseline="0" dirty="0" smtClean="0"/>
          </a:p>
          <a:p>
            <a:r>
              <a:rPr lang="en-US" b="0" baseline="0" dirty="0" smtClean="0"/>
              <a:t>The </a:t>
            </a:r>
            <a:r>
              <a:rPr lang="en-US" b="1" baseline="0" dirty="0" smtClean="0"/>
              <a:t>Collaboration Portal </a:t>
            </a:r>
            <a:r>
              <a:rPr lang="en-US" b="0" baseline="0" dirty="0" smtClean="0"/>
              <a:t>and </a:t>
            </a:r>
            <a:r>
              <a:rPr lang="en-US" b="1" baseline="0" dirty="0" smtClean="0"/>
              <a:t>Publishing Portal </a:t>
            </a:r>
            <a:r>
              <a:rPr lang="en-US" b="0" baseline="0" dirty="0" smtClean="0"/>
              <a:t>are templates with the publishing functionality enabled by default.  The Publishing Portal also has approval workflows preconfigured for all pages.  You will learn more about these 2 tabs in the next few slides.</a:t>
            </a:r>
          </a:p>
          <a:p>
            <a:endParaRPr lang="en-US" b="1"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and Securing SharePoint Sites</a:t>
            </a:r>
          </a:p>
        </p:txBody>
      </p:sp>
      <p:sp>
        <p:nvSpPr>
          <p:cNvPr id="3" name="Subtitle 2"/>
          <p:cNvSpPr>
            <a:spLocks noGrp="1"/>
          </p:cNvSpPr>
          <p:nvPr>
            <p:ph type="subTitle" idx="1"/>
          </p:nvPr>
        </p:nvSpPr>
        <p:spPr/>
        <p:txBody>
          <a:bodyPr/>
          <a:lstStyle/>
          <a:p>
            <a:r>
              <a:rPr lang="en-US" dirty="0" smtClean="0"/>
              <a:t>Module 5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Enterprise Templates</a:t>
            </a:r>
            <a:endParaRPr lang="en-US"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838200" y="1371600"/>
            <a:ext cx="3247619" cy="2085714"/>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4419600" y="1371600"/>
            <a:ext cx="3267075" cy="20574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cstate="print"/>
          <a:srcRect/>
          <a:stretch>
            <a:fillRect/>
          </a:stretch>
        </p:blipFill>
        <p:spPr bwMode="auto">
          <a:xfrm>
            <a:off x="838200" y="3581400"/>
            <a:ext cx="3257550" cy="2066925"/>
          </a:xfrm>
          <a:prstGeom prst="rect">
            <a:avLst/>
          </a:prstGeom>
          <a:noFill/>
          <a:ln w="9525">
            <a:noFill/>
            <a:miter lim="800000"/>
            <a:headEnd/>
            <a:tailEnd/>
          </a:ln>
          <a:effectLst/>
        </p:spPr>
      </p:pic>
      <p:pic>
        <p:nvPicPr>
          <p:cNvPr id="4101" name="Picture 5"/>
          <p:cNvPicPr>
            <a:picLocks noChangeAspect="1" noChangeArrowheads="1"/>
          </p:cNvPicPr>
          <p:nvPr/>
        </p:nvPicPr>
        <p:blipFill>
          <a:blip r:embed="rId6" cstate="print"/>
          <a:srcRect/>
          <a:stretch>
            <a:fillRect/>
          </a:stretch>
        </p:blipFill>
        <p:spPr bwMode="auto">
          <a:xfrm>
            <a:off x="4419600" y="3581400"/>
            <a:ext cx="3248025" cy="2076450"/>
          </a:xfrm>
          <a:prstGeom prst="rect">
            <a:avLst/>
          </a:prstGeom>
          <a:noFill/>
          <a:ln w="9525">
            <a:noFill/>
            <a:miter lim="800000"/>
            <a:headEnd/>
            <a:tailEnd/>
          </a:ln>
          <a:effectLst/>
        </p:spPr>
      </p:pic>
      <p:cxnSp>
        <p:nvCxnSpPr>
          <p:cNvPr id="10" name="Straight Arrow Connector 9"/>
          <p:cNvCxnSpPr/>
          <p:nvPr/>
        </p:nvCxnSpPr>
        <p:spPr>
          <a:xfrm>
            <a:off x="304800" y="4191000"/>
            <a:ext cx="685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Intranet/Portal = Collaboration Portal</a:t>
            </a:r>
          </a:p>
          <a:p>
            <a:r>
              <a:rPr lang="en-US" dirty="0" smtClean="0"/>
              <a:t>Internet Site = Publishing Portal</a:t>
            </a:r>
          </a:p>
          <a:p>
            <a:r>
              <a:rPr lang="en-US" dirty="0" smtClean="0"/>
              <a:t>Project/Department Work Site = Team Site</a:t>
            </a:r>
          </a:p>
          <a:p>
            <a:endParaRPr lang="en-US" dirty="0" smtClean="0"/>
          </a:p>
          <a:p>
            <a:r>
              <a:rPr lang="en-US" dirty="0" smtClean="0"/>
              <a:t>Not required just the usual choices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Collaboration Portal</a:t>
            </a:r>
            <a:endParaRPr lang="en-US" dirty="0"/>
          </a:p>
        </p:txBody>
      </p:sp>
      <p:sp>
        <p:nvSpPr>
          <p:cNvPr id="3" name="Content Placeholder 2"/>
          <p:cNvSpPr>
            <a:spLocks noGrp="1"/>
          </p:cNvSpPr>
          <p:nvPr>
            <p:ph idx="1"/>
          </p:nvPr>
        </p:nvSpPr>
        <p:spPr/>
        <p:txBody>
          <a:bodyPr/>
          <a:lstStyle/>
          <a:p>
            <a:r>
              <a:rPr lang="en-US" dirty="0" smtClean="0"/>
              <a:t>Great for those intranets</a:t>
            </a:r>
          </a:p>
          <a:p>
            <a:r>
              <a:rPr lang="en-US" dirty="0" smtClean="0"/>
              <a:t>Many readers/few contributors</a:t>
            </a:r>
          </a:p>
          <a:p>
            <a:r>
              <a:rPr lang="en-US" dirty="0" smtClean="0"/>
              <a:t>Publishing features: great for static slow to change sites</a:t>
            </a:r>
          </a:p>
          <a:p>
            <a:r>
              <a:rPr lang="en-US" dirty="0" smtClean="0"/>
              <a:t>Search center is ready to go</a:t>
            </a:r>
          </a:p>
          <a:p>
            <a:r>
              <a:rPr lang="en-US" dirty="0" smtClean="0"/>
              <a:t>Built-in Web Parts focused on targeting and ease of use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Portal</a:t>
            </a:r>
            <a:endParaRPr lang="en-US" dirty="0"/>
          </a:p>
        </p:txBody>
      </p:sp>
      <p:sp>
        <p:nvSpPr>
          <p:cNvPr id="3" name="Content Placeholder 2"/>
          <p:cNvSpPr>
            <a:spLocks noGrp="1"/>
          </p:cNvSpPr>
          <p:nvPr>
            <p:ph idx="1"/>
          </p:nvPr>
        </p:nvSpPr>
        <p:spPr/>
        <p:txBody>
          <a:bodyPr/>
          <a:lstStyle/>
          <a:p>
            <a:r>
              <a:rPr lang="en-US" dirty="0" smtClean="0"/>
              <a:t>Starting place for building pages</a:t>
            </a:r>
          </a:p>
          <a:p>
            <a:r>
              <a:rPr lang="en-US" dirty="0" smtClean="0"/>
              <a:t>Publishing features put you in control of content</a:t>
            </a:r>
          </a:p>
          <a:p>
            <a:r>
              <a:rPr lang="en-US" dirty="0" smtClean="0"/>
              <a:t>Has approval workflow setup on pages </a:t>
            </a:r>
          </a:p>
          <a:p>
            <a:r>
              <a:rPr lang="en-US" dirty="0" smtClean="0"/>
              <a:t>Add your custom master page and ready to go</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Site</a:t>
            </a:r>
            <a:endParaRPr lang="en-US" dirty="0"/>
          </a:p>
        </p:txBody>
      </p:sp>
      <p:sp>
        <p:nvSpPr>
          <p:cNvPr id="3" name="Content Placeholder 2"/>
          <p:cNvSpPr>
            <a:spLocks noGrp="1"/>
          </p:cNvSpPr>
          <p:nvPr>
            <p:ph idx="1"/>
          </p:nvPr>
        </p:nvSpPr>
        <p:spPr/>
        <p:txBody>
          <a:bodyPr/>
          <a:lstStyle/>
          <a:p>
            <a:r>
              <a:rPr lang="en-US" dirty="0" smtClean="0"/>
              <a:t>Start collaborating now</a:t>
            </a:r>
          </a:p>
          <a:p>
            <a:r>
              <a:rPr lang="en-US" dirty="0" smtClean="0"/>
              <a:t>Edit the page; see the results</a:t>
            </a:r>
          </a:p>
          <a:p>
            <a:r>
              <a:rPr lang="en-US" dirty="0" smtClean="0"/>
              <a:t>Ready for lots of contributors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Sites</a:t>
            </a:r>
            <a:endParaRPr lang="en-US" dirty="0"/>
          </a:p>
        </p:txBody>
      </p:sp>
      <p:sp>
        <p:nvSpPr>
          <p:cNvPr id="3" name="Content Placeholder 2"/>
          <p:cNvSpPr>
            <a:spLocks noGrp="1"/>
          </p:cNvSpPr>
          <p:nvPr>
            <p:ph idx="1"/>
          </p:nvPr>
        </p:nvSpPr>
        <p:spPr/>
        <p:txBody>
          <a:bodyPr/>
          <a:lstStyle/>
          <a:p>
            <a:r>
              <a:rPr lang="en-US" dirty="0" smtClean="0"/>
              <a:t>Save site as template</a:t>
            </a:r>
          </a:p>
          <a:p>
            <a:r>
              <a:rPr lang="en-US" dirty="0" smtClean="0"/>
              <a:t>Available from Site Settings</a:t>
            </a:r>
          </a:p>
          <a:p>
            <a:r>
              <a:rPr lang="en-US" dirty="0" smtClean="0"/>
              <a:t>Works for all sites except publishing sites</a:t>
            </a:r>
          </a:p>
          <a:p>
            <a:r>
              <a:rPr lang="en-US" dirty="0" smtClean="0"/>
              <a:t>Can choose to include content or not</a:t>
            </a:r>
          </a:p>
          <a:p>
            <a:r>
              <a:rPr lang="en-US" dirty="0" smtClean="0"/>
              <a:t>Default template limit 10 MB</a:t>
            </a:r>
          </a:p>
          <a:p>
            <a:pPr lvl="1"/>
            <a:r>
              <a:rPr lang="en-US" dirty="0" smtClean="0"/>
              <a:t>Change via command line</a:t>
            </a:r>
          </a:p>
          <a:p>
            <a:pPr lvl="1"/>
            <a:r>
              <a:rPr lang="en-US" dirty="0" smtClean="0"/>
              <a:t>Change to max of 500 MB</a:t>
            </a:r>
          </a:p>
          <a:p>
            <a:r>
              <a:rPr lang="en-US" dirty="0" smtClean="0"/>
              <a:t>Does not save security settings</a:t>
            </a:r>
          </a:p>
          <a:p>
            <a:pPr lvl="2"/>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users logged in</a:t>
            </a:r>
            <a:endParaRPr lang="en-US" dirty="0"/>
          </a:p>
        </p:txBody>
      </p:sp>
      <p:sp>
        <p:nvSpPr>
          <p:cNvPr id="3" name="Content Placeholder 2"/>
          <p:cNvSpPr>
            <a:spLocks noGrp="1"/>
          </p:cNvSpPr>
          <p:nvPr>
            <p:ph idx="1"/>
          </p:nvPr>
        </p:nvSpPr>
        <p:spPr/>
        <p:txBody>
          <a:bodyPr/>
          <a:lstStyle/>
          <a:p>
            <a:r>
              <a:rPr lang="en-US" dirty="0" smtClean="0"/>
              <a:t>Most environments use accounts from Active Directory</a:t>
            </a:r>
          </a:p>
          <a:p>
            <a:pPr lvl="1"/>
            <a:r>
              <a:rPr lang="en-US" dirty="0" smtClean="0"/>
              <a:t>Same account you log into your computer or email with</a:t>
            </a:r>
          </a:p>
          <a:p>
            <a:r>
              <a:rPr lang="en-US" dirty="0" smtClean="0"/>
              <a:t>Adding external users?</a:t>
            </a:r>
          </a:p>
          <a:p>
            <a:pPr lvl="1"/>
            <a:r>
              <a:rPr lang="en-US" dirty="0" smtClean="0"/>
              <a:t>Possible to use forms based authentication against an LDAP store.</a:t>
            </a:r>
          </a:p>
          <a:p>
            <a:pPr lvl="1"/>
            <a:r>
              <a:rPr lang="en-US" dirty="0" smtClean="0"/>
              <a:t>This can include simple repository like a SQL database</a:t>
            </a:r>
          </a:p>
          <a:p>
            <a:pPr lvl="1"/>
            <a:r>
              <a:rPr lang="en-US" dirty="0" smtClean="0"/>
              <a:t>Now these users do not require AD accounts</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Security</a:t>
            </a:r>
            <a:endParaRPr lang="en-US" dirty="0"/>
          </a:p>
        </p:txBody>
      </p:sp>
      <p:sp>
        <p:nvSpPr>
          <p:cNvPr id="3" name="Content Placeholder 2"/>
          <p:cNvSpPr>
            <a:spLocks noGrp="1"/>
          </p:cNvSpPr>
          <p:nvPr>
            <p:ph idx="1"/>
          </p:nvPr>
        </p:nvSpPr>
        <p:spPr/>
        <p:txBody>
          <a:bodyPr/>
          <a:lstStyle/>
          <a:p>
            <a:r>
              <a:rPr lang="en-US" dirty="0" smtClean="0"/>
              <a:t>Can be broad or granular</a:t>
            </a:r>
          </a:p>
          <a:p>
            <a:r>
              <a:rPr lang="en-US" dirty="0" smtClean="0"/>
              <a:t>Inheriting permissions makes admin life easy</a:t>
            </a:r>
          </a:p>
          <a:p>
            <a:r>
              <a:rPr lang="en-US" dirty="0" smtClean="0"/>
              <a:t>Granted by applying permission levels to groups</a:t>
            </a:r>
          </a:p>
          <a:p>
            <a:r>
              <a:rPr lang="en-US" dirty="0" smtClean="0"/>
              <a:t>Can use AD groups directly</a:t>
            </a:r>
          </a:p>
          <a:p>
            <a:r>
              <a:rPr lang="en-US" dirty="0" smtClean="0"/>
              <a:t>Can use SharePoint Groups</a:t>
            </a:r>
          </a:p>
          <a:p>
            <a:pPr lvl="1"/>
            <a:r>
              <a:rPr lang="en-US" dirty="0" smtClean="0"/>
              <a:t>AD groups can be assigned to SP groups</a:t>
            </a:r>
          </a:p>
          <a:p>
            <a:r>
              <a:rPr lang="en-US" dirty="0" smtClean="0"/>
              <a:t>Can assign permissions directly to an AD user</a:t>
            </a:r>
          </a:p>
          <a:p>
            <a:pPr lvl="1"/>
            <a:r>
              <a:rPr lang="en-US" dirty="0" smtClean="0"/>
              <a:t>BAD!  Management nightmare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Groups</a:t>
            </a:r>
            <a:endParaRPr lang="en-US" dirty="0"/>
          </a:p>
        </p:txBody>
      </p:sp>
      <p:sp>
        <p:nvSpPr>
          <p:cNvPr id="3" name="Content Placeholder 2"/>
          <p:cNvSpPr>
            <a:spLocks noGrp="1"/>
          </p:cNvSpPr>
          <p:nvPr>
            <p:ph idx="1"/>
          </p:nvPr>
        </p:nvSpPr>
        <p:spPr/>
        <p:txBody>
          <a:bodyPr/>
          <a:lstStyle/>
          <a:p>
            <a:r>
              <a:rPr lang="en-US" dirty="0" smtClean="0"/>
              <a:t>3 main groups to consider</a:t>
            </a:r>
          </a:p>
          <a:p>
            <a:pPr lvl="1"/>
            <a:r>
              <a:rPr lang="en-US" dirty="0" smtClean="0"/>
              <a:t>Owners – Full Site Control</a:t>
            </a:r>
          </a:p>
          <a:p>
            <a:pPr lvl="1"/>
            <a:r>
              <a:rPr lang="en-US" dirty="0" smtClean="0"/>
              <a:t>Member – Add/Edit/Delete in existing list</a:t>
            </a:r>
          </a:p>
          <a:p>
            <a:pPr lvl="1"/>
            <a:r>
              <a:rPr lang="en-US" dirty="0" smtClean="0"/>
              <a:t>Visitors – Read access only</a:t>
            </a:r>
          </a:p>
          <a:p>
            <a:pPr>
              <a:buNone/>
            </a:pPr>
            <a:endParaRPr lang="en-US" dirty="0" smtClean="0"/>
          </a:p>
          <a:p>
            <a:r>
              <a:rPr lang="en-US" dirty="0" smtClean="0"/>
              <a:t>Custom Groups can be created</a:t>
            </a:r>
          </a:p>
          <a:p>
            <a:pPr lvl="1"/>
            <a:r>
              <a:rPr lang="en-US" dirty="0" smtClean="0"/>
              <a:t>All Groups are available throughout the entire site collection</a:t>
            </a:r>
          </a:p>
          <a:p>
            <a:pPr lvl="1">
              <a:buNone/>
            </a:pPr>
            <a:endParaRPr lang="en-US" dirty="0" smtClean="0"/>
          </a:p>
          <a:p>
            <a:pPr lvl="1">
              <a:buNone/>
            </a:pP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 Levels</a:t>
            </a:r>
            <a:endParaRPr lang="en-US" dirty="0"/>
          </a:p>
        </p:txBody>
      </p:sp>
      <p:sp>
        <p:nvSpPr>
          <p:cNvPr id="3" name="Content Placeholder 2"/>
          <p:cNvSpPr>
            <a:spLocks noGrp="1"/>
          </p:cNvSpPr>
          <p:nvPr>
            <p:ph idx="1"/>
          </p:nvPr>
        </p:nvSpPr>
        <p:spPr/>
        <p:txBody>
          <a:bodyPr/>
          <a:lstStyle/>
          <a:p>
            <a:r>
              <a:rPr lang="en-US" dirty="0" smtClean="0"/>
              <a:t>9 available OOTB (MOSS) 5 (WSS)</a:t>
            </a:r>
          </a:p>
          <a:p>
            <a:r>
              <a:rPr lang="en-US" dirty="0" smtClean="0"/>
              <a:t>Set default list permissions</a:t>
            </a:r>
          </a:p>
          <a:p>
            <a:r>
              <a:rPr lang="en-US" dirty="0" smtClean="0"/>
              <a:t>Set site and personalization permissions (not available otherwise)</a:t>
            </a:r>
          </a:p>
          <a:p>
            <a:r>
              <a:rPr lang="en-US" dirty="0" smtClean="0"/>
              <a:t>Don’t modify instead create your own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Sites &amp; Site Collections</a:t>
            </a:r>
          </a:p>
          <a:p>
            <a:r>
              <a:rPr lang="en-US" dirty="0" smtClean="0"/>
              <a:t>Templates</a:t>
            </a:r>
          </a:p>
          <a:p>
            <a:r>
              <a:rPr lang="en-US" dirty="0" smtClean="0"/>
              <a:t>Site Security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 Administrators</a:t>
            </a:r>
            <a:endParaRPr lang="en-US" dirty="0"/>
          </a:p>
        </p:txBody>
      </p:sp>
      <p:sp>
        <p:nvSpPr>
          <p:cNvPr id="3" name="Content Placeholder 2"/>
          <p:cNvSpPr>
            <a:spLocks noGrp="1"/>
          </p:cNvSpPr>
          <p:nvPr>
            <p:ph idx="1"/>
          </p:nvPr>
        </p:nvSpPr>
        <p:spPr>
          <a:xfrm>
            <a:off x="381000" y="1447800"/>
            <a:ext cx="8382000" cy="1752600"/>
          </a:xfrm>
        </p:spPr>
        <p:txBody>
          <a:bodyPr/>
          <a:lstStyle/>
          <a:p>
            <a:r>
              <a:rPr lang="en-US" dirty="0" smtClean="0"/>
              <a:t>Separate group for full control in entire collection</a:t>
            </a:r>
          </a:p>
          <a:p>
            <a:r>
              <a:rPr lang="en-US" dirty="0" smtClean="0"/>
              <a:t>Site Collection Owners automatically added</a:t>
            </a:r>
          </a:p>
          <a:p>
            <a:r>
              <a:rPr lang="en-US" dirty="0" smtClean="0"/>
              <a:t>Special administrative menu</a:t>
            </a:r>
          </a:p>
          <a:p>
            <a:endParaRPr lang="en-US" dirty="0"/>
          </a:p>
        </p:txBody>
      </p:sp>
      <p:pic>
        <p:nvPicPr>
          <p:cNvPr id="5124" name="Picture 4"/>
          <p:cNvPicPr>
            <a:picLocks noChangeAspect="1" noChangeArrowheads="1"/>
          </p:cNvPicPr>
          <p:nvPr/>
        </p:nvPicPr>
        <p:blipFill>
          <a:blip r:embed="rId3" cstate="print"/>
          <a:srcRect/>
          <a:stretch>
            <a:fillRect/>
          </a:stretch>
        </p:blipFill>
        <p:spPr bwMode="auto">
          <a:xfrm>
            <a:off x="6248400" y="2514600"/>
            <a:ext cx="1752600" cy="3872680"/>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cstate="print"/>
          <a:srcRect/>
          <a:stretch>
            <a:fillRect/>
          </a:stretch>
        </p:blipFill>
        <p:spPr bwMode="auto">
          <a:xfrm>
            <a:off x="685800" y="3810000"/>
            <a:ext cx="1838325" cy="1066800"/>
          </a:xfrm>
          <a:prstGeom prst="rect">
            <a:avLst/>
          </a:prstGeom>
          <a:noFill/>
          <a:ln w="9525">
            <a:noFill/>
            <a:miter lim="800000"/>
            <a:headEnd/>
            <a:tailEnd/>
          </a:ln>
          <a:effectLst/>
        </p:spPr>
      </p:pic>
      <p:sp>
        <p:nvSpPr>
          <p:cNvPr id="8" name="TextBox 7"/>
          <p:cNvSpPr txBox="1"/>
          <p:nvPr/>
        </p:nvSpPr>
        <p:spPr>
          <a:xfrm>
            <a:off x="609600" y="3505200"/>
            <a:ext cx="3200400" cy="369332"/>
          </a:xfrm>
          <a:prstGeom prst="rect">
            <a:avLst/>
          </a:prstGeom>
          <a:noFill/>
        </p:spPr>
        <p:txBody>
          <a:bodyPr wrap="square" rtlCol="0">
            <a:spAutoFit/>
          </a:bodyPr>
          <a:lstStyle/>
          <a:p>
            <a:r>
              <a:rPr lang="en-US" dirty="0" smtClean="0"/>
              <a:t>Team Site Collection</a:t>
            </a:r>
            <a:endParaRPr lang="en-US" dirty="0"/>
          </a:p>
        </p:txBody>
      </p:sp>
      <p:sp>
        <p:nvSpPr>
          <p:cNvPr id="9" name="TextBox 8"/>
          <p:cNvSpPr txBox="1"/>
          <p:nvPr/>
        </p:nvSpPr>
        <p:spPr>
          <a:xfrm>
            <a:off x="4724400" y="5715000"/>
            <a:ext cx="1905000" cy="646331"/>
          </a:xfrm>
          <a:prstGeom prst="rect">
            <a:avLst/>
          </a:prstGeom>
          <a:noFill/>
        </p:spPr>
        <p:txBody>
          <a:bodyPr wrap="square" rtlCol="0">
            <a:spAutoFit/>
          </a:bodyPr>
          <a:lstStyle/>
          <a:p>
            <a:r>
              <a:rPr lang="en-US" dirty="0" err="1" smtClean="0"/>
              <a:t>Collab</a:t>
            </a:r>
            <a:r>
              <a:rPr lang="en-US" dirty="0" smtClean="0"/>
              <a:t> Portal Collection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381000" y="1447800"/>
            <a:ext cx="8382000" cy="533400"/>
          </a:xfrm>
        </p:spPr>
        <p:txBody>
          <a:bodyPr/>
          <a:lstStyle/>
          <a:p>
            <a:r>
              <a:rPr lang="en-US" dirty="0" smtClean="0"/>
              <a:t>Security walk through time</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838200" y="2362200"/>
            <a:ext cx="6143625" cy="3505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Containment</a:t>
            </a:r>
            <a:endParaRPr lang="en-US" dirty="0"/>
          </a:p>
        </p:txBody>
      </p:sp>
      <p:graphicFrame>
        <p:nvGraphicFramePr>
          <p:cNvPr id="4" name="Content Placeholder 3"/>
          <p:cNvGraphicFramePr>
            <a:graphicFrameLocks noGrp="1"/>
          </p:cNvGraphicFramePr>
          <p:nvPr>
            <p:ph idx="1"/>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site?</a:t>
            </a:r>
            <a:endParaRPr lang="en-US" dirty="0"/>
          </a:p>
        </p:txBody>
      </p:sp>
      <p:sp>
        <p:nvSpPr>
          <p:cNvPr id="3" name="Content Placeholder 2"/>
          <p:cNvSpPr>
            <a:spLocks noGrp="1"/>
          </p:cNvSpPr>
          <p:nvPr>
            <p:ph idx="1"/>
          </p:nvPr>
        </p:nvSpPr>
        <p:spPr/>
        <p:txBody>
          <a:bodyPr/>
          <a:lstStyle/>
          <a:p>
            <a:r>
              <a:rPr lang="en-US" dirty="0" smtClean="0"/>
              <a:t>A collection of lists, libraries and pages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site collection?</a:t>
            </a:r>
            <a:endParaRPr lang="en-US" dirty="0"/>
          </a:p>
        </p:txBody>
      </p:sp>
      <p:sp>
        <p:nvSpPr>
          <p:cNvPr id="3" name="Content Placeholder 2"/>
          <p:cNvSpPr>
            <a:spLocks noGrp="1"/>
          </p:cNvSpPr>
          <p:nvPr>
            <p:ph idx="1"/>
          </p:nvPr>
        </p:nvSpPr>
        <p:spPr/>
        <p:txBody>
          <a:bodyPr/>
          <a:lstStyle/>
          <a:p>
            <a:r>
              <a:rPr lang="en-US" dirty="0" smtClean="0"/>
              <a:t>Simply, a collection of sites.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Collections</a:t>
            </a:r>
            <a:endParaRPr lang="en-US" dirty="0"/>
          </a:p>
        </p:txBody>
      </p:sp>
      <p:sp>
        <p:nvSpPr>
          <p:cNvPr id="3" name="Content Placeholder 2"/>
          <p:cNvSpPr>
            <a:spLocks noGrp="1"/>
          </p:cNvSpPr>
          <p:nvPr>
            <p:ph idx="1"/>
          </p:nvPr>
        </p:nvSpPr>
        <p:spPr/>
        <p:txBody>
          <a:bodyPr/>
          <a:lstStyle/>
          <a:p>
            <a:r>
              <a:rPr lang="en-US" dirty="0" smtClean="0"/>
              <a:t>Why are they important?</a:t>
            </a:r>
          </a:p>
          <a:p>
            <a:pPr lvl="1"/>
            <a:r>
              <a:rPr lang="en-US" dirty="0" smtClean="0"/>
              <a:t>Separation of security</a:t>
            </a:r>
          </a:p>
          <a:p>
            <a:pPr lvl="1"/>
            <a:r>
              <a:rPr lang="en-US" dirty="0" smtClean="0"/>
              <a:t>Level of ownership </a:t>
            </a:r>
          </a:p>
          <a:p>
            <a:pPr lvl="1"/>
            <a:r>
              <a:rPr lang="en-US" dirty="0" smtClean="0"/>
              <a:t>Administration</a:t>
            </a:r>
          </a:p>
          <a:p>
            <a:pPr lvl="1"/>
            <a:r>
              <a:rPr lang="en-US" dirty="0" smtClean="0"/>
              <a:t>Can have quotas</a:t>
            </a:r>
          </a:p>
          <a:p>
            <a:pPr lvl="1"/>
            <a:r>
              <a:rPr lang="en-US" dirty="0" smtClean="0"/>
              <a:t>Sharing between sites confined to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 a template</a:t>
            </a:r>
            <a:endParaRPr lang="en-US" dirty="0"/>
          </a:p>
        </p:txBody>
      </p:sp>
      <p:sp>
        <p:nvSpPr>
          <p:cNvPr id="3" name="Content Placeholder 2"/>
          <p:cNvSpPr>
            <a:spLocks noGrp="1"/>
          </p:cNvSpPr>
          <p:nvPr>
            <p:ph idx="1"/>
          </p:nvPr>
        </p:nvSpPr>
        <p:spPr/>
        <p:txBody>
          <a:bodyPr/>
          <a:lstStyle/>
          <a:p>
            <a:r>
              <a:rPr lang="en-US" dirty="0" smtClean="0"/>
              <a:t>Sites are just containers</a:t>
            </a:r>
          </a:p>
          <a:p>
            <a:r>
              <a:rPr lang="en-US" dirty="0" smtClean="0"/>
              <a:t>Needs to have a template applied</a:t>
            </a:r>
          </a:p>
          <a:p>
            <a:r>
              <a:rPr lang="en-US" dirty="0" smtClean="0"/>
              <a:t>Different SKUs = Different OOTB Templates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WSS Templates</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304800" y="1295400"/>
            <a:ext cx="3285715" cy="2076191"/>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4038600" y="1295400"/>
            <a:ext cx="3305175" cy="2133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Standard Templates</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457200" y="3810000"/>
            <a:ext cx="3717925" cy="2460625"/>
          </a:xfrm>
          <a:prstGeom prst="rect">
            <a:avLst/>
          </a:prstGeom>
          <a:ln>
            <a:noFill/>
          </a:ln>
          <a:effectLst>
            <a:softEdge rad="112500"/>
          </a:effectLst>
        </p:spPr>
      </p:pic>
      <p:pic>
        <p:nvPicPr>
          <p:cNvPr id="3075" name="Picture 3"/>
          <p:cNvPicPr>
            <a:picLocks noChangeAspect="1" noChangeArrowheads="1"/>
          </p:cNvPicPr>
          <p:nvPr/>
        </p:nvPicPr>
        <p:blipFill>
          <a:blip r:embed="rId4" cstate="print"/>
          <a:srcRect/>
          <a:stretch>
            <a:fillRect/>
          </a:stretch>
        </p:blipFill>
        <p:spPr bwMode="auto">
          <a:xfrm>
            <a:off x="4191000" y="3810000"/>
            <a:ext cx="3649663" cy="2354263"/>
          </a:xfrm>
          <a:prstGeom prst="rect">
            <a:avLst/>
          </a:prstGeom>
          <a:ln>
            <a:noFill/>
          </a:ln>
          <a:effectLst>
            <a:softEdge rad="112500"/>
          </a:effectLst>
        </p:spPr>
      </p:pic>
      <p:pic>
        <p:nvPicPr>
          <p:cNvPr id="3076" name="Picture 4"/>
          <p:cNvPicPr>
            <a:picLocks noChangeAspect="1" noChangeArrowheads="1"/>
          </p:cNvPicPr>
          <p:nvPr/>
        </p:nvPicPr>
        <p:blipFill>
          <a:blip r:embed="rId5" cstate="print"/>
          <a:srcRect/>
          <a:stretch>
            <a:fillRect/>
          </a:stretch>
        </p:blipFill>
        <p:spPr bwMode="auto">
          <a:xfrm>
            <a:off x="4114800" y="1371600"/>
            <a:ext cx="3763963" cy="2430463"/>
          </a:xfrm>
          <a:prstGeom prst="rect">
            <a:avLst/>
          </a:prstGeom>
          <a:ln>
            <a:noFill/>
          </a:ln>
          <a:effectLst>
            <a:softEdge rad="112500"/>
          </a:effectLst>
        </p:spPr>
      </p:pic>
      <p:pic>
        <p:nvPicPr>
          <p:cNvPr id="3077" name="Picture 5"/>
          <p:cNvPicPr>
            <a:picLocks noChangeAspect="1" noChangeArrowheads="1"/>
          </p:cNvPicPr>
          <p:nvPr/>
        </p:nvPicPr>
        <p:blipFill>
          <a:blip r:embed="rId6" cstate="print"/>
          <a:srcRect/>
          <a:stretch>
            <a:fillRect/>
          </a:stretch>
        </p:blipFill>
        <p:spPr bwMode="auto">
          <a:xfrm>
            <a:off x="381000" y="1447800"/>
            <a:ext cx="3794125" cy="2354263"/>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http://intranet.sharepointblackops.com/Courses/SBU201/_layouts/DocIdRedir.aspx?ID=3CC2HQU7XWNV-62-6</Url>
      <Description>3CC2HQU7XWNV-62-6</Description>
    </_dlc_DocIdUrl>
    <_dlc_DocId xmlns="c83d3ea4-1015-4b4b-bfa9-09fbcd7aa64d">3CC2HQU7XWNV-62-6</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3E0B8B1-160F-4380-A81D-F5450AEECC89}"/>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92C68948-BD92-4942-B27A-FAAB861014A2}"/>
</file>

<file path=docProps/app.xml><?xml version="1.0" encoding="utf-8"?>
<Properties xmlns="http://schemas.openxmlformats.org/officeDocument/2006/extended-properties" xmlns:vt="http://schemas.openxmlformats.org/officeDocument/2006/docPropsVTypes">
  <Template>CPT_TEMPLATE</Template>
  <TotalTime>0</TotalTime>
  <Words>2163</Words>
  <Application>Microsoft Office PowerPoint</Application>
  <PresentationFormat>On-screen Show (4:3)</PresentationFormat>
  <Paragraphs>182</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CPT_TEMPLATE</vt:lpstr>
      <vt:lpstr>Creating and Securing SharePoint Sites</vt:lpstr>
      <vt:lpstr>Agenda</vt:lpstr>
      <vt:lpstr>SharePoint Containment</vt:lpstr>
      <vt:lpstr>What is a site?</vt:lpstr>
      <vt:lpstr>What is a site collection?</vt:lpstr>
      <vt:lpstr>Site Collections</vt:lpstr>
      <vt:lpstr>Assign a template</vt:lpstr>
      <vt:lpstr>WSS Templates</vt:lpstr>
      <vt:lpstr>MOSS Standard Templates</vt:lpstr>
      <vt:lpstr>MOSS Enterprise Templates</vt:lpstr>
      <vt:lpstr>Getting Started</vt:lpstr>
      <vt:lpstr>The Collaboration Portal</vt:lpstr>
      <vt:lpstr>Publishing Portal</vt:lpstr>
      <vt:lpstr>Team Site</vt:lpstr>
      <vt:lpstr>Reusing Sites</vt:lpstr>
      <vt:lpstr>Getting users logged in</vt:lpstr>
      <vt:lpstr>Site Security</vt:lpstr>
      <vt:lpstr>SharePoint Groups</vt:lpstr>
      <vt:lpstr>Permission Levels</vt:lpstr>
      <vt:lpstr>Site Collection Administrators</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Securing SharePoint Sites</dc:title>
  <dc:creator>TedP</dc:creator>
  <cp:lastModifiedBy>TedP</cp:lastModifiedBy>
  <cp:revision>1</cp:revision>
  <dcterms:created xsi:type="dcterms:W3CDTF">2009-07-09T15:34:51Z</dcterms:created>
  <dcterms:modified xsi:type="dcterms:W3CDTF">2009-07-09T15:35:29Z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e2aeacbf-c20c-4b2f-a9e3-0a1706186c38</vt:lpwstr>
  </property>
</Properties>
</file>