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slides/slide16.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presentation.xml" ContentType="application/vnd.openxmlformats-officedocument.presentationml.presentation.main+xml"/>
  <Override PartName="/ppt/slides/slide15.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diagrams/colors1.xml" ContentType="application/vnd.openxmlformats-officedocument.drawingml.diagramColors+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diagrams/drawing1.xml" ContentType="application/vnd.ms-office.drawingml.diagramDrawing+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customXml/itemProps3.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varScale="1">
        <p:scale>
          <a:sx n="114" d="100"/>
          <a:sy n="114" d="100"/>
        </p:scale>
        <p:origin x="-8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customXml" Target="../customXml/item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6EF7C4-D90D-4BBB-B12E-E8B724C4C1F8}"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3EEC8BB8-DF6F-45FE-B8D4-0BD50DBFE286}">
      <dgm:prSet phldrT="[Text]"/>
      <dgm:spPr/>
      <dgm:t>
        <a:bodyPr/>
        <a:lstStyle/>
        <a:p>
          <a:r>
            <a:rPr lang="en-US" dirty="0" smtClean="0"/>
            <a:t>Design</a:t>
          </a:r>
          <a:endParaRPr lang="en-US" dirty="0"/>
        </a:p>
      </dgm:t>
    </dgm:pt>
    <dgm:pt modelId="{0467BF47-4AD4-4528-9188-2817CEFCD9CE}" type="parTrans" cxnId="{552C64D0-5D19-4CBC-BD2E-E8B0497495FA}">
      <dgm:prSet/>
      <dgm:spPr/>
      <dgm:t>
        <a:bodyPr/>
        <a:lstStyle/>
        <a:p>
          <a:endParaRPr lang="en-US"/>
        </a:p>
      </dgm:t>
    </dgm:pt>
    <dgm:pt modelId="{9A21B75F-2336-4D68-827B-C70E55BD305F}" type="sibTrans" cxnId="{552C64D0-5D19-4CBC-BD2E-E8B0497495FA}">
      <dgm:prSet/>
      <dgm:spPr/>
      <dgm:t>
        <a:bodyPr/>
        <a:lstStyle/>
        <a:p>
          <a:endParaRPr lang="en-US"/>
        </a:p>
      </dgm:t>
    </dgm:pt>
    <dgm:pt modelId="{9240BF93-88CD-4B93-90BB-13CFF64BCCC7}">
      <dgm:prSet phldrT="[Text]"/>
      <dgm:spPr/>
      <dgm:t>
        <a:bodyPr/>
        <a:lstStyle/>
        <a:p>
          <a:r>
            <a:rPr lang="en-US" dirty="0" smtClean="0"/>
            <a:t>Implement</a:t>
          </a:r>
          <a:endParaRPr lang="en-US" dirty="0"/>
        </a:p>
      </dgm:t>
    </dgm:pt>
    <dgm:pt modelId="{340215FD-7E52-4F87-8EF2-3B667A349844}" type="parTrans" cxnId="{4C61D48D-4CBE-4351-A0AA-018D87AE8B82}">
      <dgm:prSet/>
      <dgm:spPr/>
      <dgm:t>
        <a:bodyPr/>
        <a:lstStyle/>
        <a:p>
          <a:endParaRPr lang="en-US"/>
        </a:p>
      </dgm:t>
    </dgm:pt>
    <dgm:pt modelId="{7C948ACA-B8C3-4F90-A7C5-14A072DAFF99}" type="sibTrans" cxnId="{4C61D48D-4CBE-4351-A0AA-018D87AE8B82}">
      <dgm:prSet/>
      <dgm:spPr/>
      <dgm:t>
        <a:bodyPr/>
        <a:lstStyle/>
        <a:p>
          <a:endParaRPr lang="en-US"/>
        </a:p>
      </dgm:t>
    </dgm:pt>
    <dgm:pt modelId="{A0EA2DC3-E175-4CD6-8C8F-9EA717921B72}">
      <dgm:prSet phldrT="[Text]"/>
      <dgm:spPr/>
      <dgm:t>
        <a:bodyPr/>
        <a:lstStyle/>
        <a:p>
          <a:r>
            <a:rPr lang="en-US" dirty="0" smtClean="0"/>
            <a:t>Adopt</a:t>
          </a:r>
          <a:endParaRPr lang="en-US" dirty="0"/>
        </a:p>
      </dgm:t>
    </dgm:pt>
    <dgm:pt modelId="{638B2C99-CBE1-4B0A-A73E-1090955E4664}" type="parTrans" cxnId="{EA761751-0A9C-4694-AE89-6B38A2759D6E}">
      <dgm:prSet/>
      <dgm:spPr/>
      <dgm:t>
        <a:bodyPr/>
        <a:lstStyle/>
        <a:p>
          <a:endParaRPr lang="en-US"/>
        </a:p>
      </dgm:t>
    </dgm:pt>
    <dgm:pt modelId="{4BE5361D-BEF4-4BF7-BADB-10479E8F5191}" type="sibTrans" cxnId="{EA761751-0A9C-4694-AE89-6B38A2759D6E}">
      <dgm:prSet/>
      <dgm:spPr/>
      <dgm:t>
        <a:bodyPr/>
        <a:lstStyle/>
        <a:p>
          <a:endParaRPr lang="en-US"/>
        </a:p>
      </dgm:t>
    </dgm:pt>
    <dgm:pt modelId="{72265D38-0F57-4C2D-89ED-97666E54BD8F}">
      <dgm:prSet phldrT="[Text]"/>
      <dgm:spPr/>
      <dgm:t>
        <a:bodyPr/>
        <a:lstStyle/>
        <a:p>
          <a:r>
            <a:rPr lang="en-US" dirty="0" smtClean="0"/>
            <a:t>Evaluate</a:t>
          </a:r>
          <a:endParaRPr lang="en-US" dirty="0"/>
        </a:p>
      </dgm:t>
    </dgm:pt>
    <dgm:pt modelId="{2C4B9353-70FE-4D83-A229-A0779386D3C4}" type="parTrans" cxnId="{AADC358A-8BB6-4E6C-A1B3-4AAD9C2D4100}">
      <dgm:prSet/>
      <dgm:spPr/>
      <dgm:t>
        <a:bodyPr/>
        <a:lstStyle/>
        <a:p>
          <a:endParaRPr lang="en-US"/>
        </a:p>
      </dgm:t>
    </dgm:pt>
    <dgm:pt modelId="{A4D46973-6384-4267-989A-784F4A3EA343}" type="sibTrans" cxnId="{AADC358A-8BB6-4E6C-A1B3-4AAD9C2D4100}">
      <dgm:prSet/>
      <dgm:spPr/>
      <dgm:t>
        <a:bodyPr/>
        <a:lstStyle/>
        <a:p>
          <a:endParaRPr lang="en-US"/>
        </a:p>
      </dgm:t>
    </dgm:pt>
    <dgm:pt modelId="{7EA7A7A7-CA7B-4C96-AA03-96218E03E240}" type="pres">
      <dgm:prSet presAssocID="{F06EF7C4-D90D-4BBB-B12E-E8B724C4C1F8}" presName="cycle" presStyleCnt="0">
        <dgm:presLayoutVars>
          <dgm:dir/>
          <dgm:resizeHandles val="exact"/>
        </dgm:presLayoutVars>
      </dgm:prSet>
      <dgm:spPr/>
      <dgm:t>
        <a:bodyPr/>
        <a:lstStyle/>
        <a:p>
          <a:endParaRPr lang="en-US"/>
        </a:p>
      </dgm:t>
    </dgm:pt>
    <dgm:pt modelId="{CD4F0D20-0AA9-44EA-AFF2-44A91898A11F}" type="pres">
      <dgm:prSet presAssocID="{3EEC8BB8-DF6F-45FE-B8D4-0BD50DBFE286}" presName="node" presStyleLbl="node1" presStyleIdx="0" presStyleCnt="4">
        <dgm:presLayoutVars>
          <dgm:bulletEnabled val="1"/>
        </dgm:presLayoutVars>
      </dgm:prSet>
      <dgm:spPr/>
      <dgm:t>
        <a:bodyPr/>
        <a:lstStyle/>
        <a:p>
          <a:endParaRPr lang="en-US"/>
        </a:p>
      </dgm:t>
    </dgm:pt>
    <dgm:pt modelId="{6837FA31-31E1-4C6E-AB83-E4B163D180B4}" type="pres">
      <dgm:prSet presAssocID="{9A21B75F-2336-4D68-827B-C70E55BD305F}" presName="sibTrans" presStyleLbl="sibTrans2D1" presStyleIdx="0" presStyleCnt="4"/>
      <dgm:spPr/>
      <dgm:t>
        <a:bodyPr/>
        <a:lstStyle/>
        <a:p>
          <a:endParaRPr lang="en-US"/>
        </a:p>
      </dgm:t>
    </dgm:pt>
    <dgm:pt modelId="{D608DD0E-837F-4E10-A22F-49612CC1406F}" type="pres">
      <dgm:prSet presAssocID="{9A21B75F-2336-4D68-827B-C70E55BD305F}" presName="connectorText" presStyleLbl="sibTrans2D1" presStyleIdx="0" presStyleCnt="4"/>
      <dgm:spPr/>
      <dgm:t>
        <a:bodyPr/>
        <a:lstStyle/>
        <a:p>
          <a:endParaRPr lang="en-US"/>
        </a:p>
      </dgm:t>
    </dgm:pt>
    <dgm:pt modelId="{4D3995FF-4B89-4C88-B205-E42E9D24B8A4}" type="pres">
      <dgm:prSet presAssocID="{9240BF93-88CD-4B93-90BB-13CFF64BCCC7}" presName="node" presStyleLbl="node1" presStyleIdx="1" presStyleCnt="4">
        <dgm:presLayoutVars>
          <dgm:bulletEnabled val="1"/>
        </dgm:presLayoutVars>
      </dgm:prSet>
      <dgm:spPr/>
      <dgm:t>
        <a:bodyPr/>
        <a:lstStyle/>
        <a:p>
          <a:endParaRPr lang="en-US"/>
        </a:p>
      </dgm:t>
    </dgm:pt>
    <dgm:pt modelId="{BCB6A79B-B16E-4644-B97F-42F2C274F5EF}" type="pres">
      <dgm:prSet presAssocID="{7C948ACA-B8C3-4F90-A7C5-14A072DAFF99}" presName="sibTrans" presStyleLbl="sibTrans2D1" presStyleIdx="1" presStyleCnt="4"/>
      <dgm:spPr/>
      <dgm:t>
        <a:bodyPr/>
        <a:lstStyle/>
        <a:p>
          <a:endParaRPr lang="en-US"/>
        </a:p>
      </dgm:t>
    </dgm:pt>
    <dgm:pt modelId="{60BAB47F-3247-45CE-8940-87D3FDF4582A}" type="pres">
      <dgm:prSet presAssocID="{7C948ACA-B8C3-4F90-A7C5-14A072DAFF99}" presName="connectorText" presStyleLbl="sibTrans2D1" presStyleIdx="1" presStyleCnt="4"/>
      <dgm:spPr/>
      <dgm:t>
        <a:bodyPr/>
        <a:lstStyle/>
        <a:p>
          <a:endParaRPr lang="en-US"/>
        </a:p>
      </dgm:t>
    </dgm:pt>
    <dgm:pt modelId="{CF1D8B59-180F-446F-9F9B-A35343D84D38}" type="pres">
      <dgm:prSet presAssocID="{A0EA2DC3-E175-4CD6-8C8F-9EA717921B72}" presName="node" presStyleLbl="node1" presStyleIdx="2" presStyleCnt="4">
        <dgm:presLayoutVars>
          <dgm:bulletEnabled val="1"/>
        </dgm:presLayoutVars>
      </dgm:prSet>
      <dgm:spPr/>
      <dgm:t>
        <a:bodyPr/>
        <a:lstStyle/>
        <a:p>
          <a:endParaRPr lang="en-US"/>
        </a:p>
      </dgm:t>
    </dgm:pt>
    <dgm:pt modelId="{0F51E400-5610-4655-A0DB-F7760FEFBF3B}" type="pres">
      <dgm:prSet presAssocID="{4BE5361D-BEF4-4BF7-BADB-10479E8F5191}" presName="sibTrans" presStyleLbl="sibTrans2D1" presStyleIdx="2" presStyleCnt="4"/>
      <dgm:spPr/>
      <dgm:t>
        <a:bodyPr/>
        <a:lstStyle/>
        <a:p>
          <a:endParaRPr lang="en-US"/>
        </a:p>
      </dgm:t>
    </dgm:pt>
    <dgm:pt modelId="{533D21BC-0340-4818-BE4B-75FECCB113D4}" type="pres">
      <dgm:prSet presAssocID="{4BE5361D-BEF4-4BF7-BADB-10479E8F5191}" presName="connectorText" presStyleLbl="sibTrans2D1" presStyleIdx="2" presStyleCnt="4"/>
      <dgm:spPr/>
      <dgm:t>
        <a:bodyPr/>
        <a:lstStyle/>
        <a:p>
          <a:endParaRPr lang="en-US"/>
        </a:p>
      </dgm:t>
    </dgm:pt>
    <dgm:pt modelId="{048CDB53-1D21-4E86-B25D-E1E051036124}" type="pres">
      <dgm:prSet presAssocID="{72265D38-0F57-4C2D-89ED-97666E54BD8F}" presName="node" presStyleLbl="node1" presStyleIdx="3" presStyleCnt="4">
        <dgm:presLayoutVars>
          <dgm:bulletEnabled val="1"/>
        </dgm:presLayoutVars>
      </dgm:prSet>
      <dgm:spPr/>
      <dgm:t>
        <a:bodyPr/>
        <a:lstStyle/>
        <a:p>
          <a:endParaRPr lang="en-US"/>
        </a:p>
      </dgm:t>
    </dgm:pt>
    <dgm:pt modelId="{FE14C762-0AE9-4BFE-857E-4470CCBA5566}" type="pres">
      <dgm:prSet presAssocID="{A4D46973-6384-4267-989A-784F4A3EA343}" presName="sibTrans" presStyleLbl="sibTrans2D1" presStyleIdx="3" presStyleCnt="4"/>
      <dgm:spPr/>
      <dgm:t>
        <a:bodyPr/>
        <a:lstStyle/>
        <a:p>
          <a:endParaRPr lang="en-US"/>
        </a:p>
      </dgm:t>
    </dgm:pt>
    <dgm:pt modelId="{E7BCB9FD-022C-4865-ACBE-576DB4F149D9}" type="pres">
      <dgm:prSet presAssocID="{A4D46973-6384-4267-989A-784F4A3EA343}" presName="connectorText" presStyleLbl="sibTrans2D1" presStyleIdx="3" presStyleCnt="4"/>
      <dgm:spPr/>
      <dgm:t>
        <a:bodyPr/>
        <a:lstStyle/>
        <a:p>
          <a:endParaRPr lang="en-US"/>
        </a:p>
      </dgm:t>
    </dgm:pt>
  </dgm:ptLst>
  <dgm:cxnLst>
    <dgm:cxn modelId="{499A4A77-5162-43C2-A225-2D923DE3E355}" type="presOf" srcId="{72265D38-0F57-4C2D-89ED-97666E54BD8F}" destId="{048CDB53-1D21-4E86-B25D-E1E051036124}" srcOrd="0" destOrd="0" presId="urn:microsoft.com/office/officeart/2005/8/layout/cycle2"/>
    <dgm:cxn modelId="{ACBBBD74-B35B-4D16-8B31-330A50CB2F47}" type="presOf" srcId="{A4D46973-6384-4267-989A-784F4A3EA343}" destId="{FE14C762-0AE9-4BFE-857E-4470CCBA5566}" srcOrd="0" destOrd="0" presId="urn:microsoft.com/office/officeart/2005/8/layout/cycle2"/>
    <dgm:cxn modelId="{2B5CDB95-9B56-4DAB-BBB5-792C1F469709}" type="presOf" srcId="{9240BF93-88CD-4B93-90BB-13CFF64BCCC7}" destId="{4D3995FF-4B89-4C88-B205-E42E9D24B8A4}" srcOrd="0" destOrd="0" presId="urn:microsoft.com/office/officeart/2005/8/layout/cycle2"/>
    <dgm:cxn modelId="{AADC358A-8BB6-4E6C-A1B3-4AAD9C2D4100}" srcId="{F06EF7C4-D90D-4BBB-B12E-E8B724C4C1F8}" destId="{72265D38-0F57-4C2D-89ED-97666E54BD8F}" srcOrd="3" destOrd="0" parTransId="{2C4B9353-70FE-4D83-A229-A0779386D3C4}" sibTransId="{A4D46973-6384-4267-989A-784F4A3EA343}"/>
    <dgm:cxn modelId="{87B540E1-0DCB-43CA-9284-84303F229738}" type="presOf" srcId="{3EEC8BB8-DF6F-45FE-B8D4-0BD50DBFE286}" destId="{CD4F0D20-0AA9-44EA-AFF2-44A91898A11F}" srcOrd="0" destOrd="0" presId="urn:microsoft.com/office/officeart/2005/8/layout/cycle2"/>
    <dgm:cxn modelId="{F0EBEB5B-7641-4158-9290-DEA7D0C84E58}" type="presOf" srcId="{A4D46973-6384-4267-989A-784F4A3EA343}" destId="{E7BCB9FD-022C-4865-ACBE-576DB4F149D9}" srcOrd="1" destOrd="0" presId="urn:microsoft.com/office/officeart/2005/8/layout/cycle2"/>
    <dgm:cxn modelId="{4C61D48D-4CBE-4351-A0AA-018D87AE8B82}" srcId="{F06EF7C4-D90D-4BBB-B12E-E8B724C4C1F8}" destId="{9240BF93-88CD-4B93-90BB-13CFF64BCCC7}" srcOrd="1" destOrd="0" parTransId="{340215FD-7E52-4F87-8EF2-3B667A349844}" sibTransId="{7C948ACA-B8C3-4F90-A7C5-14A072DAFF99}"/>
    <dgm:cxn modelId="{15F0B0CB-8E3F-4BA6-9297-3C1064835832}" type="presOf" srcId="{4BE5361D-BEF4-4BF7-BADB-10479E8F5191}" destId="{0F51E400-5610-4655-A0DB-F7760FEFBF3B}" srcOrd="0" destOrd="0" presId="urn:microsoft.com/office/officeart/2005/8/layout/cycle2"/>
    <dgm:cxn modelId="{2BA5D1B0-4FD8-48D2-8292-DC86CC641FB1}" type="presOf" srcId="{9A21B75F-2336-4D68-827B-C70E55BD305F}" destId="{6837FA31-31E1-4C6E-AB83-E4B163D180B4}" srcOrd="0" destOrd="0" presId="urn:microsoft.com/office/officeart/2005/8/layout/cycle2"/>
    <dgm:cxn modelId="{D4C69873-C696-43CF-936C-C78D256BC21D}" type="presOf" srcId="{7C948ACA-B8C3-4F90-A7C5-14A072DAFF99}" destId="{BCB6A79B-B16E-4644-B97F-42F2C274F5EF}" srcOrd="0" destOrd="0" presId="urn:microsoft.com/office/officeart/2005/8/layout/cycle2"/>
    <dgm:cxn modelId="{5F4DB4F0-D6F3-4CF8-A744-A6DD778768AE}" type="presOf" srcId="{4BE5361D-BEF4-4BF7-BADB-10479E8F5191}" destId="{533D21BC-0340-4818-BE4B-75FECCB113D4}" srcOrd="1" destOrd="0" presId="urn:microsoft.com/office/officeart/2005/8/layout/cycle2"/>
    <dgm:cxn modelId="{F3F4E14C-6B21-472D-9F61-6F702A0AD7C2}" type="presOf" srcId="{7C948ACA-B8C3-4F90-A7C5-14A072DAFF99}" destId="{60BAB47F-3247-45CE-8940-87D3FDF4582A}" srcOrd="1" destOrd="0" presId="urn:microsoft.com/office/officeart/2005/8/layout/cycle2"/>
    <dgm:cxn modelId="{EA761751-0A9C-4694-AE89-6B38A2759D6E}" srcId="{F06EF7C4-D90D-4BBB-B12E-E8B724C4C1F8}" destId="{A0EA2DC3-E175-4CD6-8C8F-9EA717921B72}" srcOrd="2" destOrd="0" parTransId="{638B2C99-CBE1-4B0A-A73E-1090955E4664}" sibTransId="{4BE5361D-BEF4-4BF7-BADB-10479E8F5191}"/>
    <dgm:cxn modelId="{7FFB1C80-9703-4113-9A8E-5C7926AB4985}" type="presOf" srcId="{F06EF7C4-D90D-4BBB-B12E-E8B724C4C1F8}" destId="{7EA7A7A7-CA7B-4C96-AA03-96218E03E240}" srcOrd="0" destOrd="0" presId="urn:microsoft.com/office/officeart/2005/8/layout/cycle2"/>
    <dgm:cxn modelId="{D4239F50-11D8-4854-9C12-6DFE7BDCD762}" type="presOf" srcId="{A0EA2DC3-E175-4CD6-8C8F-9EA717921B72}" destId="{CF1D8B59-180F-446F-9F9B-A35343D84D38}" srcOrd="0" destOrd="0" presId="urn:microsoft.com/office/officeart/2005/8/layout/cycle2"/>
    <dgm:cxn modelId="{C3F79B3F-91B2-42FF-B167-48C1BE1D848D}" type="presOf" srcId="{9A21B75F-2336-4D68-827B-C70E55BD305F}" destId="{D608DD0E-837F-4E10-A22F-49612CC1406F}" srcOrd="1" destOrd="0" presId="urn:microsoft.com/office/officeart/2005/8/layout/cycle2"/>
    <dgm:cxn modelId="{552C64D0-5D19-4CBC-BD2E-E8B0497495FA}" srcId="{F06EF7C4-D90D-4BBB-B12E-E8B724C4C1F8}" destId="{3EEC8BB8-DF6F-45FE-B8D4-0BD50DBFE286}" srcOrd="0" destOrd="0" parTransId="{0467BF47-4AD4-4528-9188-2817CEFCD9CE}" sibTransId="{9A21B75F-2336-4D68-827B-C70E55BD305F}"/>
    <dgm:cxn modelId="{8EE1F2B6-F9B8-4EB3-B2C7-7C86BCF79B1A}" type="presParOf" srcId="{7EA7A7A7-CA7B-4C96-AA03-96218E03E240}" destId="{CD4F0D20-0AA9-44EA-AFF2-44A91898A11F}" srcOrd="0" destOrd="0" presId="urn:microsoft.com/office/officeart/2005/8/layout/cycle2"/>
    <dgm:cxn modelId="{2C263690-2340-48F3-BAE1-8179206270A1}" type="presParOf" srcId="{7EA7A7A7-CA7B-4C96-AA03-96218E03E240}" destId="{6837FA31-31E1-4C6E-AB83-E4B163D180B4}" srcOrd="1" destOrd="0" presId="urn:microsoft.com/office/officeart/2005/8/layout/cycle2"/>
    <dgm:cxn modelId="{780FE234-0F30-47F9-AF04-CCBF0FD59B94}" type="presParOf" srcId="{6837FA31-31E1-4C6E-AB83-E4B163D180B4}" destId="{D608DD0E-837F-4E10-A22F-49612CC1406F}" srcOrd="0" destOrd="0" presId="urn:microsoft.com/office/officeart/2005/8/layout/cycle2"/>
    <dgm:cxn modelId="{C1D3625D-AE95-4034-8850-89C19B6598AC}" type="presParOf" srcId="{7EA7A7A7-CA7B-4C96-AA03-96218E03E240}" destId="{4D3995FF-4B89-4C88-B205-E42E9D24B8A4}" srcOrd="2" destOrd="0" presId="urn:microsoft.com/office/officeart/2005/8/layout/cycle2"/>
    <dgm:cxn modelId="{889855DD-0DA0-4AAA-B97A-90842D165801}" type="presParOf" srcId="{7EA7A7A7-CA7B-4C96-AA03-96218E03E240}" destId="{BCB6A79B-B16E-4644-B97F-42F2C274F5EF}" srcOrd="3" destOrd="0" presId="urn:microsoft.com/office/officeart/2005/8/layout/cycle2"/>
    <dgm:cxn modelId="{12F57DBA-57C8-4E99-A77B-5E21596447E1}" type="presParOf" srcId="{BCB6A79B-B16E-4644-B97F-42F2C274F5EF}" destId="{60BAB47F-3247-45CE-8940-87D3FDF4582A}" srcOrd="0" destOrd="0" presId="urn:microsoft.com/office/officeart/2005/8/layout/cycle2"/>
    <dgm:cxn modelId="{258AD87B-7CD9-494E-A1ED-E135EEFA0D49}" type="presParOf" srcId="{7EA7A7A7-CA7B-4C96-AA03-96218E03E240}" destId="{CF1D8B59-180F-446F-9F9B-A35343D84D38}" srcOrd="4" destOrd="0" presId="urn:microsoft.com/office/officeart/2005/8/layout/cycle2"/>
    <dgm:cxn modelId="{289AB72F-11F6-4A36-A9A0-F4049ED5174C}" type="presParOf" srcId="{7EA7A7A7-CA7B-4C96-AA03-96218E03E240}" destId="{0F51E400-5610-4655-A0DB-F7760FEFBF3B}" srcOrd="5" destOrd="0" presId="urn:microsoft.com/office/officeart/2005/8/layout/cycle2"/>
    <dgm:cxn modelId="{7376ECB2-A003-4268-98B5-F47B1F9D6875}" type="presParOf" srcId="{0F51E400-5610-4655-A0DB-F7760FEFBF3B}" destId="{533D21BC-0340-4818-BE4B-75FECCB113D4}" srcOrd="0" destOrd="0" presId="urn:microsoft.com/office/officeart/2005/8/layout/cycle2"/>
    <dgm:cxn modelId="{EF9CEDF9-2A99-4C60-A887-0A984FADC851}" type="presParOf" srcId="{7EA7A7A7-CA7B-4C96-AA03-96218E03E240}" destId="{048CDB53-1D21-4E86-B25D-E1E051036124}" srcOrd="6" destOrd="0" presId="urn:microsoft.com/office/officeart/2005/8/layout/cycle2"/>
    <dgm:cxn modelId="{D79EBB92-4AF8-498F-AC35-34D60866DA98}" type="presParOf" srcId="{7EA7A7A7-CA7B-4C96-AA03-96218E03E240}" destId="{FE14C762-0AE9-4BFE-857E-4470CCBA5566}" srcOrd="7" destOrd="0" presId="urn:microsoft.com/office/officeart/2005/8/layout/cycle2"/>
    <dgm:cxn modelId="{0D618965-C008-45D4-ADC0-4F2E695E5C51}" type="presParOf" srcId="{FE14C762-0AE9-4BFE-857E-4470CCBA5566}" destId="{E7BCB9FD-022C-4865-ACBE-576DB4F149D9}"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66BCFD-B9BF-423F-9236-1A2898A4FC0A}" type="doc">
      <dgm:prSet loTypeId="urn:microsoft.com/office/officeart/2005/8/layout/arrow2" loCatId="process" qsTypeId="urn:microsoft.com/office/officeart/2005/8/quickstyle/3d2" qsCatId="3D" csTypeId="urn:microsoft.com/office/officeart/2005/8/colors/accent6_2" csCatId="accent6" phldr="1"/>
      <dgm:spPr/>
    </dgm:pt>
    <dgm:pt modelId="{78710C0A-0547-4D26-9DEA-7816901C3276}">
      <dgm:prSet phldrT="[Text]" custT="1"/>
      <dgm:spPr/>
      <dgm:t>
        <a:bodyPr/>
        <a:lstStyle/>
        <a:p>
          <a:r>
            <a:rPr lang="en-US" sz="2000" b="1" dirty="0" smtClean="0"/>
            <a:t>Information Architecture</a:t>
          </a:r>
          <a:endParaRPr lang="en-US" sz="2000" b="1" dirty="0"/>
        </a:p>
      </dgm:t>
    </dgm:pt>
    <dgm:pt modelId="{7F3645F1-10C8-4D91-9276-02F3B29452A6}" type="parTrans" cxnId="{C7DCB4C6-D23B-4EEB-AE8F-21A64420ED80}">
      <dgm:prSet/>
      <dgm:spPr/>
      <dgm:t>
        <a:bodyPr/>
        <a:lstStyle/>
        <a:p>
          <a:endParaRPr lang="en-US"/>
        </a:p>
      </dgm:t>
    </dgm:pt>
    <dgm:pt modelId="{05065456-6FFB-49F2-BA82-A951DB7468A0}" type="sibTrans" cxnId="{C7DCB4C6-D23B-4EEB-AE8F-21A64420ED80}">
      <dgm:prSet/>
      <dgm:spPr/>
      <dgm:t>
        <a:bodyPr/>
        <a:lstStyle/>
        <a:p>
          <a:endParaRPr lang="en-US"/>
        </a:p>
      </dgm:t>
    </dgm:pt>
    <dgm:pt modelId="{217091F6-103B-47C0-9382-F36D6DF04A5E}">
      <dgm:prSet custT="1"/>
      <dgm:spPr/>
      <dgm:t>
        <a:bodyPr/>
        <a:lstStyle/>
        <a:p>
          <a:r>
            <a:rPr lang="en-US" sz="2000" b="1" dirty="0" smtClean="0"/>
            <a:t>User Experience</a:t>
          </a:r>
          <a:endParaRPr lang="en-US" sz="2000" b="1" dirty="0"/>
        </a:p>
      </dgm:t>
    </dgm:pt>
    <dgm:pt modelId="{9B140D81-F12E-4CFD-9FCB-951D9979D708}" type="parTrans" cxnId="{64CFAA45-6FC3-4454-BB5E-37A015F284AA}">
      <dgm:prSet/>
      <dgm:spPr/>
      <dgm:t>
        <a:bodyPr/>
        <a:lstStyle/>
        <a:p>
          <a:endParaRPr lang="en-US"/>
        </a:p>
      </dgm:t>
    </dgm:pt>
    <dgm:pt modelId="{F656FFF3-96C9-4F8B-A7D2-4ADF4C5965D0}" type="sibTrans" cxnId="{64CFAA45-6FC3-4454-BB5E-37A015F284AA}">
      <dgm:prSet/>
      <dgm:spPr/>
      <dgm:t>
        <a:bodyPr/>
        <a:lstStyle/>
        <a:p>
          <a:endParaRPr lang="en-US"/>
        </a:p>
      </dgm:t>
    </dgm:pt>
    <dgm:pt modelId="{0A33C026-79EF-4680-BB3E-37B4D9761835}">
      <dgm:prSet custT="1"/>
      <dgm:spPr/>
      <dgm:t>
        <a:bodyPr/>
        <a:lstStyle/>
        <a:p>
          <a:r>
            <a:rPr lang="en-US" sz="2000" b="1" dirty="0" smtClean="0"/>
            <a:t>Search &amp; Browse</a:t>
          </a:r>
          <a:endParaRPr lang="en-US" sz="2000" b="1" dirty="0"/>
        </a:p>
      </dgm:t>
    </dgm:pt>
    <dgm:pt modelId="{A4013C58-78D2-4F94-91AA-26D9CAC3809A}" type="parTrans" cxnId="{0DF3C1B9-66E3-4828-8B73-85A5CE5309C6}">
      <dgm:prSet/>
      <dgm:spPr/>
      <dgm:t>
        <a:bodyPr/>
        <a:lstStyle/>
        <a:p>
          <a:endParaRPr lang="en-US"/>
        </a:p>
      </dgm:t>
    </dgm:pt>
    <dgm:pt modelId="{BFC48BCC-3062-4527-A670-F25D91691E87}" type="sibTrans" cxnId="{0DF3C1B9-66E3-4828-8B73-85A5CE5309C6}">
      <dgm:prSet/>
      <dgm:spPr/>
      <dgm:t>
        <a:bodyPr/>
        <a:lstStyle/>
        <a:p>
          <a:endParaRPr lang="en-US"/>
        </a:p>
      </dgm:t>
    </dgm:pt>
    <dgm:pt modelId="{37DDEF6D-1EC5-437F-99DB-1F9111ADCD71}">
      <dgm:prSet custT="1"/>
      <dgm:spPr/>
      <dgm:t>
        <a:bodyPr/>
        <a:lstStyle/>
        <a:p>
          <a:r>
            <a:rPr lang="en-US" sz="2000" b="1" dirty="0" smtClean="0"/>
            <a:t>Branding &amp; Consistency</a:t>
          </a:r>
          <a:endParaRPr lang="en-US" sz="2000" b="1" dirty="0"/>
        </a:p>
      </dgm:t>
    </dgm:pt>
    <dgm:pt modelId="{BC22EB25-FC29-4BDD-A600-1DB83551CFA0}" type="parTrans" cxnId="{52910FF8-11B3-42D5-AB6A-4332A033B47B}">
      <dgm:prSet/>
      <dgm:spPr/>
      <dgm:t>
        <a:bodyPr/>
        <a:lstStyle/>
        <a:p>
          <a:endParaRPr lang="en-US"/>
        </a:p>
      </dgm:t>
    </dgm:pt>
    <dgm:pt modelId="{706690E8-33B7-4FF5-B293-0728E3A2857E}" type="sibTrans" cxnId="{52910FF8-11B3-42D5-AB6A-4332A033B47B}">
      <dgm:prSet/>
      <dgm:spPr/>
      <dgm:t>
        <a:bodyPr/>
        <a:lstStyle/>
        <a:p>
          <a:endParaRPr lang="en-US"/>
        </a:p>
      </dgm:t>
    </dgm:pt>
    <dgm:pt modelId="{194340B6-D4EF-4712-A39D-08105A963146}">
      <dgm:prSet custT="1"/>
      <dgm:spPr/>
      <dgm:t>
        <a:bodyPr/>
        <a:lstStyle/>
        <a:p>
          <a:r>
            <a:rPr lang="en-US" sz="2000" b="1" dirty="0" smtClean="0"/>
            <a:t>Site</a:t>
          </a:r>
        </a:p>
        <a:p>
          <a:r>
            <a:rPr lang="en-US" sz="2000" b="1" dirty="0" smtClean="0"/>
            <a:t>Provisioning</a:t>
          </a:r>
          <a:endParaRPr lang="en-US" sz="2000" b="1" dirty="0"/>
        </a:p>
      </dgm:t>
    </dgm:pt>
    <dgm:pt modelId="{9B42E4C4-18FA-4B9B-8437-8F5083852715}" type="parTrans" cxnId="{5A2E4E62-81C8-4269-B2F2-0EBADCD0AB04}">
      <dgm:prSet/>
      <dgm:spPr/>
      <dgm:t>
        <a:bodyPr/>
        <a:lstStyle/>
        <a:p>
          <a:endParaRPr lang="en-US"/>
        </a:p>
      </dgm:t>
    </dgm:pt>
    <dgm:pt modelId="{4B8A4FC1-F70A-476D-9ED4-744B16F6CF83}" type="sibTrans" cxnId="{5A2E4E62-81C8-4269-B2F2-0EBADCD0AB04}">
      <dgm:prSet/>
      <dgm:spPr/>
      <dgm:t>
        <a:bodyPr/>
        <a:lstStyle/>
        <a:p>
          <a:endParaRPr lang="en-US"/>
        </a:p>
      </dgm:t>
    </dgm:pt>
    <dgm:pt modelId="{6E1BACF3-165A-48FF-BB1E-418D3236272C}">
      <dgm:prSet custT="1"/>
      <dgm:spPr/>
      <dgm:t>
        <a:bodyPr/>
        <a:lstStyle/>
        <a:p>
          <a:r>
            <a:rPr lang="en-US" sz="1600" b="1" dirty="0" smtClean="0"/>
            <a:t>Training</a:t>
          </a:r>
          <a:endParaRPr lang="en-US" sz="1600" b="1" dirty="0"/>
        </a:p>
      </dgm:t>
    </dgm:pt>
    <dgm:pt modelId="{072BFBD6-71C3-4FF7-A7F3-7FB940DC28E6}" type="parTrans" cxnId="{CF5906F2-6EAA-419A-BD05-21D1B6ABCEB6}">
      <dgm:prSet/>
      <dgm:spPr/>
      <dgm:t>
        <a:bodyPr/>
        <a:lstStyle/>
        <a:p>
          <a:endParaRPr lang="en-US"/>
        </a:p>
      </dgm:t>
    </dgm:pt>
    <dgm:pt modelId="{F33DE607-F70C-4596-A61A-6DE3335269BF}" type="sibTrans" cxnId="{CF5906F2-6EAA-419A-BD05-21D1B6ABCEB6}">
      <dgm:prSet/>
      <dgm:spPr/>
      <dgm:t>
        <a:bodyPr/>
        <a:lstStyle/>
        <a:p>
          <a:endParaRPr lang="en-US"/>
        </a:p>
      </dgm:t>
    </dgm:pt>
    <dgm:pt modelId="{0AFBFE5D-A3E5-4B68-9EB8-CB6F50362FDA}">
      <dgm:prSet custT="1"/>
      <dgm:spPr/>
      <dgm:t>
        <a:bodyPr/>
        <a:lstStyle/>
        <a:p>
          <a:r>
            <a:rPr lang="en-US" sz="1600" b="1" dirty="0" smtClean="0"/>
            <a:t>Validation</a:t>
          </a:r>
          <a:endParaRPr lang="en-US" sz="1600" b="1" dirty="0"/>
        </a:p>
      </dgm:t>
    </dgm:pt>
    <dgm:pt modelId="{0691F9CD-8A9B-4EF2-BB3A-3BCEAD5C5BB1}" type="parTrans" cxnId="{715C1E0D-8895-437F-80B7-36697F2BE1AA}">
      <dgm:prSet/>
      <dgm:spPr/>
      <dgm:t>
        <a:bodyPr/>
        <a:lstStyle/>
        <a:p>
          <a:endParaRPr lang="en-US"/>
        </a:p>
      </dgm:t>
    </dgm:pt>
    <dgm:pt modelId="{9D3F571D-D27A-426F-BEFF-DFC0049C1ED9}" type="sibTrans" cxnId="{715C1E0D-8895-437F-80B7-36697F2BE1AA}">
      <dgm:prSet/>
      <dgm:spPr/>
      <dgm:t>
        <a:bodyPr/>
        <a:lstStyle/>
        <a:p>
          <a:endParaRPr lang="en-US"/>
        </a:p>
      </dgm:t>
    </dgm:pt>
    <dgm:pt modelId="{C78F8216-5C45-477B-A0D1-6C6FD664B033}">
      <dgm:prSet custT="1"/>
      <dgm:spPr/>
      <dgm:t>
        <a:bodyPr/>
        <a:lstStyle/>
        <a:p>
          <a:r>
            <a:rPr lang="en-US" sz="1600" b="1" dirty="0" smtClean="0"/>
            <a:t>Quotas</a:t>
          </a:r>
          <a:endParaRPr lang="en-US" sz="1600" b="1" dirty="0"/>
        </a:p>
      </dgm:t>
    </dgm:pt>
    <dgm:pt modelId="{0157809B-65BF-41BD-A69B-770F8B56B18D}" type="parTrans" cxnId="{86CAA51F-85C2-49D7-9096-526BD87B253F}">
      <dgm:prSet/>
      <dgm:spPr/>
      <dgm:t>
        <a:bodyPr/>
        <a:lstStyle/>
        <a:p>
          <a:endParaRPr lang="en-US"/>
        </a:p>
      </dgm:t>
    </dgm:pt>
    <dgm:pt modelId="{63168E1F-F9C7-4742-90F7-C7FEF4717221}" type="sibTrans" cxnId="{86CAA51F-85C2-49D7-9096-526BD87B253F}">
      <dgm:prSet/>
      <dgm:spPr/>
      <dgm:t>
        <a:bodyPr/>
        <a:lstStyle/>
        <a:p>
          <a:endParaRPr lang="en-US"/>
        </a:p>
      </dgm:t>
    </dgm:pt>
    <dgm:pt modelId="{ACC2C0C8-5C06-4A03-B938-FBBC5D0B544E}">
      <dgm:prSet custT="1"/>
      <dgm:spPr/>
      <dgm:t>
        <a:bodyPr/>
        <a:lstStyle/>
        <a:p>
          <a:r>
            <a:rPr lang="en-US" sz="1600" b="1" dirty="0" smtClean="0"/>
            <a:t>Ownership</a:t>
          </a:r>
          <a:endParaRPr lang="en-US" sz="1600" b="1" dirty="0"/>
        </a:p>
      </dgm:t>
    </dgm:pt>
    <dgm:pt modelId="{5C057B7D-7E9D-4E2A-A6AD-7EE9C4A62789}" type="parTrans" cxnId="{E430058F-9D13-422E-BEED-91DD13AFCFA8}">
      <dgm:prSet/>
      <dgm:spPr/>
      <dgm:t>
        <a:bodyPr/>
        <a:lstStyle/>
        <a:p>
          <a:endParaRPr lang="en-US"/>
        </a:p>
      </dgm:t>
    </dgm:pt>
    <dgm:pt modelId="{97CD5313-0054-4253-8183-742B92EA5ECC}" type="sibTrans" cxnId="{E430058F-9D13-422E-BEED-91DD13AFCFA8}">
      <dgm:prSet/>
      <dgm:spPr/>
      <dgm:t>
        <a:bodyPr/>
        <a:lstStyle/>
        <a:p>
          <a:endParaRPr lang="en-US"/>
        </a:p>
      </dgm:t>
    </dgm:pt>
    <dgm:pt modelId="{4126D939-0C0E-4FA7-BC5B-0E34137DF293}">
      <dgm:prSet custT="1"/>
      <dgm:spPr/>
      <dgm:t>
        <a:bodyPr/>
        <a:lstStyle/>
        <a:p>
          <a:r>
            <a:rPr lang="en-US" sz="1600" b="1" dirty="0" smtClean="0"/>
            <a:t>Security</a:t>
          </a:r>
          <a:endParaRPr lang="en-US" sz="1600" b="1" dirty="0"/>
        </a:p>
      </dgm:t>
    </dgm:pt>
    <dgm:pt modelId="{4425356D-96A8-44AE-B762-BD2B48BCB158}" type="parTrans" cxnId="{3723EEA6-8183-49FF-9036-738BE84A5846}">
      <dgm:prSet/>
      <dgm:spPr/>
      <dgm:t>
        <a:bodyPr/>
        <a:lstStyle/>
        <a:p>
          <a:endParaRPr lang="en-US"/>
        </a:p>
      </dgm:t>
    </dgm:pt>
    <dgm:pt modelId="{3A43AFE8-A12A-4A4B-954F-AB77FC871463}" type="sibTrans" cxnId="{3723EEA6-8183-49FF-9036-738BE84A5846}">
      <dgm:prSet/>
      <dgm:spPr/>
      <dgm:t>
        <a:bodyPr/>
        <a:lstStyle/>
        <a:p>
          <a:endParaRPr lang="en-US"/>
        </a:p>
      </dgm:t>
    </dgm:pt>
    <dgm:pt modelId="{953AF581-81A2-452C-A9CB-B9AC7768D3CF}">
      <dgm:prSet custT="1"/>
      <dgm:spPr/>
      <dgm:t>
        <a:bodyPr/>
        <a:lstStyle/>
        <a:p>
          <a:r>
            <a:rPr lang="en-US" sz="1600" b="1" dirty="0" smtClean="0"/>
            <a:t>Master Pages</a:t>
          </a:r>
          <a:endParaRPr lang="en-US" sz="1600" b="1" dirty="0"/>
        </a:p>
      </dgm:t>
    </dgm:pt>
    <dgm:pt modelId="{D2FF8F18-886B-477D-BB2D-84AB26DE7B88}" type="parTrans" cxnId="{104B3208-42CD-4283-8535-7A066EE5A93A}">
      <dgm:prSet/>
      <dgm:spPr/>
      <dgm:t>
        <a:bodyPr/>
        <a:lstStyle/>
        <a:p>
          <a:endParaRPr lang="en-US"/>
        </a:p>
      </dgm:t>
    </dgm:pt>
    <dgm:pt modelId="{6975A53C-8C94-407E-B251-80C9487DEF13}" type="sibTrans" cxnId="{104B3208-42CD-4283-8535-7A066EE5A93A}">
      <dgm:prSet/>
      <dgm:spPr/>
      <dgm:t>
        <a:bodyPr/>
        <a:lstStyle/>
        <a:p>
          <a:endParaRPr lang="en-US"/>
        </a:p>
      </dgm:t>
    </dgm:pt>
    <dgm:pt modelId="{E519D518-71A8-42F7-BF77-6E45354ECA78}">
      <dgm:prSet custT="1"/>
      <dgm:spPr/>
      <dgm:t>
        <a:bodyPr/>
        <a:lstStyle/>
        <a:p>
          <a:r>
            <a:rPr lang="en-US" sz="1600" b="1" dirty="0" smtClean="0"/>
            <a:t>Designers</a:t>
          </a:r>
          <a:endParaRPr lang="en-US" sz="1600" b="1" dirty="0"/>
        </a:p>
      </dgm:t>
    </dgm:pt>
    <dgm:pt modelId="{724A4C9A-DC3E-41EF-AEBD-C78ED46C0E37}" type="parTrans" cxnId="{3BB41B8E-32A1-42F9-8BE3-CE131F698DED}">
      <dgm:prSet/>
      <dgm:spPr/>
      <dgm:t>
        <a:bodyPr/>
        <a:lstStyle/>
        <a:p>
          <a:endParaRPr lang="en-US"/>
        </a:p>
      </dgm:t>
    </dgm:pt>
    <dgm:pt modelId="{116D0CFE-0A3F-428F-8A8F-0FCB369CFB5F}" type="sibTrans" cxnId="{3BB41B8E-32A1-42F9-8BE3-CE131F698DED}">
      <dgm:prSet/>
      <dgm:spPr/>
      <dgm:t>
        <a:bodyPr/>
        <a:lstStyle/>
        <a:p>
          <a:endParaRPr lang="en-US"/>
        </a:p>
      </dgm:t>
    </dgm:pt>
    <dgm:pt modelId="{2F06EEC3-59E1-45BA-896F-2B7DFF485E76}">
      <dgm:prSet custT="1"/>
      <dgm:spPr/>
      <dgm:t>
        <a:bodyPr/>
        <a:lstStyle/>
        <a:p>
          <a:r>
            <a:rPr lang="en-US" sz="1600" b="1" dirty="0" smtClean="0"/>
            <a:t>Layouts</a:t>
          </a:r>
          <a:endParaRPr lang="en-US" sz="1600" b="1" dirty="0"/>
        </a:p>
      </dgm:t>
    </dgm:pt>
    <dgm:pt modelId="{0A264723-D373-4AAA-9943-B3A1150B3E0A}" type="parTrans" cxnId="{DF90661F-338B-4ADE-A046-E550430FF975}">
      <dgm:prSet/>
      <dgm:spPr/>
      <dgm:t>
        <a:bodyPr/>
        <a:lstStyle/>
        <a:p>
          <a:endParaRPr lang="en-US"/>
        </a:p>
      </dgm:t>
    </dgm:pt>
    <dgm:pt modelId="{734B5D6F-CEDC-4ABD-B214-15488BEFC5D1}" type="sibTrans" cxnId="{DF90661F-338B-4ADE-A046-E550430FF975}">
      <dgm:prSet/>
      <dgm:spPr/>
      <dgm:t>
        <a:bodyPr/>
        <a:lstStyle/>
        <a:p>
          <a:endParaRPr lang="en-US"/>
        </a:p>
      </dgm:t>
    </dgm:pt>
    <dgm:pt modelId="{3365DB5A-B197-44F2-9932-01FF7DD342AD}">
      <dgm:prSet custT="1"/>
      <dgm:spPr/>
      <dgm:t>
        <a:bodyPr/>
        <a:lstStyle/>
        <a:p>
          <a:r>
            <a:rPr lang="en-US" sz="1600" b="1" dirty="0" smtClean="0"/>
            <a:t>Easy to find</a:t>
          </a:r>
          <a:endParaRPr lang="en-US" sz="1600" b="1" dirty="0"/>
        </a:p>
      </dgm:t>
    </dgm:pt>
    <dgm:pt modelId="{69E95E8D-6CD6-40CE-BF82-6A12686B334C}" type="parTrans" cxnId="{88208171-3502-4240-BEB5-4C4044E3D977}">
      <dgm:prSet/>
      <dgm:spPr/>
      <dgm:t>
        <a:bodyPr/>
        <a:lstStyle/>
        <a:p>
          <a:endParaRPr lang="en-US"/>
        </a:p>
      </dgm:t>
    </dgm:pt>
    <dgm:pt modelId="{0DD9340C-2740-4D3E-9420-D82C9B8B46FB}" type="sibTrans" cxnId="{88208171-3502-4240-BEB5-4C4044E3D977}">
      <dgm:prSet/>
      <dgm:spPr/>
      <dgm:t>
        <a:bodyPr/>
        <a:lstStyle/>
        <a:p>
          <a:endParaRPr lang="en-US"/>
        </a:p>
      </dgm:t>
    </dgm:pt>
    <dgm:pt modelId="{8DF99C8F-9861-4D7B-B212-4179E1B55513}">
      <dgm:prSet custT="1"/>
      <dgm:spPr/>
      <dgm:t>
        <a:bodyPr/>
        <a:lstStyle/>
        <a:p>
          <a:r>
            <a:rPr lang="en-US" sz="1600" b="1" dirty="0" smtClean="0"/>
            <a:t>Enterprise Wide Strategies</a:t>
          </a:r>
          <a:endParaRPr lang="en-US" sz="1600" b="1" dirty="0"/>
        </a:p>
      </dgm:t>
    </dgm:pt>
    <dgm:pt modelId="{2B92E09F-1471-4275-9709-BAED5402AFBA}" type="parTrans" cxnId="{1A7BBCF0-88CB-4284-9948-F4F8BE3B925B}">
      <dgm:prSet/>
      <dgm:spPr/>
      <dgm:t>
        <a:bodyPr/>
        <a:lstStyle/>
        <a:p>
          <a:endParaRPr lang="en-US"/>
        </a:p>
      </dgm:t>
    </dgm:pt>
    <dgm:pt modelId="{71811784-6607-4BC3-823C-211A0FD6CBF9}" type="sibTrans" cxnId="{1A7BBCF0-88CB-4284-9948-F4F8BE3B925B}">
      <dgm:prSet/>
      <dgm:spPr/>
      <dgm:t>
        <a:bodyPr/>
        <a:lstStyle/>
        <a:p>
          <a:endParaRPr lang="en-US"/>
        </a:p>
      </dgm:t>
    </dgm:pt>
    <dgm:pt modelId="{F1471CC4-80C6-4852-A333-696DD66B9424}">
      <dgm:prSet custT="1"/>
      <dgm:spPr/>
      <dgm:t>
        <a:bodyPr/>
        <a:lstStyle/>
        <a:p>
          <a:r>
            <a:rPr lang="en-US" sz="1600" b="1" dirty="0" smtClean="0"/>
            <a:t>Content Types</a:t>
          </a:r>
          <a:endParaRPr lang="en-US" sz="1600" b="1" dirty="0"/>
        </a:p>
      </dgm:t>
    </dgm:pt>
    <dgm:pt modelId="{ECD15003-0B00-4D59-B23F-983ED14FC77F}" type="parTrans" cxnId="{C8EDF515-47FE-4894-8734-B2F041D49BA4}">
      <dgm:prSet/>
      <dgm:spPr/>
      <dgm:t>
        <a:bodyPr/>
        <a:lstStyle/>
        <a:p>
          <a:endParaRPr lang="en-US"/>
        </a:p>
      </dgm:t>
    </dgm:pt>
    <dgm:pt modelId="{40D44E09-B875-4873-B880-2DE3B053C65B}" type="sibTrans" cxnId="{C8EDF515-47FE-4894-8734-B2F041D49BA4}">
      <dgm:prSet/>
      <dgm:spPr/>
      <dgm:t>
        <a:bodyPr/>
        <a:lstStyle/>
        <a:p>
          <a:endParaRPr lang="en-US"/>
        </a:p>
      </dgm:t>
    </dgm:pt>
    <dgm:pt modelId="{EC1C116D-7D4A-4CDD-B053-0E610D685487}" type="pres">
      <dgm:prSet presAssocID="{6F66BCFD-B9BF-423F-9236-1A2898A4FC0A}" presName="arrowDiagram" presStyleCnt="0">
        <dgm:presLayoutVars>
          <dgm:chMax val="5"/>
          <dgm:dir/>
          <dgm:resizeHandles val="exact"/>
        </dgm:presLayoutVars>
      </dgm:prSet>
      <dgm:spPr/>
    </dgm:pt>
    <dgm:pt modelId="{0CFBBF91-782D-4421-AE95-7E635149A84B}" type="pres">
      <dgm:prSet presAssocID="{6F66BCFD-B9BF-423F-9236-1A2898A4FC0A}" presName="arrow" presStyleLbl="bgShp" presStyleIdx="0" presStyleCnt="1" custLinFactNeighborX="1572" custLinFactNeighborY="3769"/>
      <dgm:spPr/>
      <dgm:t>
        <a:bodyPr/>
        <a:lstStyle/>
        <a:p>
          <a:endParaRPr lang="en-US"/>
        </a:p>
      </dgm:t>
    </dgm:pt>
    <dgm:pt modelId="{068C0FC7-A884-4F72-98EA-73FB0017FD62}" type="pres">
      <dgm:prSet presAssocID="{6F66BCFD-B9BF-423F-9236-1A2898A4FC0A}" presName="arrowDiagram5" presStyleCnt="0"/>
      <dgm:spPr/>
    </dgm:pt>
    <dgm:pt modelId="{831B1C74-7469-4F84-8BF5-344E488D0B81}" type="pres">
      <dgm:prSet presAssocID="{78710C0A-0547-4D26-9DEA-7816901C3276}" presName="bullet5a" presStyleLbl="node1" presStyleIdx="0" presStyleCnt="5"/>
      <dgm:spPr/>
    </dgm:pt>
    <dgm:pt modelId="{1F93A387-4C09-4160-95E8-A257E0FE855E}" type="pres">
      <dgm:prSet presAssocID="{78710C0A-0547-4D26-9DEA-7816901C3276}" presName="textBox5a" presStyleLbl="revTx" presStyleIdx="0" presStyleCnt="5" custScaleX="159616" custScaleY="26032">
        <dgm:presLayoutVars>
          <dgm:bulletEnabled val="1"/>
        </dgm:presLayoutVars>
      </dgm:prSet>
      <dgm:spPr/>
      <dgm:t>
        <a:bodyPr/>
        <a:lstStyle/>
        <a:p>
          <a:endParaRPr lang="en-US"/>
        </a:p>
      </dgm:t>
    </dgm:pt>
    <dgm:pt modelId="{C1878CE3-C4BF-4562-AA87-08C7E591CA44}" type="pres">
      <dgm:prSet presAssocID="{217091F6-103B-47C0-9382-F36D6DF04A5E}" presName="bullet5b" presStyleLbl="node1" presStyleIdx="1" presStyleCnt="5"/>
      <dgm:spPr/>
    </dgm:pt>
    <dgm:pt modelId="{623E4CF4-13F5-498E-AA68-399E51C3F7A2}" type="pres">
      <dgm:prSet presAssocID="{217091F6-103B-47C0-9382-F36D6DF04A5E}" presName="textBox5b" presStyleLbl="revTx" presStyleIdx="1" presStyleCnt="5" custScaleX="131445" custLinFactNeighborX="5618" custLinFactNeighborY="22595">
        <dgm:presLayoutVars>
          <dgm:bulletEnabled val="1"/>
        </dgm:presLayoutVars>
      </dgm:prSet>
      <dgm:spPr/>
      <dgm:t>
        <a:bodyPr/>
        <a:lstStyle/>
        <a:p>
          <a:endParaRPr lang="en-US"/>
        </a:p>
      </dgm:t>
    </dgm:pt>
    <dgm:pt modelId="{EF5448C1-0815-4DBF-A823-19E6E7B56EBF}" type="pres">
      <dgm:prSet presAssocID="{37DDEF6D-1EC5-437F-99DB-1F9111ADCD71}" presName="bullet5c" presStyleLbl="node1" presStyleIdx="2" presStyleCnt="5"/>
      <dgm:spPr/>
    </dgm:pt>
    <dgm:pt modelId="{2259A671-D035-4C99-9B3F-DAF5FE33702A}" type="pres">
      <dgm:prSet presAssocID="{37DDEF6D-1EC5-437F-99DB-1F9111ADCD71}" presName="textBox5c" presStyleLbl="revTx" presStyleIdx="2" presStyleCnt="5" custScaleX="131445" custScaleY="48395" custLinFactNeighborX="2045" custLinFactNeighborY="-5772">
        <dgm:presLayoutVars>
          <dgm:bulletEnabled val="1"/>
        </dgm:presLayoutVars>
      </dgm:prSet>
      <dgm:spPr/>
      <dgm:t>
        <a:bodyPr/>
        <a:lstStyle/>
        <a:p>
          <a:endParaRPr lang="en-US"/>
        </a:p>
      </dgm:t>
    </dgm:pt>
    <dgm:pt modelId="{8CA4C82E-3BF6-4FDB-B373-8C165AD1AA84}" type="pres">
      <dgm:prSet presAssocID="{194340B6-D4EF-4712-A39D-08105A963146}" presName="bullet5d" presStyleLbl="node1" presStyleIdx="3" presStyleCnt="5"/>
      <dgm:spPr/>
    </dgm:pt>
    <dgm:pt modelId="{0AC18235-E346-4F4A-9EF8-8CBFEB0472D6}" type="pres">
      <dgm:prSet presAssocID="{194340B6-D4EF-4712-A39D-08105A963146}" presName="textBox5d" presStyleLbl="revTx" presStyleIdx="3" presStyleCnt="5" custScaleX="131446" custScaleY="42456" custLinFactNeighborX="1588" custLinFactNeighborY="-8299">
        <dgm:presLayoutVars>
          <dgm:bulletEnabled val="1"/>
        </dgm:presLayoutVars>
      </dgm:prSet>
      <dgm:spPr/>
      <dgm:t>
        <a:bodyPr/>
        <a:lstStyle/>
        <a:p>
          <a:endParaRPr lang="en-US"/>
        </a:p>
      </dgm:t>
    </dgm:pt>
    <dgm:pt modelId="{7505F130-1DBD-4370-8004-F16ADD309A8B}" type="pres">
      <dgm:prSet presAssocID="{0A33C026-79EF-4680-BB3E-37B4D9761835}" presName="bullet5e" presStyleLbl="node1" presStyleIdx="4" presStyleCnt="5"/>
      <dgm:spPr/>
    </dgm:pt>
    <dgm:pt modelId="{C20C188A-0644-4FE6-8920-961CA0928D48}" type="pres">
      <dgm:prSet presAssocID="{0A33C026-79EF-4680-BB3E-37B4D9761835}" presName="textBox5e" presStyleLbl="revTx" presStyleIdx="4" presStyleCnt="5" custScaleX="131446" custScaleY="33459">
        <dgm:presLayoutVars>
          <dgm:bulletEnabled val="1"/>
        </dgm:presLayoutVars>
      </dgm:prSet>
      <dgm:spPr/>
      <dgm:t>
        <a:bodyPr/>
        <a:lstStyle/>
        <a:p>
          <a:endParaRPr lang="en-US"/>
        </a:p>
      </dgm:t>
    </dgm:pt>
  </dgm:ptLst>
  <dgm:cxnLst>
    <dgm:cxn modelId="{7C188AEC-E006-47CE-80C2-3AC91B67A482}" type="presOf" srcId="{6E1BACF3-165A-48FF-BB1E-418D3236272C}" destId="{623E4CF4-13F5-498E-AA68-399E51C3F7A2}" srcOrd="0" destOrd="1" presId="urn:microsoft.com/office/officeart/2005/8/layout/arrow2"/>
    <dgm:cxn modelId="{104B3208-42CD-4283-8535-7A066EE5A93A}" srcId="{37DDEF6D-1EC5-437F-99DB-1F9111ADCD71}" destId="{953AF581-81A2-452C-A9CB-B9AC7768D3CF}" srcOrd="0" destOrd="0" parTransId="{D2FF8F18-886B-477D-BB2D-84AB26DE7B88}" sibTransId="{6975A53C-8C94-407E-B251-80C9487DEF13}"/>
    <dgm:cxn modelId="{8E53A248-055C-48B2-B74C-723B50237812}" type="presOf" srcId="{2F06EEC3-59E1-45BA-896F-2B7DFF485E76}" destId="{2259A671-D035-4C99-9B3F-DAF5FE33702A}" srcOrd="0" destOrd="2" presId="urn:microsoft.com/office/officeart/2005/8/layout/arrow2"/>
    <dgm:cxn modelId="{9B42D8CD-D9FF-4E58-829F-34287394495E}" type="presOf" srcId="{3365DB5A-B197-44F2-9932-01FF7DD342AD}" destId="{C20C188A-0644-4FE6-8920-961CA0928D48}" srcOrd="0" destOrd="1" presId="urn:microsoft.com/office/officeart/2005/8/layout/arrow2"/>
    <dgm:cxn modelId="{1A7BBCF0-88CB-4284-9948-F4F8BE3B925B}" srcId="{0A33C026-79EF-4680-BB3E-37B4D9761835}" destId="{8DF99C8F-9861-4D7B-B212-4179E1B55513}" srcOrd="1" destOrd="0" parTransId="{2B92E09F-1471-4275-9709-BAED5402AFBA}" sibTransId="{71811784-6607-4BC3-823C-211A0FD6CBF9}"/>
    <dgm:cxn modelId="{0AB1B233-89AA-4B08-ACF4-1DBA537E1229}" type="presOf" srcId="{E519D518-71A8-42F7-BF77-6E45354ECA78}" destId="{2259A671-D035-4C99-9B3F-DAF5FE33702A}" srcOrd="0" destOrd="3" presId="urn:microsoft.com/office/officeart/2005/8/layout/arrow2"/>
    <dgm:cxn modelId="{715C1E0D-8895-437F-80B7-36697F2BE1AA}" srcId="{217091F6-103B-47C0-9382-F36D6DF04A5E}" destId="{0AFBFE5D-A3E5-4B68-9EB8-CB6F50362FDA}" srcOrd="1" destOrd="0" parTransId="{0691F9CD-8A9B-4EF2-BB3A-3BCEAD5C5BB1}" sibTransId="{9D3F571D-D27A-426F-BEFF-DFC0049C1ED9}"/>
    <dgm:cxn modelId="{3CE978FD-86B9-47C8-B6BC-FD6F403E413B}" type="presOf" srcId="{217091F6-103B-47C0-9382-F36D6DF04A5E}" destId="{623E4CF4-13F5-498E-AA68-399E51C3F7A2}" srcOrd="0" destOrd="0" presId="urn:microsoft.com/office/officeart/2005/8/layout/arrow2"/>
    <dgm:cxn modelId="{BD995876-8D8C-4485-8694-0C3D50CA8625}" type="presOf" srcId="{37DDEF6D-1EC5-437F-99DB-1F9111ADCD71}" destId="{2259A671-D035-4C99-9B3F-DAF5FE33702A}" srcOrd="0" destOrd="0" presId="urn:microsoft.com/office/officeart/2005/8/layout/arrow2"/>
    <dgm:cxn modelId="{88208171-3502-4240-BEB5-4C4044E3D977}" srcId="{0A33C026-79EF-4680-BB3E-37B4D9761835}" destId="{3365DB5A-B197-44F2-9932-01FF7DD342AD}" srcOrd="0" destOrd="0" parTransId="{69E95E8D-6CD6-40CE-BF82-6A12686B334C}" sibTransId="{0DD9340C-2740-4D3E-9420-D82C9B8B46FB}"/>
    <dgm:cxn modelId="{10303341-D11B-4C24-B573-3FEA61F5AB98}" type="presOf" srcId="{953AF581-81A2-452C-A9CB-B9AC7768D3CF}" destId="{2259A671-D035-4C99-9B3F-DAF5FE33702A}" srcOrd="0" destOrd="1" presId="urn:microsoft.com/office/officeart/2005/8/layout/arrow2"/>
    <dgm:cxn modelId="{3199E8FF-6E81-4624-AD6B-8A131DB51DBF}" type="presOf" srcId="{C78F8216-5C45-477B-A0D1-6C6FD664B033}" destId="{0AC18235-E346-4F4A-9EF8-8CBFEB0472D6}" srcOrd="0" destOrd="3" presId="urn:microsoft.com/office/officeart/2005/8/layout/arrow2"/>
    <dgm:cxn modelId="{CF5906F2-6EAA-419A-BD05-21D1B6ABCEB6}" srcId="{217091F6-103B-47C0-9382-F36D6DF04A5E}" destId="{6E1BACF3-165A-48FF-BB1E-418D3236272C}" srcOrd="0" destOrd="0" parTransId="{072BFBD6-71C3-4FF7-A7F3-7FB940DC28E6}" sibTransId="{F33DE607-F70C-4596-A61A-6DE3335269BF}"/>
    <dgm:cxn modelId="{5A2E4E62-81C8-4269-B2F2-0EBADCD0AB04}" srcId="{6F66BCFD-B9BF-423F-9236-1A2898A4FC0A}" destId="{194340B6-D4EF-4712-A39D-08105A963146}" srcOrd="3" destOrd="0" parTransId="{9B42E4C4-18FA-4B9B-8437-8F5083852715}" sibTransId="{4B8A4FC1-F70A-476D-9ED4-744B16F6CF83}"/>
    <dgm:cxn modelId="{0752B538-0F10-4B6C-8C14-8D496CE83A75}" type="presOf" srcId="{0AFBFE5D-A3E5-4B68-9EB8-CB6F50362FDA}" destId="{623E4CF4-13F5-498E-AA68-399E51C3F7A2}" srcOrd="0" destOrd="2" presId="urn:microsoft.com/office/officeart/2005/8/layout/arrow2"/>
    <dgm:cxn modelId="{3723EEA6-8183-49FF-9036-738BE84A5846}" srcId="{194340B6-D4EF-4712-A39D-08105A963146}" destId="{4126D939-0C0E-4FA7-BC5B-0E34137DF293}" srcOrd="0" destOrd="0" parTransId="{4425356D-96A8-44AE-B762-BD2B48BCB158}" sibTransId="{3A43AFE8-A12A-4A4B-954F-AB77FC871463}"/>
    <dgm:cxn modelId="{86CAA51F-85C2-49D7-9096-526BD87B253F}" srcId="{194340B6-D4EF-4712-A39D-08105A963146}" destId="{C78F8216-5C45-477B-A0D1-6C6FD664B033}" srcOrd="2" destOrd="0" parTransId="{0157809B-65BF-41BD-A69B-770F8B56B18D}" sibTransId="{63168E1F-F9C7-4742-90F7-C7FEF4717221}"/>
    <dgm:cxn modelId="{E6E4C642-AFB6-4FBF-8868-5D2CFD758AC2}" type="presOf" srcId="{0A33C026-79EF-4680-BB3E-37B4D9761835}" destId="{C20C188A-0644-4FE6-8920-961CA0928D48}" srcOrd="0" destOrd="0" presId="urn:microsoft.com/office/officeart/2005/8/layout/arrow2"/>
    <dgm:cxn modelId="{8F202C69-782C-471E-9B6A-1AEE939D2CB3}" type="presOf" srcId="{ACC2C0C8-5C06-4A03-B938-FBBC5D0B544E}" destId="{0AC18235-E346-4F4A-9EF8-8CBFEB0472D6}" srcOrd="0" destOrd="2" presId="urn:microsoft.com/office/officeart/2005/8/layout/arrow2"/>
    <dgm:cxn modelId="{64CFAA45-6FC3-4454-BB5E-37A015F284AA}" srcId="{6F66BCFD-B9BF-423F-9236-1A2898A4FC0A}" destId="{217091F6-103B-47C0-9382-F36D6DF04A5E}" srcOrd="1" destOrd="0" parTransId="{9B140D81-F12E-4CFD-9FCB-951D9979D708}" sibTransId="{F656FFF3-96C9-4F8B-A7D2-4ADF4C5965D0}"/>
    <dgm:cxn modelId="{17216271-BACB-4C93-83D8-09AAC50E2B3E}" type="presOf" srcId="{8DF99C8F-9861-4D7B-B212-4179E1B55513}" destId="{C20C188A-0644-4FE6-8920-961CA0928D48}" srcOrd="0" destOrd="2" presId="urn:microsoft.com/office/officeart/2005/8/layout/arrow2"/>
    <dgm:cxn modelId="{06824D93-9810-4B8C-A481-8DC8664B2A83}" type="presOf" srcId="{78710C0A-0547-4D26-9DEA-7816901C3276}" destId="{1F93A387-4C09-4160-95E8-A257E0FE855E}" srcOrd="0" destOrd="0" presId="urn:microsoft.com/office/officeart/2005/8/layout/arrow2"/>
    <dgm:cxn modelId="{425B8CED-95CB-46A5-9C84-2D02A9A7F5E2}" type="presOf" srcId="{194340B6-D4EF-4712-A39D-08105A963146}" destId="{0AC18235-E346-4F4A-9EF8-8CBFEB0472D6}" srcOrd="0" destOrd="0" presId="urn:microsoft.com/office/officeart/2005/8/layout/arrow2"/>
    <dgm:cxn modelId="{DF90661F-338B-4ADE-A046-E550430FF975}" srcId="{37DDEF6D-1EC5-437F-99DB-1F9111ADCD71}" destId="{2F06EEC3-59E1-45BA-896F-2B7DFF485E76}" srcOrd="1" destOrd="0" parTransId="{0A264723-D373-4AAA-9943-B3A1150B3E0A}" sibTransId="{734B5D6F-CEDC-4ABD-B214-15488BEFC5D1}"/>
    <dgm:cxn modelId="{0DF3C1B9-66E3-4828-8B73-85A5CE5309C6}" srcId="{6F66BCFD-B9BF-423F-9236-1A2898A4FC0A}" destId="{0A33C026-79EF-4680-BB3E-37B4D9761835}" srcOrd="4" destOrd="0" parTransId="{A4013C58-78D2-4F94-91AA-26D9CAC3809A}" sibTransId="{BFC48BCC-3062-4527-A670-F25D91691E87}"/>
    <dgm:cxn modelId="{E430058F-9D13-422E-BEED-91DD13AFCFA8}" srcId="{194340B6-D4EF-4712-A39D-08105A963146}" destId="{ACC2C0C8-5C06-4A03-B938-FBBC5D0B544E}" srcOrd="1" destOrd="0" parTransId="{5C057B7D-7E9D-4E2A-A6AD-7EE9C4A62789}" sibTransId="{97CD5313-0054-4253-8183-742B92EA5ECC}"/>
    <dgm:cxn modelId="{91EC377F-1D59-43C7-8C30-78BBA518A7B3}" type="presOf" srcId="{4126D939-0C0E-4FA7-BC5B-0E34137DF293}" destId="{0AC18235-E346-4F4A-9EF8-8CBFEB0472D6}" srcOrd="0" destOrd="1" presId="urn:microsoft.com/office/officeart/2005/8/layout/arrow2"/>
    <dgm:cxn modelId="{C8EDF515-47FE-4894-8734-B2F041D49BA4}" srcId="{0A33C026-79EF-4680-BB3E-37B4D9761835}" destId="{F1471CC4-80C6-4852-A333-696DD66B9424}" srcOrd="2" destOrd="0" parTransId="{ECD15003-0B00-4D59-B23F-983ED14FC77F}" sibTransId="{40D44E09-B875-4873-B880-2DE3B053C65B}"/>
    <dgm:cxn modelId="{DA566672-7C11-49A6-B6A2-CCAEE9A673EF}" type="presOf" srcId="{6F66BCFD-B9BF-423F-9236-1A2898A4FC0A}" destId="{EC1C116D-7D4A-4CDD-B053-0E610D685487}" srcOrd="0" destOrd="0" presId="urn:microsoft.com/office/officeart/2005/8/layout/arrow2"/>
    <dgm:cxn modelId="{3BB41B8E-32A1-42F9-8BE3-CE131F698DED}" srcId="{37DDEF6D-1EC5-437F-99DB-1F9111ADCD71}" destId="{E519D518-71A8-42F7-BF77-6E45354ECA78}" srcOrd="2" destOrd="0" parTransId="{724A4C9A-DC3E-41EF-AEBD-C78ED46C0E37}" sibTransId="{116D0CFE-0A3F-428F-8A8F-0FCB369CFB5F}"/>
    <dgm:cxn modelId="{C7DCB4C6-D23B-4EEB-AE8F-21A64420ED80}" srcId="{6F66BCFD-B9BF-423F-9236-1A2898A4FC0A}" destId="{78710C0A-0547-4D26-9DEA-7816901C3276}" srcOrd="0" destOrd="0" parTransId="{7F3645F1-10C8-4D91-9276-02F3B29452A6}" sibTransId="{05065456-6FFB-49F2-BA82-A951DB7468A0}"/>
    <dgm:cxn modelId="{BCDBACC7-0B2D-4743-9087-461BE8659783}" type="presOf" srcId="{F1471CC4-80C6-4852-A333-696DD66B9424}" destId="{C20C188A-0644-4FE6-8920-961CA0928D48}" srcOrd="0" destOrd="3" presId="urn:microsoft.com/office/officeart/2005/8/layout/arrow2"/>
    <dgm:cxn modelId="{52910FF8-11B3-42D5-AB6A-4332A033B47B}" srcId="{6F66BCFD-B9BF-423F-9236-1A2898A4FC0A}" destId="{37DDEF6D-1EC5-437F-99DB-1F9111ADCD71}" srcOrd="2" destOrd="0" parTransId="{BC22EB25-FC29-4BDD-A600-1DB83551CFA0}" sibTransId="{706690E8-33B7-4FF5-B293-0728E3A2857E}"/>
    <dgm:cxn modelId="{E7445B8B-F8F9-49EE-900B-7EA2544E3FA0}" type="presParOf" srcId="{EC1C116D-7D4A-4CDD-B053-0E610D685487}" destId="{0CFBBF91-782D-4421-AE95-7E635149A84B}" srcOrd="0" destOrd="0" presId="urn:microsoft.com/office/officeart/2005/8/layout/arrow2"/>
    <dgm:cxn modelId="{D86FCC5C-D392-4786-AA97-37C4DBB0A697}" type="presParOf" srcId="{EC1C116D-7D4A-4CDD-B053-0E610D685487}" destId="{068C0FC7-A884-4F72-98EA-73FB0017FD62}" srcOrd="1" destOrd="0" presId="urn:microsoft.com/office/officeart/2005/8/layout/arrow2"/>
    <dgm:cxn modelId="{27F28F98-A5D6-4937-A9DF-916711971E39}" type="presParOf" srcId="{068C0FC7-A884-4F72-98EA-73FB0017FD62}" destId="{831B1C74-7469-4F84-8BF5-344E488D0B81}" srcOrd="0" destOrd="0" presId="urn:microsoft.com/office/officeart/2005/8/layout/arrow2"/>
    <dgm:cxn modelId="{7D7E4DEC-BE2C-431E-A213-A2BDE8AE7DC6}" type="presParOf" srcId="{068C0FC7-A884-4F72-98EA-73FB0017FD62}" destId="{1F93A387-4C09-4160-95E8-A257E0FE855E}" srcOrd="1" destOrd="0" presId="urn:microsoft.com/office/officeart/2005/8/layout/arrow2"/>
    <dgm:cxn modelId="{FE6CF5CE-1AFF-43CE-9ACD-4437B25AF9FB}" type="presParOf" srcId="{068C0FC7-A884-4F72-98EA-73FB0017FD62}" destId="{C1878CE3-C4BF-4562-AA87-08C7E591CA44}" srcOrd="2" destOrd="0" presId="urn:microsoft.com/office/officeart/2005/8/layout/arrow2"/>
    <dgm:cxn modelId="{96763717-95CF-44AD-9579-61B034D15C0C}" type="presParOf" srcId="{068C0FC7-A884-4F72-98EA-73FB0017FD62}" destId="{623E4CF4-13F5-498E-AA68-399E51C3F7A2}" srcOrd="3" destOrd="0" presId="urn:microsoft.com/office/officeart/2005/8/layout/arrow2"/>
    <dgm:cxn modelId="{B97AE7A5-7A51-4BAC-B350-50CB96AB85E5}" type="presParOf" srcId="{068C0FC7-A884-4F72-98EA-73FB0017FD62}" destId="{EF5448C1-0815-4DBF-A823-19E6E7B56EBF}" srcOrd="4" destOrd="0" presId="urn:microsoft.com/office/officeart/2005/8/layout/arrow2"/>
    <dgm:cxn modelId="{26288CD9-E782-4480-867A-D8F4584BF158}" type="presParOf" srcId="{068C0FC7-A884-4F72-98EA-73FB0017FD62}" destId="{2259A671-D035-4C99-9B3F-DAF5FE33702A}" srcOrd="5" destOrd="0" presId="urn:microsoft.com/office/officeart/2005/8/layout/arrow2"/>
    <dgm:cxn modelId="{8A157C51-0F40-4470-93EB-DEE2875B8714}" type="presParOf" srcId="{068C0FC7-A884-4F72-98EA-73FB0017FD62}" destId="{8CA4C82E-3BF6-4FDB-B373-8C165AD1AA84}" srcOrd="6" destOrd="0" presId="urn:microsoft.com/office/officeart/2005/8/layout/arrow2"/>
    <dgm:cxn modelId="{A2C1B5AD-C54B-49CD-B61D-440AAB64F858}" type="presParOf" srcId="{068C0FC7-A884-4F72-98EA-73FB0017FD62}" destId="{0AC18235-E346-4F4A-9EF8-8CBFEB0472D6}" srcOrd="7" destOrd="0" presId="urn:microsoft.com/office/officeart/2005/8/layout/arrow2"/>
    <dgm:cxn modelId="{4933AA1F-8F1B-4C5B-820E-F001706209EE}" type="presParOf" srcId="{068C0FC7-A884-4F72-98EA-73FB0017FD62}" destId="{7505F130-1DBD-4370-8004-F16ADD309A8B}" srcOrd="8" destOrd="0" presId="urn:microsoft.com/office/officeart/2005/8/layout/arrow2"/>
    <dgm:cxn modelId="{EAFB506B-9ED1-4415-BF3F-0BF125E93BD3}" type="presParOf" srcId="{068C0FC7-A884-4F72-98EA-73FB0017FD62}" destId="{C20C188A-0644-4FE6-8920-961CA0928D48}" srcOrd="9"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D4F0D20-0AA9-44EA-AFF2-44A91898A11F}">
      <dsp:nvSpPr>
        <dsp:cNvPr id="0" name=""/>
        <dsp:cNvSpPr/>
      </dsp:nvSpPr>
      <dsp:spPr>
        <a:xfrm>
          <a:off x="3362213" y="1403"/>
          <a:ext cx="1657573" cy="165757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Design</a:t>
          </a:r>
          <a:endParaRPr lang="en-US" sz="1800" kern="1200" dirty="0"/>
        </a:p>
      </dsp:txBody>
      <dsp:txXfrm>
        <a:off x="3362213" y="1403"/>
        <a:ext cx="1657573" cy="1657573"/>
      </dsp:txXfrm>
    </dsp:sp>
    <dsp:sp modelId="{6837FA31-31E1-4C6E-AB83-E4B163D180B4}">
      <dsp:nvSpPr>
        <dsp:cNvPr id="0" name=""/>
        <dsp:cNvSpPr/>
      </dsp:nvSpPr>
      <dsp:spPr>
        <a:xfrm rot="2700000">
          <a:off x="4841916" y="1421951"/>
          <a:ext cx="441121" cy="55943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2700000">
        <a:off x="4841916" y="1421951"/>
        <a:ext cx="441121" cy="559430"/>
      </dsp:txXfrm>
    </dsp:sp>
    <dsp:sp modelId="{4D3995FF-4B89-4C88-B205-E42E9D24B8A4}">
      <dsp:nvSpPr>
        <dsp:cNvPr id="0" name=""/>
        <dsp:cNvSpPr/>
      </dsp:nvSpPr>
      <dsp:spPr>
        <a:xfrm>
          <a:off x="5122823" y="1762013"/>
          <a:ext cx="1657573" cy="1657573"/>
        </a:xfrm>
        <a:prstGeom prst="ellipse">
          <a:avLst/>
        </a:prstGeom>
        <a:solidFill>
          <a:schemeClr val="accent5">
            <a:hueOff val="-2100023"/>
            <a:satOff val="16666"/>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Implement</a:t>
          </a:r>
          <a:endParaRPr lang="en-US" sz="1800" kern="1200" dirty="0"/>
        </a:p>
      </dsp:txBody>
      <dsp:txXfrm>
        <a:off x="5122823" y="1762013"/>
        <a:ext cx="1657573" cy="1657573"/>
      </dsp:txXfrm>
    </dsp:sp>
    <dsp:sp modelId="{BCB6A79B-B16E-4644-B97F-42F2C274F5EF}">
      <dsp:nvSpPr>
        <dsp:cNvPr id="0" name=""/>
        <dsp:cNvSpPr/>
      </dsp:nvSpPr>
      <dsp:spPr>
        <a:xfrm rot="8100000">
          <a:off x="4859572" y="3182561"/>
          <a:ext cx="441121" cy="559430"/>
        </a:xfrm>
        <a:prstGeom prst="rightArrow">
          <a:avLst>
            <a:gd name="adj1" fmla="val 60000"/>
            <a:gd name="adj2" fmla="val 50000"/>
          </a:avLst>
        </a:prstGeom>
        <a:solidFill>
          <a:schemeClr val="accent5">
            <a:hueOff val="-2100023"/>
            <a:satOff val="16666"/>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8100000">
        <a:off x="4859572" y="3182561"/>
        <a:ext cx="441121" cy="559430"/>
      </dsp:txXfrm>
    </dsp:sp>
    <dsp:sp modelId="{CF1D8B59-180F-446F-9F9B-A35343D84D38}">
      <dsp:nvSpPr>
        <dsp:cNvPr id="0" name=""/>
        <dsp:cNvSpPr/>
      </dsp:nvSpPr>
      <dsp:spPr>
        <a:xfrm>
          <a:off x="3362213" y="3522623"/>
          <a:ext cx="1657573" cy="1657573"/>
        </a:xfrm>
        <a:prstGeom prst="ellipse">
          <a:avLst/>
        </a:prstGeom>
        <a:solidFill>
          <a:schemeClr val="accent5">
            <a:hueOff val="-4200047"/>
            <a:satOff val="33331"/>
            <a:lumOff val="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Adopt</a:t>
          </a:r>
          <a:endParaRPr lang="en-US" sz="1800" kern="1200" dirty="0"/>
        </a:p>
      </dsp:txBody>
      <dsp:txXfrm>
        <a:off x="3362213" y="3522623"/>
        <a:ext cx="1657573" cy="1657573"/>
      </dsp:txXfrm>
    </dsp:sp>
    <dsp:sp modelId="{0F51E400-5610-4655-A0DB-F7760FEFBF3B}">
      <dsp:nvSpPr>
        <dsp:cNvPr id="0" name=""/>
        <dsp:cNvSpPr/>
      </dsp:nvSpPr>
      <dsp:spPr>
        <a:xfrm rot="13500000">
          <a:off x="3098961" y="3200217"/>
          <a:ext cx="441121" cy="559430"/>
        </a:xfrm>
        <a:prstGeom prst="rightArrow">
          <a:avLst>
            <a:gd name="adj1" fmla="val 60000"/>
            <a:gd name="adj2" fmla="val 50000"/>
          </a:avLst>
        </a:prstGeom>
        <a:solidFill>
          <a:schemeClr val="accent5">
            <a:hueOff val="-4200047"/>
            <a:satOff val="33331"/>
            <a:lumOff val="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3500000">
        <a:off x="3098961" y="3200217"/>
        <a:ext cx="441121" cy="559430"/>
      </dsp:txXfrm>
    </dsp:sp>
    <dsp:sp modelId="{048CDB53-1D21-4E86-B25D-E1E051036124}">
      <dsp:nvSpPr>
        <dsp:cNvPr id="0" name=""/>
        <dsp:cNvSpPr/>
      </dsp:nvSpPr>
      <dsp:spPr>
        <a:xfrm>
          <a:off x="1601603" y="1762013"/>
          <a:ext cx="1657573" cy="1657573"/>
        </a:xfrm>
        <a:prstGeom prst="ellipse">
          <a:avLst/>
        </a:prstGeom>
        <a:solidFill>
          <a:schemeClr val="accent5">
            <a:hueOff val="-6300070"/>
            <a:satOff val="49997"/>
            <a:lumOff val="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Evaluate</a:t>
          </a:r>
          <a:endParaRPr lang="en-US" sz="1800" kern="1200" dirty="0"/>
        </a:p>
      </dsp:txBody>
      <dsp:txXfrm>
        <a:off x="1601603" y="1762013"/>
        <a:ext cx="1657573" cy="1657573"/>
      </dsp:txXfrm>
    </dsp:sp>
    <dsp:sp modelId="{FE14C762-0AE9-4BFE-857E-4470CCBA5566}">
      <dsp:nvSpPr>
        <dsp:cNvPr id="0" name=""/>
        <dsp:cNvSpPr/>
      </dsp:nvSpPr>
      <dsp:spPr>
        <a:xfrm rot="18900000">
          <a:off x="3081306" y="1439607"/>
          <a:ext cx="441121" cy="559430"/>
        </a:xfrm>
        <a:prstGeom prst="rightArrow">
          <a:avLst>
            <a:gd name="adj1" fmla="val 60000"/>
            <a:gd name="adj2" fmla="val 50000"/>
          </a:avLst>
        </a:prstGeom>
        <a:solidFill>
          <a:schemeClr val="accent5">
            <a:hueOff val="-6300070"/>
            <a:satOff val="49997"/>
            <a:lumOff val="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8900000">
        <a:off x="3081306" y="1439607"/>
        <a:ext cx="441121" cy="55943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FBBF91-782D-4421-AE95-7E635149A84B}">
      <dsp:nvSpPr>
        <dsp:cNvPr id="0" name=""/>
        <dsp:cNvSpPr/>
      </dsp:nvSpPr>
      <dsp:spPr>
        <a:xfrm>
          <a:off x="-25" y="630676"/>
          <a:ext cx="8534400" cy="5334000"/>
        </a:xfrm>
        <a:prstGeom prst="swooshArrow">
          <a:avLst>
            <a:gd name="adj1" fmla="val 25000"/>
            <a:gd name="adj2" fmla="val 25000"/>
          </a:avLst>
        </a:prstGeom>
        <a:gradFill rotWithShape="0">
          <a:gsLst>
            <a:gs pos="0">
              <a:schemeClr val="accent6">
                <a:tint val="40000"/>
                <a:hueOff val="0"/>
                <a:satOff val="0"/>
                <a:lumOff val="0"/>
                <a:alphaOff val="0"/>
                <a:tint val="75000"/>
                <a:shade val="85000"/>
                <a:satMod val="230000"/>
              </a:schemeClr>
            </a:gs>
            <a:gs pos="25000">
              <a:schemeClr val="accent6">
                <a:tint val="40000"/>
                <a:hueOff val="0"/>
                <a:satOff val="0"/>
                <a:lumOff val="0"/>
                <a:alphaOff val="0"/>
                <a:tint val="90000"/>
                <a:shade val="70000"/>
                <a:satMod val="220000"/>
              </a:schemeClr>
            </a:gs>
            <a:gs pos="50000">
              <a:schemeClr val="accent6">
                <a:tint val="40000"/>
                <a:hueOff val="0"/>
                <a:satOff val="0"/>
                <a:lumOff val="0"/>
                <a:alphaOff val="0"/>
                <a:tint val="90000"/>
                <a:shade val="58000"/>
                <a:satMod val="225000"/>
              </a:schemeClr>
            </a:gs>
            <a:gs pos="65000">
              <a:schemeClr val="accent6">
                <a:tint val="40000"/>
                <a:hueOff val="0"/>
                <a:satOff val="0"/>
                <a:lumOff val="0"/>
                <a:alphaOff val="0"/>
                <a:tint val="90000"/>
                <a:shade val="58000"/>
                <a:satMod val="225000"/>
              </a:schemeClr>
            </a:gs>
            <a:gs pos="80000">
              <a:schemeClr val="accent6">
                <a:tint val="40000"/>
                <a:hueOff val="0"/>
                <a:satOff val="0"/>
                <a:lumOff val="0"/>
                <a:alphaOff val="0"/>
                <a:tint val="90000"/>
                <a:shade val="69000"/>
                <a:satMod val="220000"/>
              </a:schemeClr>
            </a:gs>
            <a:gs pos="100000">
              <a:schemeClr val="accent6">
                <a:tint val="40000"/>
                <a:hueOff val="0"/>
                <a:satOff val="0"/>
                <a:lumOff val="0"/>
                <a:alphaOff val="0"/>
                <a:tint val="77000"/>
                <a:shade val="80000"/>
                <a:satMod val="230000"/>
              </a:schemeClr>
            </a:gs>
          </a:gsLst>
          <a:lin ang="5400000" scaled="1"/>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831B1C74-7469-4F84-8BF5-344E488D0B81}">
      <dsp:nvSpPr>
        <dsp:cNvPr id="0" name=""/>
        <dsp:cNvSpPr/>
      </dsp:nvSpPr>
      <dsp:spPr>
        <a:xfrm>
          <a:off x="706452" y="4396000"/>
          <a:ext cx="196291" cy="196291"/>
        </a:xfrm>
        <a:prstGeom prst="ellipse">
          <a:avLst/>
        </a:prstGeom>
        <a:gradFill rotWithShape="0">
          <a:gsLst>
            <a:gs pos="0">
              <a:schemeClr val="accent6">
                <a:hueOff val="0"/>
                <a:satOff val="0"/>
                <a:lumOff val="0"/>
                <a:alphaOff val="0"/>
                <a:tint val="75000"/>
                <a:shade val="85000"/>
                <a:satMod val="230000"/>
              </a:schemeClr>
            </a:gs>
            <a:gs pos="25000">
              <a:schemeClr val="accent6">
                <a:hueOff val="0"/>
                <a:satOff val="0"/>
                <a:lumOff val="0"/>
                <a:alphaOff val="0"/>
                <a:tint val="90000"/>
                <a:shade val="70000"/>
                <a:satMod val="220000"/>
              </a:schemeClr>
            </a:gs>
            <a:gs pos="50000">
              <a:schemeClr val="accent6">
                <a:hueOff val="0"/>
                <a:satOff val="0"/>
                <a:lumOff val="0"/>
                <a:alphaOff val="0"/>
                <a:tint val="90000"/>
                <a:shade val="58000"/>
                <a:satMod val="225000"/>
              </a:schemeClr>
            </a:gs>
            <a:gs pos="65000">
              <a:schemeClr val="accent6">
                <a:hueOff val="0"/>
                <a:satOff val="0"/>
                <a:lumOff val="0"/>
                <a:alphaOff val="0"/>
                <a:tint val="90000"/>
                <a:shade val="58000"/>
                <a:satMod val="225000"/>
              </a:schemeClr>
            </a:gs>
            <a:gs pos="80000">
              <a:schemeClr val="accent6">
                <a:hueOff val="0"/>
                <a:satOff val="0"/>
                <a:lumOff val="0"/>
                <a:alphaOff val="0"/>
                <a:tint val="90000"/>
                <a:shade val="69000"/>
                <a:satMod val="220000"/>
              </a:schemeClr>
            </a:gs>
            <a:gs pos="100000">
              <a:schemeClr val="accent6">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F93A387-4C09-4160-95E8-A257E0FE855E}">
      <dsp:nvSpPr>
        <dsp:cNvPr id="0" name=""/>
        <dsp:cNvSpPr/>
      </dsp:nvSpPr>
      <dsp:spPr>
        <a:xfrm>
          <a:off x="471342" y="4963655"/>
          <a:ext cx="1784517" cy="33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011" tIns="0" rIns="0" bIns="0" numCol="1" spcCol="1270" anchor="t" anchorCtr="0">
          <a:noAutofit/>
        </a:bodyPr>
        <a:lstStyle/>
        <a:p>
          <a:pPr lvl="0" algn="l" defTabSz="889000">
            <a:lnSpc>
              <a:spcPct val="90000"/>
            </a:lnSpc>
            <a:spcBef>
              <a:spcPct val="0"/>
            </a:spcBef>
            <a:spcAft>
              <a:spcPct val="35000"/>
            </a:spcAft>
          </a:pPr>
          <a:r>
            <a:rPr lang="en-US" sz="2000" b="1" kern="1200" dirty="0" smtClean="0"/>
            <a:t>Information Architecture</a:t>
          </a:r>
          <a:endParaRPr lang="en-US" sz="2000" b="1" kern="1200" dirty="0"/>
        </a:p>
      </dsp:txBody>
      <dsp:txXfrm>
        <a:off x="471342" y="4963655"/>
        <a:ext cx="1784517" cy="330474"/>
      </dsp:txXfrm>
    </dsp:sp>
    <dsp:sp modelId="{C1878CE3-C4BF-4562-AA87-08C7E591CA44}">
      <dsp:nvSpPr>
        <dsp:cNvPr id="0" name=""/>
        <dsp:cNvSpPr/>
      </dsp:nvSpPr>
      <dsp:spPr>
        <a:xfrm>
          <a:off x="1768984" y="3375073"/>
          <a:ext cx="307238" cy="307238"/>
        </a:xfrm>
        <a:prstGeom prst="ellipse">
          <a:avLst/>
        </a:prstGeom>
        <a:gradFill rotWithShape="0">
          <a:gsLst>
            <a:gs pos="0">
              <a:schemeClr val="accent6">
                <a:hueOff val="0"/>
                <a:satOff val="0"/>
                <a:lumOff val="0"/>
                <a:alphaOff val="0"/>
                <a:tint val="75000"/>
                <a:shade val="85000"/>
                <a:satMod val="230000"/>
              </a:schemeClr>
            </a:gs>
            <a:gs pos="25000">
              <a:schemeClr val="accent6">
                <a:hueOff val="0"/>
                <a:satOff val="0"/>
                <a:lumOff val="0"/>
                <a:alphaOff val="0"/>
                <a:tint val="90000"/>
                <a:shade val="70000"/>
                <a:satMod val="220000"/>
              </a:schemeClr>
            </a:gs>
            <a:gs pos="50000">
              <a:schemeClr val="accent6">
                <a:hueOff val="0"/>
                <a:satOff val="0"/>
                <a:lumOff val="0"/>
                <a:alphaOff val="0"/>
                <a:tint val="90000"/>
                <a:shade val="58000"/>
                <a:satMod val="225000"/>
              </a:schemeClr>
            </a:gs>
            <a:gs pos="65000">
              <a:schemeClr val="accent6">
                <a:hueOff val="0"/>
                <a:satOff val="0"/>
                <a:lumOff val="0"/>
                <a:alphaOff val="0"/>
                <a:tint val="90000"/>
                <a:shade val="58000"/>
                <a:satMod val="225000"/>
              </a:schemeClr>
            </a:gs>
            <a:gs pos="80000">
              <a:schemeClr val="accent6">
                <a:hueOff val="0"/>
                <a:satOff val="0"/>
                <a:lumOff val="0"/>
                <a:alphaOff val="0"/>
                <a:tint val="90000"/>
                <a:shade val="69000"/>
                <a:satMod val="220000"/>
              </a:schemeClr>
            </a:gs>
            <a:gs pos="100000">
              <a:schemeClr val="accent6">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23E4CF4-13F5-498E-AA68-399E51C3F7A2}">
      <dsp:nvSpPr>
        <dsp:cNvPr id="0" name=""/>
        <dsp:cNvSpPr/>
      </dsp:nvSpPr>
      <dsp:spPr>
        <a:xfrm>
          <a:off x="1779452" y="3958331"/>
          <a:ext cx="1862194" cy="2234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99" tIns="0" rIns="0" bIns="0" numCol="1" spcCol="1270" anchor="t" anchorCtr="0">
          <a:noAutofit/>
        </a:bodyPr>
        <a:lstStyle/>
        <a:p>
          <a:pPr lvl="0" algn="l" defTabSz="889000">
            <a:lnSpc>
              <a:spcPct val="90000"/>
            </a:lnSpc>
            <a:spcBef>
              <a:spcPct val="0"/>
            </a:spcBef>
            <a:spcAft>
              <a:spcPct val="35000"/>
            </a:spcAft>
          </a:pPr>
          <a:r>
            <a:rPr lang="en-US" sz="2000" b="1" kern="1200" dirty="0" smtClean="0"/>
            <a:t>User Experience</a:t>
          </a:r>
          <a:endParaRPr lang="en-US" sz="2000" b="1" kern="1200" dirty="0"/>
        </a:p>
        <a:p>
          <a:pPr marL="171450" lvl="1" indent="-171450" algn="l" defTabSz="711200">
            <a:lnSpc>
              <a:spcPct val="90000"/>
            </a:lnSpc>
            <a:spcBef>
              <a:spcPct val="0"/>
            </a:spcBef>
            <a:spcAft>
              <a:spcPct val="15000"/>
            </a:spcAft>
            <a:buChar char="••"/>
          </a:pPr>
          <a:r>
            <a:rPr lang="en-US" sz="1600" b="1" kern="1200" dirty="0" smtClean="0"/>
            <a:t>Training</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Validation</a:t>
          </a:r>
          <a:endParaRPr lang="en-US" sz="1600" b="1" kern="1200" dirty="0"/>
        </a:p>
      </dsp:txBody>
      <dsp:txXfrm>
        <a:off x="1779452" y="3958331"/>
        <a:ext cx="1862194" cy="2234946"/>
      </dsp:txXfrm>
    </dsp:sp>
    <dsp:sp modelId="{EF5448C1-0815-4DBF-A823-19E6E7B56EBF}">
      <dsp:nvSpPr>
        <dsp:cNvPr id="0" name=""/>
        <dsp:cNvSpPr/>
      </dsp:nvSpPr>
      <dsp:spPr>
        <a:xfrm>
          <a:off x="3134488" y="2561104"/>
          <a:ext cx="409651" cy="409651"/>
        </a:xfrm>
        <a:prstGeom prst="ellipse">
          <a:avLst/>
        </a:prstGeom>
        <a:gradFill rotWithShape="0">
          <a:gsLst>
            <a:gs pos="0">
              <a:schemeClr val="accent6">
                <a:hueOff val="0"/>
                <a:satOff val="0"/>
                <a:lumOff val="0"/>
                <a:alphaOff val="0"/>
                <a:tint val="75000"/>
                <a:shade val="85000"/>
                <a:satMod val="230000"/>
              </a:schemeClr>
            </a:gs>
            <a:gs pos="25000">
              <a:schemeClr val="accent6">
                <a:hueOff val="0"/>
                <a:satOff val="0"/>
                <a:lumOff val="0"/>
                <a:alphaOff val="0"/>
                <a:tint val="90000"/>
                <a:shade val="70000"/>
                <a:satMod val="220000"/>
              </a:schemeClr>
            </a:gs>
            <a:gs pos="50000">
              <a:schemeClr val="accent6">
                <a:hueOff val="0"/>
                <a:satOff val="0"/>
                <a:lumOff val="0"/>
                <a:alphaOff val="0"/>
                <a:tint val="90000"/>
                <a:shade val="58000"/>
                <a:satMod val="225000"/>
              </a:schemeClr>
            </a:gs>
            <a:gs pos="65000">
              <a:schemeClr val="accent6">
                <a:hueOff val="0"/>
                <a:satOff val="0"/>
                <a:lumOff val="0"/>
                <a:alphaOff val="0"/>
                <a:tint val="90000"/>
                <a:shade val="58000"/>
                <a:satMod val="225000"/>
              </a:schemeClr>
            </a:gs>
            <a:gs pos="80000">
              <a:schemeClr val="accent6">
                <a:hueOff val="0"/>
                <a:satOff val="0"/>
                <a:lumOff val="0"/>
                <a:alphaOff val="0"/>
                <a:tint val="90000"/>
                <a:shade val="69000"/>
                <a:satMod val="220000"/>
              </a:schemeClr>
            </a:gs>
            <a:gs pos="100000">
              <a:schemeClr val="accent6">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259A671-D035-4C99-9B3F-DAF5FE33702A}">
      <dsp:nvSpPr>
        <dsp:cNvPr id="0" name=""/>
        <dsp:cNvSpPr/>
      </dsp:nvSpPr>
      <dsp:spPr>
        <a:xfrm>
          <a:off x="3114026" y="3366386"/>
          <a:ext cx="2165082" cy="145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66" tIns="0" rIns="0" bIns="0" numCol="1" spcCol="1270" anchor="t" anchorCtr="0">
          <a:noAutofit/>
        </a:bodyPr>
        <a:lstStyle/>
        <a:p>
          <a:pPr lvl="0" algn="l" defTabSz="889000">
            <a:lnSpc>
              <a:spcPct val="90000"/>
            </a:lnSpc>
            <a:spcBef>
              <a:spcPct val="0"/>
            </a:spcBef>
            <a:spcAft>
              <a:spcPct val="35000"/>
            </a:spcAft>
          </a:pPr>
          <a:r>
            <a:rPr lang="en-US" sz="2000" b="1" kern="1200" dirty="0" smtClean="0"/>
            <a:t>Branding &amp; Consistency</a:t>
          </a:r>
          <a:endParaRPr lang="en-US" sz="2000" b="1" kern="1200" dirty="0"/>
        </a:p>
        <a:p>
          <a:pPr marL="171450" lvl="1" indent="-171450" algn="l" defTabSz="711200">
            <a:lnSpc>
              <a:spcPct val="90000"/>
            </a:lnSpc>
            <a:spcBef>
              <a:spcPct val="0"/>
            </a:spcBef>
            <a:spcAft>
              <a:spcPct val="15000"/>
            </a:spcAft>
            <a:buChar char="••"/>
          </a:pPr>
          <a:r>
            <a:rPr lang="en-US" sz="1600" b="1" kern="1200" dirty="0" smtClean="0"/>
            <a:t>Master Pages</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Layouts</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Designers</a:t>
          </a:r>
          <a:endParaRPr lang="en-US" sz="1600" b="1" kern="1200" dirty="0"/>
        </a:p>
      </dsp:txBody>
      <dsp:txXfrm>
        <a:off x="3114026" y="3366386"/>
        <a:ext cx="2165082" cy="1450740"/>
      </dsp:txXfrm>
    </dsp:sp>
    <dsp:sp modelId="{8CA4C82E-3BF6-4FDB-B373-8C165AD1AA84}">
      <dsp:nvSpPr>
        <dsp:cNvPr id="0" name=""/>
        <dsp:cNvSpPr/>
      </dsp:nvSpPr>
      <dsp:spPr>
        <a:xfrm>
          <a:off x="4721887" y="1925292"/>
          <a:ext cx="529132" cy="529132"/>
        </a:xfrm>
        <a:prstGeom prst="ellipse">
          <a:avLst/>
        </a:prstGeom>
        <a:gradFill rotWithShape="0">
          <a:gsLst>
            <a:gs pos="0">
              <a:schemeClr val="accent6">
                <a:hueOff val="0"/>
                <a:satOff val="0"/>
                <a:lumOff val="0"/>
                <a:alphaOff val="0"/>
                <a:tint val="75000"/>
                <a:shade val="85000"/>
                <a:satMod val="230000"/>
              </a:schemeClr>
            </a:gs>
            <a:gs pos="25000">
              <a:schemeClr val="accent6">
                <a:hueOff val="0"/>
                <a:satOff val="0"/>
                <a:lumOff val="0"/>
                <a:alphaOff val="0"/>
                <a:tint val="90000"/>
                <a:shade val="70000"/>
                <a:satMod val="220000"/>
              </a:schemeClr>
            </a:gs>
            <a:gs pos="50000">
              <a:schemeClr val="accent6">
                <a:hueOff val="0"/>
                <a:satOff val="0"/>
                <a:lumOff val="0"/>
                <a:alphaOff val="0"/>
                <a:tint val="90000"/>
                <a:shade val="58000"/>
                <a:satMod val="225000"/>
              </a:schemeClr>
            </a:gs>
            <a:gs pos="65000">
              <a:schemeClr val="accent6">
                <a:hueOff val="0"/>
                <a:satOff val="0"/>
                <a:lumOff val="0"/>
                <a:alphaOff val="0"/>
                <a:tint val="90000"/>
                <a:shade val="58000"/>
                <a:satMod val="225000"/>
              </a:schemeClr>
            </a:gs>
            <a:gs pos="80000">
              <a:schemeClr val="accent6">
                <a:hueOff val="0"/>
                <a:satOff val="0"/>
                <a:lumOff val="0"/>
                <a:alphaOff val="0"/>
                <a:tint val="90000"/>
                <a:shade val="69000"/>
                <a:satMod val="220000"/>
              </a:schemeClr>
            </a:gs>
            <a:gs pos="100000">
              <a:schemeClr val="accent6">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AC18235-E346-4F4A-9EF8-8CBFEB0472D6}">
      <dsp:nvSpPr>
        <dsp:cNvPr id="0" name=""/>
        <dsp:cNvSpPr/>
      </dsp:nvSpPr>
      <dsp:spPr>
        <a:xfrm>
          <a:off x="4745186" y="2921518"/>
          <a:ext cx="2243625" cy="1517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377" tIns="0" rIns="0" bIns="0" numCol="1" spcCol="1270" anchor="t" anchorCtr="0">
          <a:noAutofit/>
        </a:bodyPr>
        <a:lstStyle/>
        <a:p>
          <a:pPr lvl="0" algn="l" defTabSz="889000">
            <a:lnSpc>
              <a:spcPct val="90000"/>
            </a:lnSpc>
            <a:spcBef>
              <a:spcPct val="0"/>
            </a:spcBef>
            <a:spcAft>
              <a:spcPct val="35000"/>
            </a:spcAft>
          </a:pPr>
          <a:r>
            <a:rPr lang="en-US" sz="2000" b="1" kern="1200" dirty="0" smtClean="0"/>
            <a:t>Site</a:t>
          </a:r>
        </a:p>
        <a:p>
          <a:pPr lvl="0" algn="l" defTabSz="889000">
            <a:lnSpc>
              <a:spcPct val="90000"/>
            </a:lnSpc>
            <a:spcBef>
              <a:spcPct val="0"/>
            </a:spcBef>
            <a:spcAft>
              <a:spcPct val="35000"/>
            </a:spcAft>
          </a:pPr>
          <a:r>
            <a:rPr lang="en-US" sz="2000" b="1" kern="1200" dirty="0" smtClean="0"/>
            <a:t>Provisioning</a:t>
          </a:r>
          <a:endParaRPr lang="en-US" sz="2000" b="1" kern="1200" dirty="0"/>
        </a:p>
        <a:p>
          <a:pPr marL="171450" lvl="1" indent="-171450" algn="l" defTabSz="711200">
            <a:lnSpc>
              <a:spcPct val="90000"/>
            </a:lnSpc>
            <a:spcBef>
              <a:spcPct val="0"/>
            </a:spcBef>
            <a:spcAft>
              <a:spcPct val="15000"/>
            </a:spcAft>
            <a:buChar char="••"/>
          </a:pPr>
          <a:r>
            <a:rPr lang="en-US" sz="1600" b="1" kern="1200" dirty="0" smtClean="0"/>
            <a:t>Security</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Ownership</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Quotas</a:t>
          </a:r>
          <a:endParaRPr lang="en-US" sz="1600" b="1" kern="1200" dirty="0"/>
        </a:p>
      </dsp:txBody>
      <dsp:txXfrm>
        <a:off x="4745186" y="2921518"/>
        <a:ext cx="2243625" cy="1517284"/>
      </dsp:txXfrm>
    </dsp:sp>
    <dsp:sp modelId="{7505F130-1DBD-4370-8004-F16ADD309A8B}">
      <dsp:nvSpPr>
        <dsp:cNvPr id="0" name=""/>
        <dsp:cNvSpPr/>
      </dsp:nvSpPr>
      <dsp:spPr>
        <a:xfrm>
          <a:off x="6356224" y="1500705"/>
          <a:ext cx="674217" cy="674217"/>
        </a:xfrm>
        <a:prstGeom prst="ellipse">
          <a:avLst/>
        </a:prstGeom>
        <a:gradFill rotWithShape="0">
          <a:gsLst>
            <a:gs pos="0">
              <a:schemeClr val="accent6">
                <a:hueOff val="0"/>
                <a:satOff val="0"/>
                <a:lumOff val="0"/>
                <a:alphaOff val="0"/>
                <a:tint val="75000"/>
                <a:shade val="85000"/>
                <a:satMod val="230000"/>
              </a:schemeClr>
            </a:gs>
            <a:gs pos="25000">
              <a:schemeClr val="accent6">
                <a:hueOff val="0"/>
                <a:satOff val="0"/>
                <a:lumOff val="0"/>
                <a:alphaOff val="0"/>
                <a:tint val="90000"/>
                <a:shade val="70000"/>
                <a:satMod val="220000"/>
              </a:schemeClr>
            </a:gs>
            <a:gs pos="50000">
              <a:schemeClr val="accent6">
                <a:hueOff val="0"/>
                <a:satOff val="0"/>
                <a:lumOff val="0"/>
                <a:alphaOff val="0"/>
                <a:tint val="90000"/>
                <a:shade val="58000"/>
                <a:satMod val="225000"/>
              </a:schemeClr>
            </a:gs>
            <a:gs pos="65000">
              <a:schemeClr val="accent6">
                <a:hueOff val="0"/>
                <a:satOff val="0"/>
                <a:lumOff val="0"/>
                <a:alphaOff val="0"/>
                <a:tint val="90000"/>
                <a:shade val="58000"/>
                <a:satMod val="225000"/>
              </a:schemeClr>
            </a:gs>
            <a:gs pos="80000">
              <a:schemeClr val="accent6">
                <a:hueOff val="0"/>
                <a:satOff val="0"/>
                <a:lumOff val="0"/>
                <a:alphaOff val="0"/>
                <a:tint val="90000"/>
                <a:shade val="69000"/>
                <a:satMod val="220000"/>
              </a:schemeClr>
            </a:gs>
            <a:gs pos="100000">
              <a:schemeClr val="accent6">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20C188A-0644-4FE6-8920-961CA0928D48}">
      <dsp:nvSpPr>
        <dsp:cNvPr id="0" name=""/>
        <dsp:cNvSpPr/>
      </dsp:nvSpPr>
      <dsp:spPr>
        <a:xfrm>
          <a:off x="6424960" y="3143955"/>
          <a:ext cx="2243625" cy="1313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7254" tIns="0" rIns="0" bIns="0" numCol="1" spcCol="1270" anchor="t" anchorCtr="0">
          <a:noAutofit/>
        </a:bodyPr>
        <a:lstStyle/>
        <a:p>
          <a:pPr lvl="0" algn="l" defTabSz="889000">
            <a:lnSpc>
              <a:spcPct val="90000"/>
            </a:lnSpc>
            <a:spcBef>
              <a:spcPct val="0"/>
            </a:spcBef>
            <a:spcAft>
              <a:spcPct val="35000"/>
            </a:spcAft>
          </a:pPr>
          <a:r>
            <a:rPr lang="en-US" sz="2000" b="1" kern="1200" dirty="0" smtClean="0"/>
            <a:t>Search &amp; Browse</a:t>
          </a:r>
          <a:endParaRPr lang="en-US" sz="2000" b="1" kern="1200" dirty="0"/>
        </a:p>
        <a:p>
          <a:pPr marL="171450" lvl="1" indent="-171450" algn="l" defTabSz="711200">
            <a:lnSpc>
              <a:spcPct val="90000"/>
            </a:lnSpc>
            <a:spcBef>
              <a:spcPct val="0"/>
            </a:spcBef>
            <a:spcAft>
              <a:spcPct val="15000"/>
            </a:spcAft>
            <a:buChar char="••"/>
          </a:pPr>
          <a:r>
            <a:rPr lang="en-US" sz="1600" b="1" kern="1200" dirty="0" smtClean="0"/>
            <a:t>Easy to find</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Enterprise Wide Strategies</a:t>
          </a:r>
          <a:endParaRPr lang="en-US" sz="1600" b="1" kern="1200" dirty="0"/>
        </a:p>
        <a:p>
          <a:pPr marL="171450" lvl="1" indent="-171450" algn="l" defTabSz="711200">
            <a:lnSpc>
              <a:spcPct val="90000"/>
            </a:lnSpc>
            <a:spcBef>
              <a:spcPct val="0"/>
            </a:spcBef>
            <a:spcAft>
              <a:spcPct val="15000"/>
            </a:spcAft>
            <a:buChar char="••"/>
          </a:pPr>
          <a:r>
            <a:rPr lang="en-US" sz="1600" b="1" kern="1200" dirty="0" smtClean="0"/>
            <a:t>Content Types</a:t>
          </a:r>
          <a:endParaRPr lang="en-US" sz="1600" b="1" kern="1200" dirty="0"/>
        </a:p>
      </dsp:txBody>
      <dsp:txXfrm>
        <a:off x="6424960" y="3143955"/>
        <a:ext cx="2243625" cy="131354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07 - Organizing and Governing Information</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07 - Organizing and Governing Information</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a:xfrm>
            <a:off x="787400" y="479425"/>
            <a:ext cx="5765800" cy="4325938"/>
          </a:xfrm>
        </p:spPr>
      </p:sp>
      <p:sp>
        <p:nvSpPr>
          <p:cNvPr id="7" name="Notes Placeholder 6"/>
          <p:cNvSpPr>
            <a:spLocks noGrp="1"/>
          </p:cNvSpPr>
          <p:nvPr>
            <p:ph type="body" idx="1"/>
          </p:nvPr>
        </p:nvSpPr>
        <p:spPr/>
        <p:txBody>
          <a:bodyPr>
            <a:normAutofit/>
          </a:bodyPr>
          <a:lstStyle/>
          <a:p>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Lots</a:t>
            </a:r>
            <a:r>
              <a:rPr lang="en-US" b="0" baseline="0" dirty="0" smtClean="0"/>
              <a:t> of ways to find out the content that should be in the portal.</a:t>
            </a:r>
          </a:p>
          <a:p>
            <a:pPr>
              <a:buFont typeface="Arial" pitchFamily="34" charset="0"/>
              <a:buChar char="•"/>
            </a:pPr>
            <a:r>
              <a:rPr lang="en-US" b="0" baseline="0" dirty="0" smtClean="0"/>
              <a:t>Surveys</a:t>
            </a:r>
          </a:p>
          <a:p>
            <a:pPr>
              <a:buFont typeface="Arial" pitchFamily="34" charset="0"/>
              <a:buChar char="•"/>
            </a:pPr>
            <a:r>
              <a:rPr lang="en-US" b="0" baseline="0" dirty="0" smtClean="0"/>
              <a:t>Interviews</a:t>
            </a:r>
          </a:p>
          <a:p>
            <a:pPr>
              <a:buFont typeface="Arial" pitchFamily="34" charset="0"/>
              <a:buChar char="•"/>
            </a:pPr>
            <a:r>
              <a:rPr lang="en-US" b="0" baseline="0" dirty="0" smtClean="0"/>
              <a:t>Review of existing applications</a:t>
            </a:r>
          </a:p>
          <a:p>
            <a:pPr>
              <a:buFont typeface="Arial" pitchFamily="34" charset="0"/>
              <a:buChar char="•"/>
            </a:pPr>
            <a:r>
              <a:rPr lang="en-US" b="0" baseline="0" dirty="0" smtClean="0"/>
              <a:t>Review of usage logs</a:t>
            </a:r>
          </a:p>
          <a:p>
            <a:pPr>
              <a:buFont typeface="Arial" pitchFamily="34" charset="0"/>
              <a:buChar char="•"/>
            </a:pPr>
            <a:r>
              <a:rPr lang="en-US" b="0" baseline="0" dirty="0" smtClean="0"/>
              <a:t>New functionality request</a:t>
            </a:r>
          </a:p>
          <a:p>
            <a:pPr>
              <a:buFont typeface="Arial" pitchFamily="34" charset="0"/>
              <a:buChar char="•"/>
            </a:pPr>
            <a:endParaRPr lang="en-US" b="0" baseline="0" dirty="0" smtClean="0"/>
          </a:p>
          <a:p>
            <a:pPr>
              <a:buFont typeface="Arial" pitchFamily="34" charset="0"/>
              <a:buNone/>
            </a:pPr>
            <a:r>
              <a:rPr lang="en-US" b="0" baseline="0" dirty="0" smtClean="0"/>
              <a:t>One thing to keep in mind though.  Even if you interview 10,000 employees and they all say that the portal needs to be more like their favorite video game that doesn’t make them right.  It is your job as the portal committee to take all of their ideas and weed out the bad ones.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This is a technique for keeping</a:t>
            </a:r>
            <a:r>
              <a:rPr lang="en-US" b="0" baseline="0" dirty="0" smtClean="0"/>
              <a:t> your portal fresh.  Don’t create sites without assigning a site owner.  If people want a site </a:t>
            </a:r>
            <a:r>
              <a:rPr lang="en-US" b="0" baseline="0" smtClean="0"/>
              <a:t>that lists </a:t>
            </a:r>
            <a:r>
              <a:rPr lang="en-US" b="0" baseline="0" dirty="0" smtClean="0"/>
              <a:t>the lunch room menu then who is in charge of the site?  If no one wants the responsibility then the site doesn’t get created.  A lunch menu isn’t much good if it isn’t updated every day.  Who’s job is it?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dirty="0" smtClean="0"/>
              <a:t>The Governance</a:t>
            </a:r>
            <a:r>
              <a:rPr lang="en-US" b="0" baseline="0" dirty="0" smtClean="0"/>
              <a:t> committee is responsible for the portal once it has been deployed.  You want to change the homepage?  Governance committee needs to approve.  Anything that effects everyone in the portal needs to go through the committee.  They should also be responsible for making sure the portal is being used in compliance with usage policies.  They can also be the arm that communicates to the community about things happening in the portal.</a:t>
            </a:r>
          </a:p>
          <a:p>
            <a:pPr algn="l"/>
            <a:r>
              <a:rPr lang="en-US" b="0" baseline="0" dirty="0" smtClean="0"/>
              <a:t/>
            </a:r>
            <a:br>
              <a:rPr lang="en-US" b="0" baseline="0" dirty="0" smtClean="0"/>
            </a:br>
            <a:r>
              <a:rPr lang="en-US" b="0" baseline="0" dirty="0" smtClean="0"/>
              <a:t>Why are they important?  Many portals we see are not managed, and what happens? Easy example.  A manager wants a link to their reports on the homepage of the portal.  So they ask the web master.  The web master has no authority to tell them no. The link gets added.  Repeat that a few times a month for 6 months and what do you have?  A home page that is a giant mess.  Now if you had a governance committee that was supported by the executives what would happen?  The new links would have to pass in front of them.  And they would have the authority to say no.</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In your portal project</a:t>
            </a:r>
            <a:r>
              <a:rPr lang="en-US" b="0" baseline="0" dirty="0" smtClean="0"/>
              <a:t> you need to define success.  How do you know when the portal is done?  You can’t call the project a complete success unless you start it with some quantifiable goals.</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One of the</a:t>
            </a:r>
            <a:r>
              <a:rPr lang="en-US" b="0" baseline="0" dirty="0" smtClean="0"/>
              <a:t> main objectives here is to keep the portal project relevant.  A lot of companies have lots of projects going on at any given time.  You need to make sure that your SharePoint project stays high on that list.  That is the only way you continue to get your funding and resources.  What is the best way to do this?  Make sure the portal is tied to current business objectives.</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b="0" dirty="0" smtClean="0"/>
              <a:t>SharePoint</a:t>
            </a:r>
            <a:r>
              <a:rPr lang="en-US" b="0" baseline="0" dirty="0" smtClean="0"/>
              <a:t> is never truly done.  The cycle is ever repeating in successful deployments.  Your initial design committee may run through it the first pass but what about once it goes live?  Hopefully you have your governance committee who is responsible for the portal after launch.</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r>
              <a:rPr lang="en-US" b="0" dirty="0" smtClean="0"/>
              <a:t>These are the key elements</a:t>
            </a:r>
            <a:r>
              <a:rPr lang="en-US" b="0" baseline="0" dirty="0" smtClean="0"/>
              <a:t> you should be thinking through as you tackle that portal project.  And they do build on each other. </a:t>
            </a:r>
            <a:r>
              <a:rPr lang="en-US" b="0" baseline="0" smtClean="0"/>
              <a:t>So, </a:t>
            </a:r>
            <a:r>
              <a:rPr lang="en-US" b="0" baseline="0" dirty="0" smtClean="0"/>
              <a:t>be sure to think all the way through things.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Taxonomy</a:t>
            </a:r>
            <a:r>
              <a:rPr lang="en-US" b="0" baseline="0" dirty="0" smtClean="0"/>
              <a:t> is the organization and classification of content.  In other words taxonomy is how we are going to organize the portals, site, and content so our users can find things.  So an example might be, “where is the help desk site?”.  Why do our users go to the portal rather than seeing departments.  Under what departments would we find Information Systems?  Then below IS would be the help desk site.  A nice logical structure like this makes discovery of content very simple even for a user unfamiliar with the site.</a:t>
            </a:r>
          </a:p>
          <a:p>
            <a:endParaRPr lang="en-US" b="0" baseline="0" dirty="0" smtClean="0"/>
          </a:p>
          <a:p>
            <a:r>
              <a:rPr lang="en-US" b="0" baseline="0" dirty="0" smtClean="0"/>
              <a:t>In this module we are going to explore the various types of taxonomies available and methods for creating one that fits our company.  Then we will look into Governance for maintaining and growing our portal over time.  Finally, we will discuss how you could structure your portal project as a whole.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bullet point explains it well.  Generally</a:t>
            </a:r>
            <a:r>
              <a:rPr lang="en-US" b="0" baseline="0" dirty="0" smtClean="0"/>
              <a:t> a portal is put in place to provide the user community access to information they need to do their jobs.  If the information is just one big pile of information overload then you have failed.  You need something that allows users to quickly find what they are looking for.</a:t>
            </a:r>
          </a:p>
          <a:p>
            <a:endParaRPr lang="en-US" b="0" baseline="0" dirty="0" smtClean="0"/>
          </a:p>
          <a:p>
            <a:r>
              <a:rPr lang="en-US" b="0" baseline="0" dirty="0" smtClean="0"/>
              <a:t>Also, another common mistake that is made is spending all of your efforts making a strong taxonomy but then ignoring search.  Some of your users will never click a link.  They will only use search.  Make sure you put some effort into making search as awesome you can.</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fontScale="925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400" b="0" kern="1200" dirty="0" smtClean="0">
                <a:solidFill>
                  <a:schemeClr val="tx1"/>
                </a:solidFill>
                <a:latin typeface="Arial" charset="0"/>
                <a:ea typeface="+mn-ea"/>
                <a:cs typeface="+mn-cs"/>
              </a:rPr>
              <a:t>Business units – This is where a lot of people start.  They get out their org chart and then organize</a:t>
            </a:r>
            <a:r>
              <a:rPr lang="en-US" sz="1400" b="0" kern="1200" baseline="0" dirty="0" smtClean="0">
                <a:solidFill>
                  <a:schemeClr val="tx1"/>
                </a:solidFill>
                <a:latin typeface="Arial" charset="0"/>
                <a:ea typeface="+mn-ea"/>
                <a:cs typeface="+mn-cs"/>
              </a:rPr>
              <a:t> SharePoint just like that.  Why isn’t that a good idea?  In most companies the org chart changes weekly.  If that is the case are you going to reorganize SharePoint every time?  Sounds almost impossible for users to keep up with.   This week IT reports to finance, next week IT reports to operations.  Hard to remember.  If IT is a stand alone entity in the portal then it doesn’t matter.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0" kern="1200" baseline="0" dirty="0" smtClean="0">
                <a:solidFill>
                  <a:schemeClr val="tx1"/>
                </a:solidFill>
                <a:latin typeface="Arial" charset="0"/>
                <a:ea typeface="+mn-ea"/>
                <a:cs typeface="+mn-cs"/>
              </a:rPr>
              <a:t>Subject based – Think the library of Congress or the yellow pages.  These can work well if you can come up with a few concise subject groups to put things under.  This is very hard to do it in most organizations.  And if you end up with any more than about 7 subjects, the portal becomes too hard for your users to navigate.</a:t>
            </a:r>
            <a:endParaRPr lang="en-US" sz="1400" b="0" kern="120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0" kern="1200" dirty="0" smtClean="0">
                <a:solidFill>
                  <a:schemeClr val="tx1"/>
                </a:solidFill>
                <a:latin typeface="Arial" charset="0"/>
                <a:ea typeface="+mn-ea"/>
                <a:cs typeface="+mn-cs"/>
              </a:rPr>
              <a:t>Functional</a:t>
            </a:r>
            <a:r>
              <a:rPr lang="en-US" sz="1400" b="0" kern="1200" baseline="0" dirty="0" smtClean="0">
                <a:solidFill>
                  <a:schemeClr val="tx1"/>
                </a:solidFill>
                <a:latin typeface="Arial" charset="0"/>
                <a:ea typeface="+mn-ea"/>
                <a:cs typeface="+mn-cs"/>
              </a:rPr>
              <a:t>  - New Product development, Manufacturing, customer service, and then distribution .  This can make things easy to find as a lot of companies are already divided in this manor.  </a:t>
            </a:r>
            <a:endParaRPr lang="en-US" sz="1400" b="0" kern="120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0" kern="1200" dirty="0" smtClean="0">
                <a:solidFill>
                  <a:schemeClr val="tx1"/>
                </a:solidFill>
                <a:latin typeface="Arial" charset="0"/>
                <a:ea typeface="+mn-ea"/>
                <a:cs typeface="+mn-cs"/>
              </a:rPr>
              <a:t>A lot of companies go with a business unit taxonomy at the top level and then switch</a:t>
            </a:r>
            <a:r>
              <a:rPr lang="en-US" sz="1400" b="0" kern="1200" baseline="0" dirty="0" smtClean="0">
                <a:solidFill>
                  <a:schemeClr val="tx1"/>
                </a:solidFill>
                <a:latin typeface="Arial" charset="0"/>
                <a:ea typeface="+mn-ea"/>
                <a:cs typeface="+mn-cs"/>
              </a:rPr>
              <a:t> to a </a:t>
            </a:r>
            <a:r>
              <a:rPr lang="en-US" sz="1400" b="0" kern="1200" dirty="0" smtClean="0">
                <a:solidFill>
                  <a:schemeClr val="tx1"/>
                </a:solidFill>
                <a:latin typeface="Arial" charset="0"/>
                <a:ea typeface="+mn-ea"/>
                <a:cs typeface="+mn-cs"/>
              </a:rPr>
              <a:t>functional or subject based as they work down the hierarchy.  </a:t>
            </a:r>
          </a:p>
          <a:p>
            <a:endParaRPr lang="en-US" b="0" dirty="0"/>
          </a:p>
        </p:txBody>
      </p:sp>
      <p:sp>
        <p:nvSpPr>
          <p:cNvPr id="5" name="Footer Placeholder 4"/>
          <p:cNvSpPr>
            <a:spLocks noGrp="1"/>
          </p:cNvSpPr>
          <p:nvPr>
            <p:ph type="ftr" sz="quarter" idx="11"/>
          </p:nvPr>
        </p:nvSpPr>
        <p:spPr/>
        <p:txBody>
          <a:bodyPr/>
          <a:lstStyle/>
          <a:p>
            <a:pPr>
              <a:defRPr/>
            </a:pPr>
            <a:r>
              <a:rPr lang="en-US" smtClean="0"/>
              <a:t>© 2008 Ted Pattison Group, Inc - All Rights Reserved</a:t>
            </a:r>
            <a:endParaRPr lang="en-US"/>
          </a:p>
        </p:txBody>
      </p:sp>
      <p:sp>
        <p:nvSpPr>
          <p:cNvPr id="6" name="Slide Number Placeholder 5"/>
          <p:cNvSpPr>
            <a:spLocks noGrp="1"/>
          </p:cNvSpPr>
          <p:nvPr>
            <p:ph type="sldNum" sz="quarter" idx="12"/>
          </p:nvPr>
        </p:nvSpPr>
        <p:spPr/>
        <p:txBody>
          <a:bodyPr/>
          <a:lstStyle/>
          <a:p>
            <a:pPr>
              <a:defRPr/>
            </a:pPr>
            <a:fld id="{800404E2-8F5E-415F-86C8-99A9E6019CCA}"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There</a:t>
            </a:r>
            <a:r>
              <a:rPr lang="en-US" b="0" baseline="0" dirty="0" smtClean="0"/>
              <a:t> are lots of methods.  These are just 3 of the more common ones.  They are covered in detail in the next few slides. </a:t>
            </a:r>
          </a:p>
          <a:p>
            <a:endParaRPr lang="en-US" b="0" baseline="0" dirty="0" smtClean="0"/>
          </a:p>
          <a:p>
            <a:r>
              <a:rPr lang="en-US" b="0" baseline="0" dirty="0" smtClean="0"/>
              <a:t>The key to whichever of these methods you use is to go get feedback from the stakeholders.  Don’t sit in your glass bowl and decide the taxonomy and what information should be in the portal yourself.  Talk to those who are going to use the portal.  More details to come.</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Card</a:t>
            </a:r>
            <a:r>
              <a:rPr lang="en-US" b="0" baseline="0" dirty="0" smtClean="0"/>
              <a:t> sorting works well once you have discovered what content needs to go into the portal.  You can then write each item on an index card.  Then you have your users organize the cards in a logical manner of how they would associate things.  Once they do, you capture that information.  Then you repeat for other users.  When you have gathered enough information from these exercises you can start to do cluster analysis to help to determine the best setup that makes sense to the most people. There is also some software available to help you do the analysis.</a:t>
            </a:r>
          </a:p>
          <a:p>
            <a:endParaRPr lang="en-US" b="0" baseline="0" dirty="0" smtClean="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This</a:t>
            </a:r>
            <a:r>
              <a:rPr lang="en-US" b="0" baseline="0" dirty="0" smtClean="0"/>
              <a:t> is a very tempting method to use.  Just buy a generic taxonomy and then fit your data to it.  Yuck!  Sometimes looking at how another company or one of the templates is organized might help you get started, or make sure you covered everything. But don’t just do that because they did.</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This is our preferred</a:t>
            </a:r>
            <a:r>
              <a:rPr lang="en-US" b="0" baseline="0" dirty="0" smtClean="0"/>
              <a:t> method.  Create an information design team.  Then have that team be responsible for doing interviews, surveys, and meetings with all of the stakeholders.  Who are the stakeholders?  Well this will of course include project sponsors and lots of people with Cs in their titles.  But don’t forget the little guy either.  Those who are going to use the portal day in and day out.  They like having a say in the process also.  </a:t>
            </a:r>
            <a:endParaRPr lang="en-US"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Organizing and Governing the Portal Information</a:t>
            </a:r>
          </a:p>
        </p:txBody>
      </p:sp>
      <p:sp>
        <p:nvSpPr>
          <p:cNvPr id="3" name="Subtitle 2"/>
          <p:cNvSpPr>
            <a:spLocks noGrp="1"/>
          </p:cNvSpPr>
          <p:nvPr>
            <p:ph type="subTitle" idx="1"/>
          </p:nvPr>
        </p:nvSpPr>
        <p:spPr/>
        <p:txBody>
          <a:bodyPr/>
          <a:lstStyle/>
          <a:p>
            <a:r>
              <a:rPr lang="en-US" dirty="0" smtClean="0"/>
              <a:t>Module 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Content</a:t>
            </a:r>
            <a:endParaRPr lang="en-US" dirty="0"/>
          </a:p>
        </p:txBody>
      </p:sp>
      <p:sp>
        <p:nvSpPr>
          <p:cNvPr id="3" name="Content Placeholder 2"/>
          <p:cNvSpPr>
            <a:spLocks noGrp="1"/>
          </p:cNvSpPr>
          <p:nvPr>
            <p:ph idx="1"/>
          </p:nvPr>
        </p:nvSpPr>
        <p:spPr/>
        <p:txBody>
          <a:bodyPr/>
          <a:lstStyle/>
          <a:p>
            <a:r>
              <a:rPr lang="en-US" dirty="0" smtClean="0"/>
              <a:t>Combine team knowledge with interviews</a:t>
            </a:r>
          </a:p>
          <a:p>
            <a:pPr lvl="1"/>
            <a:r>
              <a:rPr lang="en-US" dirty="0" smtClean="0"/>
              <a:t>Can be surveys or even log parsing</a:t>
            </a:r>
          </a:p>
          <a:p>
            <a:pPr lvl="1"/>
            <a:r>
              <a:rPr lang="en-US" dirty="0" smtClean="0"/>
              <a:t>Take all of the opinions you can get</a:t>
            </a:r>
          </a:p>
          <a:p>
            <a:pPr lvl="1"/>
            <a:r>
              <a:rPr lang="en-US" dirty="0" smtClean="0"/>
              <a:t>Don’t feel obligated to use their ideas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Owners</a:t>
            </a:r>
            <a:endParaRPr lang="en-US" dirty="0"/>
          </a:p>
        </p:txBody>
      </p:sp>
      <p:sp>
        <p:nvSpPr>
          <p:cNvPr id="3" name="Content Placeholder 2"/>
          <p:cNvSpPr>
            <a:spLocks noGrp="1"/>
          </p:cNvSpPr>
          <p:nvPr>
            <p:ph idx="1"/>
          </p:nvPr>
        </p:nvSpPr>
        <p:spPr/>
        <p:txBody>
          <a:bodyPr/>
          <a:lstStyle/>
          <a:p>
            <a:r>
              <a:rPr lang="en-US" dirty="0" smtClean="0"/>
              <a:t>Responsible for content of site</a:t>
            </a:r>
          </a:p>
          <a:p>
            <a:r>
              <a:rPr lang="en-US" dirty="0" smtClean="0"/>
              <a:t>New Site</a:t>
            </a:r>
          </a:p>
          <a:p>
            <a:pPr lvl="1"/>
            <a:r>
              <a:rPr lang="en-US" dirty="0" smtClean="0"/>
              <a:t>No Owner – No Site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Governance Committee</a:t>
            </a:r>
            <a:endParaRPr lang="en-US" dirty="0"/>
          </a:p>
        </p:txBody>
      </p:sp>
      <p:sp>
        <p:nvSpPr>
          <p:cNvPr id="3" name="Content Placeholder 2"/>
          <p:cNvSpPr>
            <a:spLocks noGrp="1"/>
          </p:cNvSpPr>
          <p:nvPr>
            <p:ph idx="1"/>
          </p:nvPr>
        </p:nvSpPr>
        <p:spPr/>
        <p:txBody>
          <a:bodyPr/>
          <a:lstStyle/>
          <a:p>
            <a:r>
              <a:rPr lang="en-US" dirty="0" smtClean="0"/>
              <a:t>Look at your taxonomy team for members</a:t>
            </a:r>
          </a:p>
          <a:p>
            <a:r>
              <a:rPr lang="en-US" dirty="0" smtClean="0"/>
              <a:t>Committee has responsibilities</a:t>
            </a:r>
          </a:p>
          <a:p>
            <a:pPr lvl="1"/>
            <a:r>
              <a:rPr lang="en-US" dirty="0" smtClean="0"/>
              <a:t>Establishing policies</a:t>
            </a:r>
          </a:p>
          <a:p>
            <a:pPr lvl="2">
              <a:buFont typeface="Arial" pitchFamily="34" charset="0"/>
              <a:buChar char="•"/>
            </a:pPr>
            <a:r>
              <a:rPr lang="en-US" b="0" dirty="0" smtClean="0">
                <a:latin typeface="Arial" pitchFamily="34" charset="0"/>
                <a:cs typeface="Arial" pitchFamily="34" charset="0"/>
              </a:rPr>
              <a:t>Change control</a:t>
            </a:r>
          </a:p>
          <a:p>
            <a:pPr lvl="2">
              <a:buFont typeface="Arial" pitchFamily="34" charset="0"/>
              <a:buChar char="•"/>
            </a:pPr>
            <a:r>
              <a:rPr lang="en-US" b="0" dirty="0" smtClean="0">
                <a:latin typeface="Arial" pitchFamily="34" charset="0"/>
                <a:cs typeface="Arial" pitchFamily="34" charset="0"/>
              </a:rPr>
              <a:t>New development</a:t>
            </a:r>
          </a:p>
          <a:p>
            <a:pPr lvl="2">
              <a:buFont typeface="Arial" pitchFamily="34" charset="0"/>
              <a:buChar char="•"/>
            </a:pPr>
            <a:r>
              <a:rPr lang="en-US" b="0" dirty="0" smtClean="0">
                <a:latin typeface="Arial" pitchFamily="34" charset="0"/>
                <a:cs typeface="Arial" pitchFamily="34" charset="0"/>
              </a:rPr>
              <a:t>Scope of control</a:t>
            </a:r>
          </a:p>
          <a:p>
            <a:pPr lvl="1"/>
            <a:r>
              <a:rPr lang="en-US" dirty="0" smtClean="0"/>
              <a:t>Meeting to discuss portal</a:t>
            </a:r>
          </a:p>
          <a:p>
            <a:pPr lvl="1"/>
            <a:r>
              <a:rPr lang="en-US" dirty="0" smtClean="0"/>
              <a:t>Communicating SLAs to users</a:t>
            </a:r>
          </a:p>
          <a:p>
            <a:pPr lvl="1"/>
            <a:r>
              <a:rPr lang="en-US" dirty="0" smtClean="0"/>
              <a:t>Enforcement of policies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Success</a:t>
            </a:r>
            <a:endParaRPr lang="en-US" dirty="0"/>
          </a:p>
        </p:txBody>
      </p:sp>
      <p:sp>
        <p:nvSpPr>
          <p:cNvPr id="3" name="Content Placeholder 2"/>
          <p:cNvSpPr>
            <a:spLocks noGrp="1"/>
          </p:cNvSpPr>
          <p:nvPr>
            <p:ph idx="1"/>
          </p:nvPr>
        </p:nvSpPr>
        <p:spPr/>
        <p:txBody>
          <a:bodyPr/>
          <a:lstStyle/>
          <a:p>
            <a:r>
              <a:rPr lang="en-US" dirty="0" smtClean="0"/>
              <a:t>What is success?</a:t>
            </a:r>
          </a:p>
          <a:p>
            <a:r>
              <a:rPr lang="en-US" dirty="0" smtClean="0"/>
              <a:t>Different for everyone</a:t>
            </a:r>
          </a:p>
          <a:p>
            <a:pPr lvl="1"/>
            <a:r>
              <a:rPr lang="en-US" dirty="0" smtClean="0"/>
              <a:t>Could be usage?</a:t>
            </a:r>
          </a:p>
          <a:p>
            <a:pPr lvl="1"/>
            <a:r>
              <a:rPr lang="en-US" dirty="0" smtClean="0"/>
              <a:t>Ability to shutdown a file server or app?</a:t>
            </a:r>
          </a:p>
          <a:p>
            <a:pPr lvl="1"/>
            <a:r>
              <a:rPr lang="en-US" dirty="0" smtClean="0"/>
              <a:t>New functionality?</a:t>
            </a:r>
          </a:p>
          <a:p>
            <a:r>
              <a:rPr lang="en-US" dirty="0" smtClean="0"/>
              <a:t>What were your goals for SharePoint?</a:t>
            </a:r>
          </a:p>
          <a:p>
            <a:pPr>
              <a:buNone/>
            </a:pP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Goals Early</a:t>
            </a:r>
            <a:endParaRPr lang="en-US" dirty="0"/>
          </a:p>
        </p:txBody>
      </p:sp>
      <p:sp>
        <p:nvSpPr>
          <p:cNvPr id="3" name="Content Placeholder 2"/>
          <p:cNvSpPr>
            <a:spLocks noGrp="1"/>
          </p:cNvSpPr>
          <p:nvPr>
            <p:ph idx="1"/>
          </p:nvPr>
        </p:nvSpPr>
        <p:spPr/>
        <p:txBody>
          <a:bodyPr/>
          <a:lstStyle/>
          <a:p>
            <a:pPr>
              <a:buNone/>
            </a:pPr>
            <a:r>
              <a:rPr lang="en-US" dirty="0" smtClean="0"/>
              <a:t>Goals</a:t>
            </a:r>
          </a:p>
          <a:p>
            <a:r>
              <a:rPr lang="en-US" dirty="0" smtClean="0"/>
              <a:t>They should be clearly stated</a:t>
            </a:r>
          </a:p>
          <a:p>
            <a:r>
              <a:rPr lang="en-US" dirty="0" smtClean="0"/>
              <a:t>They should be tied to business objectives</a:t>
            </a:r>
          </a:p>
          <a:p>
            <a:r>
              <a:rPr lang="en-US" dirty="0" smtClean="0"/>
              <a:t>They should be quantifiable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a:t>
            </a:r>
            <a:endParaRPr lang="en-US" dirty="0"/>
          </a:p>
        </p:txBody>
      </p:sp>
      <p:graphicFrame>
        <p:nvGraphicFramePr>
          <p:cNvPr id="4" name="Content Placeholder 3"/>
          <p:cNvGraphicFramePr>
            <a:graphicFrameLocks noGrp="1"/>
          </p:cNvGraphicFramePr>
          <p:nvPr>
            <p:ph idx="1"/>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Path to Success</a:t>
            </a:r>
            <a:endParaRPr lang="en-US" dirty="0"/>
          </a:p>
        </p:txBody>
      </p:sp>
      <p:graphicFrame>
        <p:nvGraphicFramePr>
          <p:cNvPr id="4" name="Content Placeholder 3"/>
          <p:cNvGraphicFramePr>
            <a:graphicFrameLocks noGrp="1"/>
          </p:cNvGraphicFramePr>
          <p:nvPr>
            <p:ph idx="1"/>
          </p:nvPr>
        </p:nvGraphicFramePr>
        <p:xfrm>
          <a:off x="304800" y="664723"/>
          <a:ext cx="8534400" cy="6193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Taxonomy </a:t>
            </a:r>
          </a:p>
          <a:p>
            <a:r>
              <a:rPr lang="en-US" dirty="0" smtClean="0"/>
              <a:t>Governance Committee</a:t>
            </a:r>
          </a:p>
          <a:p>
            <a:r>
              <a:rPr lang="en-US" dirty="0" smtClean="0"/>
              <a:t>Planning for the SharePoint Project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taxonomy? </a:t>
            </a:r>
            <a:endParaRPr lang="en-US" dirty="0"/>
          </a:p>
        </p:txBody>
      </p:sp>
      <p:sp>
        <p:nvSpPr>
          <p:cNvPr id="3" name="Content Placeholder 2"/>
          <p:cNvSpPr>
            <a:spLocks noGrp="1"/>
          </p:cNvSpPr>
          <p:nvPr>
            <p:ph idx="1"/>
          </p:nvPr>
        </p:nvSpPr>
        <p:spPr/>
        <p:txBody>
          <a:bodyPr/>
          <a:lstStyle/>
          <a:p>
            <a:r>
              <a:rPr lang="en-US" dirty="0" smtClean="0"/>
              <a:t>Think back to biology class</a:t>
            </a:r>
          </a:p>
          <a:p>
            <a:pPr lvl="1"/>
            <a:r>
              <a:rPr lang="en-US" dirty="0" smtClean="0"/>
              <a:t>Kingdom, Phylum, Class, Order, Family, Genus, Species</a:t>
            </a:r>
          </a:p>
          <a:p>
            <a:r>
              <a:rPr lang="en-US" dirty="0" smtClean="0"/>
              <a:t>For portal purposes it is the classification and organization of the content</a:t>
            </a:r>
          </a:p>
          <a:p>
            <a:pPr lvl="1"/>
            <a:r>
              <a:rPr lang="en-US" dirty="0" smtClean="0"/>
              <a:t>Document, HR, Policy, 2007, Time Off Request</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taxonomy so important?</a:t>
            </a:r>
            <a:endParaRPr lang="en-US" dirty="0"/>
          </a:p>
        </p:txBody>
      </p:sp>
      <p:sp>
        <p:nvSpPr>
          <p:cNvPr id="3" name="Content Placeholder 2"/>
          <p:cNvSpPr>
            <a:spLocks noGrp="1"/>
          </p:cNvSpPr>
          <p:nvPr>
            <p:ph idx="1"/>
          </p:nvPr>
        </p:nvSpPr>
        <p:spPr/>
        <p:txBody>
          <a:bodyPr/>
          <a:lstStyle/>
          <a:p>
            <a:r>
              <a:rPr lang="en-US" dirty="0" smtClean="0"/>
              <a:t>The portal is going to be a wasted project if the users cannot find the information that has been stored there.  </a:t>
            </a:r>
          </a:p>
          <a:p>
            <a:endParaRPr lang="en-US" dirty="0" smtClean="0"/>
          </a:p>
          <a:p>
            <a:r>
              <a:rPr lang="en-US" dirty="0" smtClean="0"/>
              <a:t>Don’t forget search</a:t>
            </a:r>
          </a:p>
          <a:p>
            <a:pPr lvl="1"/>
            <a:r>
              <a:rPr lang="en-US" dirty="0" smtClean="0"/>
              <a:t>50% of users navigate</a:t>
            </a:r>
          </a:p>
          <a:p>
            <a:pPr lvl="1"/>
            <a:r>
              <a:rPr lang="en-US" dirty="0" smtClean="0"/>
              <a:t>50% of users search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taxonomies</a:t>
            </a:r>
            <a:endParaRPr lang="en-US" dirty="0"/>
          </a:p>
        </p:txBody>
      </p:sp>
      <p:sp>
        <p:nvSpPr>
          <p:cNvPr id="3" name="Content Placeholder 2"/>
          <p:cNvSpPr>
            <a:spLocks noGrp="1"/>
          </p:cNvSpPr>
          <p:nvPr>
            <p:ph idx="1"/>
          </p:nvPr>
        </p:nvSpPr>
        <p:spPr/>
        <p:txBody>
          <a:bodyPr/>
          <a:lstStyle/>
          <a:p>
            <a:r>
              <a:rPr lang="en-US" dirty="0" smtClean="0"/>
              <a:t>Business units</a:t>
            </a:r>
          </a:p>
          <a:p>
            <a:pPr lvl="1"/>
            <a:r>
              <a:rPr lang="en-US" dirty="0" smtClean="0"/>
              <a:t>Try to avoid the org chart</a:t>
            </a:r>
          </a:p>
          <a:p>
            <a:r>
              <a:rPr lang="en-US" dirty="0" smtClean="0"/>
              <a:t>Subject</a:t>
            </a:r>
          </a:p>
          <a:p>
            <a:pPr lvl="1"/>
            <a:r>
              <a:rPr lang="en-US" dirty="0" smtClean="0"/>
              <a:t>Hard to create universal subject headings</a:t>
            </a:r>
          </a:p>
          <a:p>
            <a:pPr lvl="1"/>
            <a:r>
              <a:rPr lang="en-US" dirty="0" smtClean="0"/>
              <a:t>Ex. Yellow Pages</a:t>
            </a:r>
          </a:p>
          <a:p>
            <a:r>
              <a:rPr lang="en-US" dirty="0" smtClean="0"/>
              <a:t>Functional</a:t>
            </a:r>
          </a:p>
          <a:p>
            <a:pPr lvl="1"/>
            <a:r>
              <a:rPr lang="en-US" dirty="0" smtClean="0"/>
              <a:t>Based on the business’ functions</a:t>
            </a:r>
          </a:p>
          <a:p>
            <a:pPr lvl="1"/>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creating taxonomy?</a:t>
            </a:r>
            <a:endParaRPr lang="en-US" dirty="0"/>
          </a:p>
        </p:txBody>
      </p:sp>
      <p:sp>
        <p:nvSpPr>
          <p:cNvPr id="3" name="Content Placeholder 2"/>
          <p:cNvSpPr>
            <a:spLocks noGrp="1"/>
          </p:cNvSpPr>
          <p:nvPr>
            <p:ph idx="1"/>
          </p:nvPr>
        </p:nvSpPr>
        <p:spPr/>
        <p:txBody>
          <a:bodyPr/>
          <a:lstStyle/>
          <a:p>
            <a:r>
              <a:rPr lang="en-US" dirty="0" smtClean="0"/>
              <a:t>Card sorting &amp; Software</a:t>
            </a:r>
          </a:p>
          <a:p>
            <a:r>
              <a:rPr lang="en-US" dirty="0" smtClean="0"/>
              <a:t>Industry based templates</a:t>
            </a:r>
          </a:p>
          <a:p>
            <a:r>
              <a:rPr lang="en-US" dirty="0" smtClean="0"/>
              <a:t>Design team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Sorting Technique</a:t>
            </a:r>
            <a:endParaRPr lang="en-US" dirty="0"/>
          </a:p>
        </p:txBody>
      </p:sp>
      <p:sp>
        <p:nvSpPr>
          <p:cNvPr id="3" name="Content Placeholder 2"/>
          <p:cNvSpPr>
            <a:spLocks noGrp="1"/>
          </p:cNvSpPr>
          <p:nvPr>
            <p:ph idx="1"/>
          </p:nvPr>
        </p:nvSpPr>
        <p:spPr/>
        <p:txBody>
          <a:bodyPr/>
          <a:lstStyle/>
          <a:p>
            <a:r>
              <a:rPr lang="en-US" dirty="0" smtClean="0"/>
              <a:t>Using members from the different stakeholders,  separate content into cards and then sort into a logical manner and place headings on the content</a:t>
            </a:r>
          </a:p>
          <a:p>
            <a:r>
              <a:rPr lang="en-US" dirty="0" smtClean="0"/>
              <a:t>Then observe the findings of several different users to see where the organization overlaps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Based Templates</a:t>
            </a:r>
            <a:endParaRPr lang="en-US" dirty="0"/>
          </a:p>
        </p:txBody>
      </p:sp>
      <p:sp>
        <p:nvSpPr>
          <p:cNvPr id="3" name="Content Placeholder 2"/>
          <p:cNvSpPr>
            <a:spLocks noGrp="1"/>
          </p:cNvSpPr>
          <p:nvPr>
            <p:ph idx="1"/>
          </p:nvPr>
        </p:nvSpPr>
        <p:spPr/>
        <p:txBody>
          <a:bodyPr/>
          <a:lstStyle/>
          <a:p>
            <a:r>
              <a:rPr lang="en-US" dirty="0" smtClean="0"/>
              <a:t>Depending on your industry there may be taxonomy templates already available.</a:t>
            </a:r>
          </a:p>
          <a:p>
            <a:r>
              <a:rPr lang="en-US" dirty="0" smtClean="0"/>
              <a:t>It is best to take the template and mold it into your business’s culture.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design team</a:t>
            </a:r>
            <a:endParaRPr lang="en-US" dirty="0"/>
          </a:p>
        </p:txBody>
      </p:sp>
      <p:sp>
        <p:nvSpPr>
          <p:cNvPr id="3" name="Content Placeholder 2"/>
          <p:cNvSpPr>
            <a:spLocks noGrp="1"/>
          </p:cNvSpPr>
          <p:nvPr>
            <p:ph idx="1"/>
          </p:nvPr>
        </p:nvSpPr>
        <p:spPr/>
        <p:txBody>
          <a:bodyPr/>
          <a:lstStyle/>
          <a:p>
            <a:r>
              <a:rPr lang="en-US" dirty="0" smtClean="0"/>
              <a:t>Stakeholders (all the way down to users)</a:t>
            </a:r>
          </a:p>
          <a:p>
            <a:r>
              <a:rPr lang="en-US" dirty="0" smtClean="0"/>
              <a:t>Information Architects</a:t>
            </a:r>
          </a:p>
          <a:p>
            <a:r>
              <a:rPr lang="en-US" dirty="0" smtClean="0"/>
              <a:t>Planning committee</a:t>
            </a:r>
          </a:p>
          <a:p>
            <a:endParaRPr lang="en-US" dirty="0"/>
          </a:p>
        </p:txBody>
      </p:sp>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http://intranet.sharepointblackops.com/Courses/SBU201/_layouts/DocIdRedir.aspx?ID=3CC2HQU7XWNV-62-8</Url>
      <Description>3CC2HQU7XWNV-62-8</Description>
    </_dlc_DocIdUrl>
    <_dlc_DocId xmlns="c83d3ea4-1015-4b4b-bfa9-09fbcd7aa64d">3CC2HQU7XWNV-62-8</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D978ADF-C8AC-4331-853E-7C3836BD2396}"/>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4F2BB18D-4EA9-44ED-AF4C-61C18FC52637}"/>
</file>

<file path=docProps/app.xml><?xml version="1.0" encoding="utf-8"?>
<Properties xmlns="http://schemas.openxmlformats.org/officeDocument/2006/extended-properties" xmlns:vt="http://schemas.openxmlformats.org/officeDocument/2006/docPropsVTypes">
  <Template>CPT_TEMPLATE</Template>
  <TotalTime>0</TotalTime>
  <Words>1861</Words>
  <Application>Microsoft Office PowerPoint</Application>
  <PresentationFormat>On-screen Show (4:3)</PresentationFormat>
  <Paragraphs>157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CPT_TEMPLATE</vt:lpstr>
      <vt:lpstr>Organizing and Governing the Portal Information</vt:lpstr>
      <vt:lpstr>Agenda</vt:lpstr>
      <vt:lpstr>What is taxonomy? </vt:lpstr>
      <vt:lpstr>Why is the taxonomy so important?</vt:lpstr>
      <vt:lpstr>Types of taxonomies</vt:lpstr>
      <vt:lpstr>Methods for creating taxonomy?</vt:lpstr>
      <vt:lpstr>Card Sorting Technique</vt:lpstr>
      <vt:lpstr>Industry Based Templates</vt:lpstr>
      <vt:lpstr>The design team</vt:lpstr>
      <vt:lpstr>Determining the Content</vt:lpstr>
      <vt:lpstr>Site Owners</vt:lpstr>
      <vt:lpstr>The Governance Committee</vt:lpstr>
      <vt:lpstr>Define Success</vt:lpstr>
      <vt:lpstr>Define Goals Early</vt:lpstr>
      <vt:lpstr>Evaluate</vt:lpstr>
      <vt:lpstr>Path to Success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Organizing and Governing the Portal Information</dc:title>
  <dc:creator>TedP</dc:creator>
  <cp:lastModifiedBy>TedP</cp:lastModifiedBy>
  <cp:revision>1</cp:revision>
  <dcterms:created xsi:type="dcterms:W3CDTF">2009-07-09T15:38:04Z</dcterms:created>
  <dcterms:modified xsi:type="dcterms:W3CDTF">2009-07-09T15:38:44Z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e1c2c435-ca91-408c-ba60-a9d81ef318a5</vt:lpwstr>
  </property>
</Properties>
</file>