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5.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46" autoAdjust="0"/>
    <p:restoredTop sz="90033" autoAdjust="0"/>
  </p:normalViewPr>
  <p:slideViewPr>
    <p:cSldViewPr>
      <p:cViewPr varScale="1">
        <p:scale>
          <a:sx n="114" d="100"/>
          <a:sy n="114" d="100"/>
        </p:scale>
        <p:origin x="-8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08 - Web 2.0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08 - Web 2.0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RSS</a:t>
            </a:r>
            <a:r>
              <a:rPr lang="en-US" sz="1200" b="0" baseline="0" dirty="0" smtClean="0"/>
              <a:t> is a technology that allows websites to send updates to their subscribers.  Think of this situation, in your industry there may be ten different websites that publish relevant information several times a week.  You may check the websites several times a day for updates, which is a waste of time.  If the website uses RSS you can subscribe to the feed and use a feed reader to aggregate the feeds, then you simply need to check the feed reader for updates feeds.  Most feed readers look similar to Outlook in that there is a folder with the name of the feed, and if there are new feeds there will be a number next to the folder indicating the number of new feeds.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RSS</a:t>
            </a:r>
            <a:r>
              <a:rPr lang="en-US" sz="1200" b="0" baseline="0" dirty="0" smtClean="0"/>
              <a:t> can help keep the content of your portal changing.  If you can locate a couple relevant RSS feeds and place them on your homepage, it will keep your users visiting the homepage and thus noticing when important announcements are placed there.  In addition your SharePoint Lists and libraries can be converted into RSS feeds for consumption by your users feed readers.  This is an alternative option to receiving </a:t>
            </a:r>
            <a:r>
              <a:rPr lang="en-US" sz="1200" b="0" baseline="0" smtClean="0"/>
              <a:t>email alerts.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As</a:t>
            </a:r>
            <a:r>
              <a:rPr lang="en-US" sz="1200" b="0" baseline="0" dirty="0" smtClean="0"/>
              <a:t> the evolution of the internet continues, it is becoming a trend to have sites that are populated by the users and visitors of the site.  </a:t>
            </a:r>
          </a:p>
          <a:p>
            <a:endParaRPr lang="en-US" sz="1200" b="0" baseline="0" dirty="0" smtClean="0"/>
          </a:p>
          <a:p>
            <a:r>
              <a:rPr lang="en-US" sz="1200" b="0" baseline="0" dirty="0" smtClean="0"/>
              <a:t>Web 2.0 Resources for SharePoint:</a:t>
            </a:r>
          </a:p>
          <a:p>
            <a:r>
              <a:rPr lang="en-US" sz="1200" b="0" dirty="0" smtClean="0"/>
              <a:t>MSDN</a:t>
            </a:r>
            <a:r>
              <a:rPr lang="en-US" sz="1200" b="0" baseline="0" dirty="0" smtClean="0"/>
              <a:t> Forums</a:t>
            </a:r>
            <a:endParaRPr lang="en-US" sz="1200" b="0" dirty="0" smtClean="0"/>
          </a:p>
          <a:p>
            <a:r>
              <a:rPr lang="en-US" sz="1200" b="0" dirty="0" smtClean="0"/>
              <a:t>http://forums.microsoft.com/MSDN/default.aspx?ForumGroupID=328&amp;SiteID=1</a:t>
            </a:r>
          </a:p>
          <a:p>
            <a:r>
              <a:rPr lang="en-US" sz="1200" b="0" dirty="0" smtClean="0"/>
              <a:t>SharePoint</a:t>
            </a:r>
            <a:r>
              <a:rPr lang="en-US" sz="1200" b="0" baseline="0" dirty="0" smtClean="0"/>
              <a:t> Team Blog</a:t>
            </a:r>
          </a:p>
          <a:p>
            <a:r>
              <a:rPr lang="en-US" sz="1200" b="0" dirty="0" smtClean="0"/>
              <a:t>http://blogs.msdn.com/sharepoint/</a:t>
            </a:r>
          </a:p>
          <a:p>
            <a:r>
              <a:rPr lang="en-US" sz="1200" b="0" dirty="0" err="1" smtClean="0"/>
              <a:t>SharePointPedia</a:t>
            </a:r>
            <a:endParaRPr lang="en-US" sz="1200" b="0" dirty="0" smtClean="0"/>
          </a:p>
          <a:p>
            <a:r>
              <a:rPr lang="en-US" sz="1200" b="0" dirty="0" smtClean="0"/>
              <a:t>http://sharepoint.microsoft.com/pedia/Pages/Home.aspx</a:t>
            </a:r>
          </a:p>
          <a:p>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Blogs are perfect</a:t>
            </a:r>
            <a:r>
              <a:rPr lang="en-US" sz="1200" b="0" baseline="0" dirty="0" smtClean="0"/>
              <a:t> for getting out ideas that in the past would have been forgotten or not bothered with because a formal document would have been necessary.  In your portal, if you have a team that is geographically spread out the manager might use it to ensure everyone is getting the same consistent message.  It may also be a great idea for the CEO or President to blog to make sure his or her voice is heard.  In many large organization most of the people have never met the CEO, a blog would be a great way to make sure his vision for the company is heard.</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Blog</a:t>
            </a:r>
            <a:r>
              <a:rPr lang="en-US" sz="1200" b="0" baseline="0" dirty="0" smtClean="0"/>
              <a:t> Site template contains lists and libraries specially designed for creating blogs.  The posts and comments are separate lists, which will allow the author of the blog to only sign up for alerts on the posts, or will allow users to sign up to be alerted when a new post is created.  In addition, if your organization is concerned with inappropriate content of confidential information being posted, then content approval can be turned on and neither posts nor comments will be seen by visitors until they have been approved.</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You</a:t>
            </a:r>
            <a:r>
              <a:rPr lang="en-US" sz="1200" b="0" baseline="0" dirty="0" smtClean="0"/>
              <a:t> have all heard the story of the million dollar company that was started by a couple of people jotting down a business plan on a napkin at a restaurant, or have probably taken part in a conversation around a water cooler about a particular product your company sells and ideas to improve it, or even further what about all of the meetings you attend and the conversations that happen at them where is the information recorded?  A wiki is a quick method of recording this information.  All of the random ideas people come with and forget now have a place to live.  Or is you are service industry you can use the wiki to record interaction and decisions made by your clients.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wiki site template</a:t>
            </a:r>
            <a:r>
              <a:rPr lang="en-US" sz="1200" b="0" baseline="0" dirty="0" smtClean="0"/>
              <a:t> is a special site template configured for wikis.  One of the best parts about this template is the recent changes section on the left hand navigation.  If this site starts to be several pages, then it can be quite cumbersome sifting through all of the pages and determining what has changed.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wiki library is a list configured to hold wiki pages.  While it</a:t>
            </a:r>
            <a:r>
              <a:rPr lang="en-US" sz="1200" b="0" baseline="0" dirty="0" smtClean="0"/>
              <a:t> is included on the wiki site, it can be added to any site to create a knowledge base.  Instead of creating an entire site, you may want to just add a wiki library to the sales site to hold the four or five pages that describe the products your company offers.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2.0</a:t>
            </a:r>
          </a:p>
        </p:txBody>
      </p:sp>
      <p:sp>
        <p:nvSpPr>
          <p:cNvPr id="3" name="Subtitle 2"/>
          <p:cNvSpPr>
            <a:spLocks noGrp="1"/>
          </p:cNvSpPr>
          <p:nvPr>
            <p:ph type="subTitle" idx="1"/>
          </p:nvPr>
        </p:nvSpPr>
        <p:spPr/>
        <p:txBody>
          <a:bodyPr/>
          <a:lstStyle/>
          <a:p>
            <a:r>
              <a:rPr lang="en-US" dirty="0" smtClean="0"/>
              <a:t>Module 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Creating a Wiki Site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a:t>
            </a:r>
            <a:endParaRPr lang="en-US" dirty="0"/>
          </a:p>
        </p:txBody>
      </p:sp>
      <p:sp>
        <p:nvSpPr>
          <p:cNvPr id="3" name="Content Placeholder 2"/>
          <p:cNvSpPr>
            <a:spLocks noGrp="1"/>
          </p:cNvSpPr>
          <p:nvPr>
            <p:ph idx="1"/>
          </p:nvPr>
        </p:nvSpPr>
        <p:spPr/>
        <p:txBody>
          <a:bodyPr/>
          <a:lstStyle/>
          <a:p>
            <a:r>
              <a:rPr lang="en-US" dirty="0" smtClean="0"/>
              <a:t>RSS-Really Simple Syndication</a:t>
            </a:r>
          </a:p>
          <a:p>
            <a:r>
              <a:rPr lang="en-US" dirty="0" smtClean="0"/>
              <a:t>Feeds of frequently updated content on the web, can either be a summary or full text</a:t>
            </a:r>
          </a:p>
          <a:p>
            <a:r>
              <a:rPr lang="en-US" dirty="0" smtClean="0"/>
              <a:t>The feeds need </a:t>
            </a:r>
            <a:r>
              <a:rPr lang="en-US" smtClean="0"/>
              <a:t>to be aggregated </a:t>
            </a:r>
            <a:r>
              <a:rPr lang="en-US" dirty="0" smtClean="0"/>
              <a:t>using a feed reader</a:t>
            </a:r>
          </a:p>
          <a:p>
            <a:pPr lvl="1"/>
            <a:r>
              <a:rPr lang="en-US" dirty="0" smtClean="0"/>
              <a:t>SharePoint has the RSS Viewer Web Part built in</a:t>
            </a:r>
          </a:p>
          <a:p>
            <a:pPr lvl="1"/>
            <a:r>
              <a:rPr lang="en-US" dirty="0" smtClean="0"/>
              <a:t>Look for the RSS Feed icon      on websites to determine if they have a feed</a:t>
            </a:r>
          </a:p>
          <a:p>
            <a:pPr lvl="1">
              <a:buNone/>
            </a:pPr>
            <a:endParaRPr lang="en-US" dirty="0"/>
          </a:p>
        </p:txBody>
      </p:sp>
      <p:pic>
        <p:nvPicPr>
          <p:cNvPr id="4" name="Picture 3" descr="16px-Feed-icon_svg.png"/>
          <p:cNvPicPr>
            <a:picLocks noChangeAspect="1"/>
          </p:cNvPicPr>
          <p:nvPr/>
        </p:nvPicPr>
        <p:blipFill>
          <a:blip r:embed="rId3" cstate="print"/>
          <a:stretch>
            <a:fillRect/>
          </a:stretch>
        </p:blipFill>
        <p:spPr>
          <a:xfrm>
            <a:off x="5029200" y="4419600"/>
            <a:ext cx="236220" cy="2362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and SharePoint</a:t>
            </a:r>
            <a:endParaRPr lang="en-US" dirty="0"/>
          </a:p>
        </p:txBody>
      </p:sp>
      <p:sp>
        <p:nvSpPr>
          <p:cNvPr id="3" name="Content Placeholder 2"/>
          <p:cNvSpPr>
            <a:spLocks noGrp="1"/>
          </p:cNvSpPr>
          <p:nvPr>
            <p:ph idx="1"/>
          </p:nvPr>
        </p:nvSpPr>
        <p:spPr/>
        <p:txBody>
          <a:bodyPr/>
          <a:lstStyle/>
          <a:p>
            <a:r>
              <a:rPr lang="en-US" dirty="0" smtClean="0"/>
              <a:t>Showing relevant RSS feeds on the </a:t>
            </a:r>
            <a:r>
              <a:rPr lang="en-US" smtClean="0"/>
              <a:t>homepage is </a:t>
            </a:r>
            <a:r>
              <a:rPr lang="en-US" dirty="0" smtClean="0"/>
              <a:t>a great way to keep the content fresh</a:t>
            </a:r>
          </a:p>
          <a:p>
            <a:endParaRPr lang="en-US" dirty="0" smtClean="0"/>
          </a:p>
          <a:p>
            <a:endParaRPr lang="en-US" dirty="0" smtClean="0"/>
          </a:p>
          <a:p>
            <a:endParaRPr lang="en-US" dirty="0" smtClean="0"/>
          </a:p>
          <a:p>
            <a:r>
              <a:rPr lang="en-US" dirty="0" smtClean="0"/>
              <a:t>SharePoint Lists can be converted into feeds</a:t>
            </a:r>
          </a:p>
          <a:p>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352800" y="2438400"/>
            <a:ext cx="2438400" cy="14763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2971800" y="4495800"/>
            <a:ext cx="3067050" cy="2133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Adding an RSS feed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Web 2.0?</a:t>
            </a:r>
          </a:p>
          <a:p>
            <a:r>
              <a:rPr lang="en-US" dirty="0" smtClean="0"/>
              <a:t>Blog Site Template</a:t>
            </a:r>
          </a:p>
          <a:p>
            <a:r>
              <a:rPr lang="en-US" dirty="0" smtClean="0"/>
              <a:t>Wiki Site Template</a:t>
            </a:r>
          </a:p>
          <a:p>
            <a:r>
              <a:rPr lang="en-US" dirty="0" smtClean="0"/>
              <a:t>Incorporating RSS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2.0?</a:t>
            </a:r>
            <a:endParaRPr lang="en-US" dirty="0"/>
          </a:p>
        </p:txBody>
      </p:sp>
      <p:sp>
        <p:nvSpPr>
          <p:cNvPr id="3" name="Content Placeholder 2"/>
          <p:cNvSpPr>
            <a:spLocks noGrp="1"/>
          </p:cNvSpPr>
          <p:nvPr>
            <p:ph idx="1"/>
          </p:nvPr>
        </p:nvSpPr>
        <p:spPr/>
        <p:txBody>
          <a:bodyPr/>
          <a:lstStyle/>
          <a:p>
            <a:r>
              <a:rPr lang="en-US" dirty="0" smtClean="0"/>
              <a:t>A concept of empowering the users to be the authors and creators of content on the web</a:t>
            </a:r>
          </a:p>
          <a:p>
            <a:pPr lvl="1"/>
            <a:r>
              <a:rPr lang="en-US" dirty="0" smtClean="0"/>
              <a:t>Getting ideas out there and written down</a:t>
            </a:r>
          </a:p>
          <a:p>
            <a:pPr lvl="1"/>
            <a:r>
              <a:rPr lang="en-US" dirty="0" smtClean="0"/>
              <a:t>Interaction</a:t>
            </a:r>
          </a:p>
          <a:p>
            <a:endParaRPr lang="en-US" dirty="0" smtClean="0"/>
          </a:p>
          <a:p>
            <a:r>
              <a:rPr lang="en-US" dirty="0" smtClean="0"/>
              <a:t>Examples:</a:t>
            </a:r>
          </a:p>
          <a:p>
            <a:pPr lvl="1"/>
            <a:r>
              <a:rPr lang="en-US" dirty="0" smtClean="0"/>
              <a:t>Blogs</a:t>
            </a:r>
          </a:p>
          <a:p>
            <a:pPr lvl="1"/>
            <a:r>
              <a:rPr lang="en-US" dirty="0" smtClean="0"/>
              <a:t>Wikis</a:t>
            </a:r>
          </a:p>
          <a:p>
            <a:pPr lvl="1"/>
            <a:r>
              <a:rPr lang="en-US" dirty="0" smtClean="0"/>
              <a:t>Forums</a:t>
            </a:r>
          </a:p>
          <a:p>
            <a:pPr lvl="1">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Blogging</a:t>
            </a:r>
            <a:endParaRPr lang="en-US" dirty="0"/>
          </a:p>
        </p:txBody>
      </p:sp>
      <p:sp>
        <p:nvSpPr>
          <p:cNvPr id="3" name="Content Placeholder 2"/>
          <p:cNvSpPr>
            <a:spLocks noGrp="1"/>
          </p:cNvSpPr>
          <p:nvPr>
            <p:ph idx="1"/>
          </p:nvPr>
        </p:nvSpPr>
        <p:spPr/>
        <p:txBody>
          <a:bodyPr/>
          <a:lstStyle/>
          <a:p>
            <a:r>
              <a:rPr lang="en-US" dirty="0" smtClean="0"/>
              <a:t>A way to allow users to share their thoughts, best practices, and experiences around their area of expertise</a:t>
            </a:r>
          </a:p>
          <a:p>
            <a:pPr lvl="1"/>
            <a:r>
              <a:rPr lang="en-US" dirty="0" smtClean="0"/>
              <a:t>Typically, one person or a team of people are the authors</a:t>
            </a:r>
          </a:p>
          <a:p>
            <a:pPr lvl="1"/>
            <a:r>
              <a:rPr lang="en-US" dirty="0" smtClean="0"/>
              <a:t>Everyone else comments on the particular idea or thought</a:t>
            </a:r>
          </a:p>
          <a:p>
            <a:pPr marL="0" lvl="1">
              <a:buFont typeface="Arial" pitchFamily="34" charset="0"/>
              <a:buChar char="•"/>
            </a:pPr>
            <a:r>
              <a:rPr lang="en-US" dirty="0" smtClean="0"/>
              <a:t>Great for:</a:t>
            </a:r>
          </a:p>
          <a:p>
            <a:pPr marL="685800" lvl="1"/>
            <a:r>
              <a:rPr lang="en-US" dirty="0" smtClean="0"/>
              <a:t>Managers</a:t>
            </a:r>
          </a:p>
          <a:p>
            <a:pPr marL="685800" lvl="1"/>
            <a:r>
              <a:rPr lang="en-US" dirty="0" smtClean="0"/>
              <a:t>CEO’s</a:t>
            </a:r>
          </a:p>
          <a:p>
            <a:pPr marL="685800" lvl="1"/>
            <a:r>
              <a:rPr lang="en-US" dirty="0" smtClean="0"/>
              <a:t>Geographically spread out teams</a:t>
            </a:r>
          </a:p>
          <a:p>
            <a:pPr lvl="1"/>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Site Template</a:t>
            </a:r>
            <a:endParaRPr lang="en-US" dirty="0"/>
          </a:p>
        </p:txBody>
      </p:sp>
      <p:sp>
        <p:nvSpPr>
          <p:cNvPr id="3" name="Content Placeholder 2"/>
          <p:cNvSpPr>
            <a:spLocks noGrp="1"/>
          </p:cNvSpPr>
          <p:nvPr>
            <p:ph idx="1"/>
          </p:nvPr>
        </p:nvSpPr>
        <p:spPr/>
        <p:txBody>
          <a:bodyPr/>
          <a:lstStyle/>
          <a:p>
            <a:r>
              <a:rPr lang="en-US" dirty="0" smtClean="0"/>
              <a:t>Specially configured template for blogging, includes:</a:t>
            </a:r>
          </a:p>
          <a:p>
            <a:pPr lvl="1"/>
            <a:r>
              <a:rPr lang="en-US" dirty="0" smtClean="0"/>
              <a:t>Categories List</a:t>
            </a:r>
          </a:p>
          <a:p>
            <a:pPr lvl="1"/>
            <a:r>
              <a:rPr lang="en-US" dirty="0" smtClean="0"/>
              <a:t>Posts List</a:t>
            </a:r>
          </a:p>
          <a:p>
            <a:pPr lvl="1"/>
            <a:r>
              <a:rPr lang="en-US" dirty="0" smtClean="0"/>
              <a:t>Comments List</a:t>
            </a:r>
          </a:p>
          <a:p>
            <a:r>
              <a:rPr lang="en-US" dirty="0" smtClean="0"/>
              <a:t>Since the Posts and Comments are separate lists:</a:t>
            </a:r>
          </a:p>
          <a:p>
            <a:pPr lvl="1"/>
            <a:r>
              <a:rPr lang="en-US" dirty="0" smtClean="0"/>
              <a:t>security can be configured separately</a:t>
            </a:r>
          </a:p>
          <a:p>
            <a:pPr lvl="1"/>
            <a:r>
              <a:rPr lang="en-US" dirty="0" smtClean="0"/>
              <a:t>Alerts can be placed on each</a:t>
            </a:r>
          </a:p>
          <a:p>
            <a:pPr lvl="1"/>
            <a:r>
              <a:rPr lang="en-US" dirty="0" smtClean="0"/>
              <a:t>Content Approval or Workflows can be configured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buNone/>
            </a:pPr>
            <a:endParaRPr lang="en-US" dirty="0" smtClean="0"/>
          </a:p>
          <a:p>
            <a:pPr algn="ctr">
              <a:buNone/>
            </a:pPr>
            <a:r>
              <a:rPr lang="en-US" dirty="0" smtClean="0"/>
              <a:t>Creating a Blog Site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a:t>
            </a:r>
            <a:endParaRPr lang="en-US" dirty="0"/>
          </a:p>
        </p:txBody>
      </p:sp>
      <p:sp>
        <p:nvSpPr>
          <p:cNvPr id="3" name="Content Placeholder 2"/>
          <p:cNvSpPr>
            <a:spLocks noGrp="1"/>
          </p:cNvSpPr>
          <p:nvPr>
            <p:ph idx="1"/>
          </p:nvPr>
        </p:nvSpPr>
        <p:spPr/>
        <p:txBody>
          <a:bodyPr/>
          <a:lstStyle/>
          <a:p>
            <a:r>
              <a:rPr lang="en-US" dirty="0" smtClean="0"/>
              <a:t>A Wiki allows for a method of collecting data and thoughts that are usually invented in email, in phone conversations, or on a white board</a:t>
            </a:r>
          </a:p>
          <a:p>
            <a:endParaRPr lang="en-US" dirty="0" smtClean="0"/>
          </a:p>
          <a:p>
            <a:r>
              <a:rPr lang="en-US" dirty="0" smtClean="0"/>
              <a:t>Ideas for use:</a:t>
            </a:r>
          </a:p>
          <a:p>
            <a:pPr lvl="1"/>
            <a:r>
              <a:rPr lang="en-US" dirty="0" smtClean="0"/>
              <a:t>Knowledge base</a:t>
            </a:r>
          </a:p>
          <a:p>
            <a:pPr lvl="1"/>
            <a:r>
              <a:rPr lang="en-US" dirty="0" smtClean="0"/>
              <a:t>Project Management Documentation</a:t>
            </a:r>
          </a:p>
          <a:p>
            <a:pPr lvl="1"/>
            <a:r>
              <a:rPr lang="en-US" dirty="0" smtClean="0"/>
              <a:t>Brainstorming</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Site Template</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643428" y="1981457"/>
            <a:ext cx="7857143" cy="411428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Pages Library</a:t>
            </a:r>
            <a:endParaRPr lang="en-US" dirty="0"/>
          </a:p>
        </p:txBody>
      </p:sp>
      <p:sp>
        <p:nvSpPr>
          <p:cNvPr id="3" name="Content Placeholder 2"/>
          <p:cNvSpPr>
            <a:spLocks noGrp="1"/>
          </p:cNvSpPr>
          <p:nvPr>
            <p:ph idx="1"/>
          </p:nvPr>
        </p:nvSpPr>
        <p:spPr/>
        <p:txBody>
          <a:bodyPr/>
          <a:lstStyle/>
          <a:p>
            <a:r>
              <a:rPr lang="en-US" dirty="0" smtClean="0"/>
              <a:t>Included in Wiki Site, but it can also be added to any site</a:t>
            </a:r>
          </a:p>
          <a:p>
            <a:endParaRPr lang="en-US" dirty="0" smtClean="0"/>
          </a:p>
          <a:p>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219200" y="3048000"/>
            <a:ext cx="6580187" cy="16859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http://intranet.sharepointblackops.com/Courses/SBU201/_layouts/DocIdRedir.aspx?ID=3CC2HQU7XWNV-62-9</Url>
      <Description>3CC2HQU7XWNV-62-9</Description>
    </_dlc_DocIdUrl>
    <_dlc_DocId xmlns="c83d3ea4-1015-4b4b-bfa9-09fbcd7aa64d">3CC2HQU7XWNV-62-9</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EFB4709-7B35-4C8C-8DF9-33EC02299E62}"/>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3AB7FB1D-D067-47D8-A6B4-4A9F9D8DA822}"/>
</file>

<file path=docProps/app.xml><?xml version="1.0" encoding="utf-8"?>
<Properties xmlns="http://schemas.openxmlformats.org/officeDocument/2006/extended-properties" xmlns:vt="http://schemas.openxmlformats.org/officeDocument/2006/docPropsVTypes">
  <Template>CPT_TEMPLATE</Template>
  <TotalTime>0</TotalTime>
  <Words>1183</Words>
  <Application>Microsoft Office PowerPoint</Application>
  <PresentationFormat>On-screen Show (4:3)</PresentationFormat>
  <Paragraphs>115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CPT_TEMPLATE</vt:lpstr>
      <vt:lpstr>Web 2.0</vt:lpstr>
      <vt:lpstr>Agenda</vt:lpstr>
      <vt:lpstr>What is Web 2.0?</vt:lpstr>
      <vt:lpstr>Blogging</vt:lpstr>
      <vt:lpstr>Blog Site Template</vt:lpstr>
      <vt:lpstr>Demo</vt:lpstr>
      <vt:lpstr>Wiki</vt:lpstr>
      <vt:lpstr>Wiki Site Template</vt:lpstr>
      <vt:lpstr>Wiki Pages Library</vt:lpstr>
      <vt:lpstr>Demo</vt:lpstr>
      <vt:lpstr>RSS</vt:lpstr>
      <vt:lpstr>RSS and SharePoint</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2.0</dc:title>
  <dc:creator>TedP</dc:creator>
  <cp:lastModifiedBy>TedP</cp:lastModifiedBy>
  <cp:revision>1</cp:revision>
  <dcterms:created xsi:type="dcterms:W3CDTF">2009-07-09T15:39:18Z</dcterms:created>
  <dcterms:modified xsi:type="dcterms:W3CDTF">2009-07-09T15:39:43Z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a8ea073c-33f6-4e0c-9170-78df169c975c</vt:lpwstr>
  </property>
</Properties>
</file>