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10 - MeetingWorkspaces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10 - MeetingWorkspaces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As</a:t>
            </a:r>
            <a:r>
              <a:rPr lang="en-US" sz="1200" b="0" baseline="0" dirty="0" smtClean="0"/>
              <a:t> in the screenshot above, at </a:t>
            </a:r>
            <a:r>
              <a:rPr lang="en-US" sz="1200" b="0" baseline="0" dirty="0" err="1" smtClean="0"/>
              <a:t>Litware</a:t>
            </a:r>
            <a:r>
              <a:rPr lang="en-US" sz="1200" b="0" baseline="0" dirty="0" smtClean="0"/>
              <a:t> Inc., we have a monthly sales meeting for all sales representatives.  At this sales meeting, the sales representatives need to submit their monthly predictions.  Using pages we can view on a page the sales numbers for the region and for the individual sales representatives.  The pages are configured to be shown for all meetings, whereas the lists for sales figures and monthly predictions change each month.</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sz="1200" b="0" dirty="0" smtClean="0"/>
              <a:t>The meeting site</a:t>
            </a:r>
            <a:r>
              <a:rPr lang="en-US" sz="1200" b="0" baseline="0" dirty="0" smtClean="0"/>
              <a:t> template is a template for the organization and documentation of meetings.  Within the meeting templates group there are four different meeting workspace templates to choose from.  Like each the other templates we have talked about these are merely templates and can be customized to suite the needs of your individual meetings.</a:t>
            </a:r>
          </a:p>
          <a:p>
            <a:endParaRPr lang="en-US" sz="1200" b="0" baseline="0" dirty="0" smtClean="0"/>
          </a:p>
          <a:p>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There are three different</a:t>
            </a:r>
            <a:r>
              <a:rPr lang="en-US" sz="1200" b="0" baseline="0" dirty="0" smtClean="0"/>
              <a:t> methods for creating meeting workspaces.  The first method using the site creation page allows you to create a meeting workspace in the same manner you have created the other sites.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Creating the meeting workspace through</a:t>
            </a:r>
            <a:r>
              <a:rPr lang="en-US" sz="1200" b="0" baseline="0" dirty="0" smtClean="0"/>
              <a:t> the creation of new calendar item serves two purposes: it adds a link to the meeting workspace from the item and if the date of the meeting changes it updates the meeting workspace.  It makes sense to have a link to the meeting from the event item on the calendar.  If not the user is going to see the sales meeting coming up on the calendar and then need to go and find the meeting workspace.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final way to create a meeting workspace is through Outlook</a:t>
            </a:r>
            <a:r>
              <a:rPr lang="en-US" sz="1200" b="0" baseline="0" dirty="0" smtClean="0"/>
              <a:t> when you are sending a meeting request.  This creation method allows you to send out a notification through outlook, receive the notification of attendance from the users.  It also will update the attendee list with whether or not they will be attending and set the security to be only the users invited to the meeting.</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It doesn’t make sense</a:t>
            </a:r>
            <a:r>
              <a:rPr lang="en-US" sz="1200" b="0" baseline="0" dirty="0" smtClean="0"/>
              <a:t> if a meeting is reoccurring to create a site for each meeting.  Using the reoccurring meeting template you can set a schedule and the site will create different views for each date.  This will allow you to easily switch view previous and future meetings.  The document libraries and lists will have a command on the action menu to view items from all meetings.  There may be a situation when you would want to see all of the agenda items for a particular meeting, this would allow you to do that without needing to flip through each one individually.</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When creating</a:t>
            </a:r>
            <a:r>
              <a:rPr lang="en-US" sz="1200" b="0" baseline="0" dirty="0" smtClean="0"/>
              <a:t> a reoccurring meeting, there may be several lists or libraries that you want to be shared across all meetings.  This may be especially true if this is a set of ten meetings to decide upon a budget for next year.  The budget needs to appear at every meeting and having ten different copies would not be good idea.  Keep in mind once you make a list or library a series list you can not switch it back.</a:t>
            </a:r>
          </a:p>
          <a:p>
            <a:endParaRPr lang="en-US" sz="1200" b="0" baseline="0" dirty="0" smtClean="0"/>
          </a:p>
          <a:p>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Meetings with Meeting Workspaces</a:t>
            </a:r>
          </a:p>
        </p:txBody>
      </p:sp>
      <p:sp>
        <p:nvSpPr>
          <p:cNvPr id="3" name="Subtitle 2"/>
          <p:cNvSpPr>
            <a:spLocks noGrp="1"/>
          </p:cNvSpPr>
          <p:nvPr>
            <p:ph type="subTitle" idx="1"/>
          </p:nvPr>
        </p:nvSpPr>
        <p:spPr/>
        <p:txBody>
          <a:bodyPr/>
          <a:lstStyle/>
          <a:p>
            <a:r>
              <a:rPr lang="en-US" dirty="0" smtClean="0"/>
              <a:t>Module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Workspace Pages</a:t>
            </a:r>
            <a:endParaRPr lang="en-US" dirty="0"/>
          </a:p>
        </p:txBody>
      </p:sp>
      <p:pic>
        <p:nvPicPr>
          <p:cNvPr id="5124" name="Picture 4"/>
          <p:cNvPicPr>
            <a:picLocks noGrp="1" noChangeAspect="1" noChangeArrowheads="1"/>
          </p:cNvPicPr>
          <p:nvPr>
            <p:ph idx="1"/>
          </p:nvPr>
        </p:nvPicPr>
        <p:blipFill>
          <a:blip r:embed="rId3" cstate="print"/>
          <a:srcRect/>
          <a:stretch>
            <a:fillRect/>
          </a:stretch>
        </p:blipFill>
        <p:spPr bwMode="auto">
          <a:xfrm>
            <a:off x="2124381" y="1919552"/>
            <a:ext cx="4895238" cy="423809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Creating a Reoccurring Meeting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Meeting Workspace Template</a:t>
            </a:r>
          </a:p>
          <a:p>
            <a:r>
              <a:rPr lang="en-US" dirty="0" smtClean="0"/>
              <a:t>Creating Meeting Workspaces</a:t>
            </a:r>
          </a:p>
          <a:p>
            <a:r>
              <a:rPr lang="en-US" dirty="0" smtClean="0"/>
              <a:t>Reoccurring Meetings</a:t>
            </a:r>
          </a:p>
          <a:p>
            <a:r>
              <a:rPr lang="en-US" dirty="0" smtClean="0"/>
              <a:t>Series Items</a:t>
            </a:r>
          </a:p>
          <a:p>
            <a:r>
              <a:rPr lang="en-US" dirty="0" smtClean="0"/>
              <a:t>Meeting Workspace Pages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Workspace Templates	</a:t>
            </a:r>
            <a:endParaRPr lang="en-US" dirty="0"/>
          </a:p>
        </p:txBody>
      </p:sp>
      <p:sp>
        <p:nvSpPr>
          <p:cNvPr id="3" name="Content Placeholder 2"/>
          <p:cNvSpPr>
            <a:spLocks noGrp="1"/>
          </p:cNvSpPr>
          <p:nvPr>
            <p:ph idx="1"/>
          </p:nvPr>
        </p:nvSpPr>
        <p:spPr/>
        <p:txBody>
          <a:bodyPr/>
          <a:lstStyle/>
          <a:p>
            <a:r>
              <a:rPr lang="en-US" dirty="0" smtClean="0"/>
              <a:t>Allows for the planning, organization, and documentation of meetings</a:t>
            </a:r>
          </a:p>
          <a:p>
            <a:r>
              <a:rPr lang="en-US" dirty="0" smtClean="0"/>
              <a:t>Available in both WSS and MOSS</a:t>
            </a:r>
          </a:p>
          <a:p>
            <a:r>
              <a:rPr lang="en-US" dirty="0" smtClean="0"/>
              <a:t>Templates available:</a:t>
            </a:r>
          </a:p>
          <a:p>
            <a:pPr lvl="1"/>
            <a:r>
              <a:rPr lang="en-US" dirty="0" smtClean="0"/>
              <a:t>Basic Meeting Workspace</a:t>
            </a:r>
          </a:p>
          <a:p>
            <a:pPr lvl="1"/>
            <a:r>
              <a:rPr lang="en-US" dirty="0" smtClean="0"/>
              <a:t>Blank Meeting Workspace</a:t>
            </a:r>
          </a:p>
          <a:p>
            <a:pPr lvl="1"/>
            <a:r>
              <a:rPr lang="en-US" dirty="0" smtClean="0"/>
              <a:t>Decision </a:t>
            </a:r>
            <a:r>
              <a:rPr lang="en-US" smtClean="0"/>
              <a:t>Meeting Workspace</a:t>
            </a:r>
            <a:endParaRPr lang="en-US" dirty="0" smtClean="0"/>
          </a:p>
          <a:p>
            <a:pPr lvl="1"/>
            <a:r>
              <a:rPr lang="en-US" dirty="0" smtClean="0"/>
              <a:t>Social Meeting Workspace</a:t>
            </a:r>
          </a:p>
          <a:p>
            <a:pPr lvl="1"/>
            <a:r>
              <a:rPr lang="en-US" dirty="0" smtClean="0"/>
              <a:t>Multipage Meeting Workspace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Creation Page	</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784798" y="1447800"/>
            <a:ext cx="7574404" cy="5181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Creation</a:t>
            </a:r>
            <a:endParaRPr lang="en-US" dirty="0"/>
          </a:p>
        </p:txBody>
      </p:sp>
      <p:sp>
        <p:nvSpPr>
          <p:cNvPr id="3" name="Content Placeholder 2"/>
          <p:cNvSpPr>
            <a:spLocks noGrp="1"/>
          </p:cNvSpPr>
          <p:nvPr>
            <p:ph idx="1"/>
          </p:nvPr>
        </p:nvSpPr>
        <p:spPr/>
        <p:txBody>
          <a:bodyPr/>
          <a:lstStyle/>
          <a:p>
            <a:r>
              <a:rPr lang="en-US" dirty="0" smtClean="0"/>
              <a:t>When creating new calendar item, the option to create a meeting workspace is available</a:t>
            </a:r>
          </a:p>
          <a:p>
            <a:pPr>
              <a:buNone/>
            </a:pPr>
            <a:endParaRPr lang="en-US" dirty="0" smtClean="0"/>
          </a:p>
        </p:txBody>
      </p:sp>
      <p:pic>
        <p:nvPicPr>
          <p:cNvPr id="2051" name="Picture 3"/>
          <p:cNvPicPr>
            <a:picLocks noChangeAspect="1" noChangeArrowheads="1"/>
          </p:cNvPicPr>
          <p:nvPr/>
        </p:nvPicPr>
        <p:blipFill>
          <a:blip r:embed="rId3" cstate="print"/>
          <a:srcRect/>
          <a:stretch>
            <a:fillRect/>
          </a:stretch>
        </p:blipFill>
        <p:spPr bwMode="auto">
          <a:xfrm>
            <a:off x="1447800" y="2362200"/>
            <a:ext cx="5867400" cy="4191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Creation</a:t>
            </a:r>
            <a:endParaRPr lang="en-US" dirty="0"/>
          </a:p>
        </p:txBody>
      </p:sp>
      <p:sp>
        <p:nvSpPr>
          <p:cNvPr id="3" name="Content Placeholder 2"/>
          <p:cNvSpPr>
            <a:spLocks noGrp="1"/>
          </p:cNvSpPr>
          <p:nvPr>
            <p:ph idx="1"/>
          </p:nvPr>
        </p:nvSpPr>
        <p:spPr/>
        <p:txBody>
          <a:bodyPr/>
          <a:lstStyle/>
          <a:p>
            <a:r>
              <a:rPr lang="en-US" dirty="0" smtClean="0"/>
              <a:t>In Outlook, when a meeting request is sent the user has </a:t>
            </a:r>
            <a:r>
              <a:rPr lang="en-US" smtClean="0"/>
              <a:t>to option to </a:t>
            </a:r>
            <a:r>
              <a:rPr lang="en-US" dirty="0" smtClean="0"/>
              <a:t>create a meeting workspace</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609600" y="2438400"/>
            <a:ext cx="7723187" cy="40290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buNone/>
            </a:pPr>
            <a:endParaRPr lang="en-US" dirty="0" smtClean="0"/>
          </a:p>
          <a:p>
            <a:pPr algn="ctr">
              <a:buNone/>
            </a:pPr>
            <a:r>
              <a:rPr lang="en-US" dirty="0" smtClean="0"/>
              <a:t>Creating a Meeting Workspace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Reoccurring Meetings</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381000" y="2197100"/>
            <a:ext cx="8382000" cy="3683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Items</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1570463" y="1447800"/>
            <a:ext cx="6003073" cy="5181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http://intranet.sharepointblackops.com/Courses/SBU201/_layouts/DocIdRedir.aspx?ID=3CC2HQU7XWNV-62-11</Url>
      <Description>3CC2HQU7XWNV-62-11</Description>
    </_dlc_DocIdUrl>
    <_dlc_DocId xmlns="c83d3ea4-1015-4b4b-bfa9-09fbcd7aa64d">3CC2HQU7XWNV-62-11</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AD0CC00-0C22-45EA-B925-CB65A75915CF}"/>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BF795D14-706F-4449-BAA9-44B00D38FD92}"/>
</file>

<file path=docProps/app.xml><?xml version="1.0" encoding="utf-8"?>
<Properties xmlns="http://schemas.openxmlformats.org/officeDocument/2006/extended-properties" xmlns:vt="http://schemas.openxmlformats.org/officeDocument/2006/docPropsVTypes">
  <Template>CPT_TEMPLATE</Template>
  <TotalTime>0</TotalTime>
  <Words>771</Words>
  <Application>Microsoft Office PowerPoint</Application>
  <PresentationFormat>On-screen Show (4:3)</PresentationFormat>
  <Paragraphs>66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CPT_TEMPLATE</vt:lpstr>
      <vt:lpstr>Managing Meetings with Meeting Workspaces</vt:lpstr>
      <vt:lpstr>Agenda</vt:lpstr>
      <vt:lpstr>Meeting Workspace Templates </vt:lpstr>
      <vt:lpstr>Site Creation Page </vt:lpstr>
      <vt:lpstr>Calendar Creation</vt:lpstr>
      <vt:lpstr>Outlook Creation</vt:lpstr>
      <vt:lpstr>Demo</vt:lpstr>
      <vt:lpstr>Managing Reoccurring Meetings</vt:lpstr>
      <vt:lpstr>Series Items</vt:lpstr>
      <vt:lpstr>Meeting Workspace Pages</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Meetings with Meeting Workspaces</dc:title>
  <dc:creator>TedP</dc:creator>
  <cp:lastModifiedBy>TedP</cp:lastModifiedBy>
  <cp:revision>1</cp:revision>
  <dcterms:created xsi:type="dcterms:W3CDTF">2009-07-09T15:41:28Z</dcterms:created>
  <dcterms:modified xsi:type="dcterms:W3CDTF">2009-07-09T15:42:01Z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7021d23b-db49-49c2-8719-e26a16659144</vt:lpwstr>
  </property>
</Properties>
</file>