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22.xml" ContentType="application/vnd.openxmlformats-officedocument.presentationml.slide+xml"/>
  <Override PartName="/ppt/diagrams/data1.xml" ContentType="application/vnd.openxmlformats-officedocument.drawingml.diagramData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>
        <p:scale>
          <a:sx n="90" d="100"/>
          <a:sy n="90" d="100"/>
        </p:scale>
        <p:origin x="-94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3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ustomXml" Target="../customXml/item4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8E200-7C81-40AC-9E6C-212BF14A8441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CFD3B7C-4ECF-4F83-8FAA-0536193D0B93}">
      <dgm:prSet phldrT="[Text]" custT="1"/>
      <dgm:spPr/>
      <dgm:t>
        <a:bodyPr/>
        <a:lstStyle/>
        <a:p>
          <a:r>
            <a:rPr lang="en-US" sz="2000" dirty="0" smtClean="0"/>
            <a:t>Farm</a:t>
          </a:r>
          <a:endParaRPr lang="en-US" sz="2000" dirty="0"/>
        </a:p>
      </dgm:t>
    </dgm:pt>
    <dgm:pt modelId="{A8D3BCE4-CF57-4C6A-970E-3668349D6496}" type="parTrans" cxnId="{4A664EDC-2526-4DB8-BC01-12AFA93C4206}">
      <dgm:prSet/>
      <dgm:spPr/>
      <dgm:t>
        <a:bodyPr/>
        <a:lstStyle/>
        <a:p>
          <a:endParaRPr lang="en-US"/>
        </a:p>
      </dgm:t>
    </dgm:pt>
    <dgm:pt modelId="{6E7DACE2-2D8B-491D-B74C-D3B0FEA4731F}" type="sibTrans" cxnId="{4A664EDC-2526-4DB8-BC01-12AFA93C4206}">
      <dgm:prSet/>
      <dgm:spPr/>
      <dgm:t>
        <a:bodyPr/>
        <a:lstStyle/>
        <a:p>
          <a:endParaRPr lang="en-US"/>
        </a:p>
      </dgm:t>
    </dgm:pt>
    <dgm:pt modelId="{4E4DC164-DDE1-4D8E-A6AC-A4B85A44ED88}">
      <dgm:prSet phldrT="[Text]" custT="1"/>
      <dgm:spPr/>
      <dgm:t>
        <a:bodyPr/>
        <a:lstStyle/>
        <a:p>
          <a:r>
            <a:rPr lang="en-US" sz="1800" dirty="0" smtClean="0"/>
            <a:t>Web Front End, APP, SQL</a:t>
          </a:r>
          <a:endParaRPr lang="en-US" sz="1800" dirty="0"/>
        </a:p>
      </dgm:t>
    </dgm:pt>
    <dgm:pt modelId="{28DD117D-0E7C-4BDF-9D22-84EA7485B874}" type="parTrans" cxnId="{A2F6398A-BAD4-45F5-8BD2-B680FA23A4F8}">
      <dgm:prSet/>
      <dgm:spPr/>
      <dgm:t>
        <a:bodyPr/>
        <a:lstStyle/>
        <a:p>
          <a:endParaRPr lang="en-US"/>
        </a:p>
      </dgm:t>
    </dgm:pt>
    <dgm:pt modelId="{966C0846-4394-4BDC-81A8-CF1B06A9D1F1}" type="sibTrans" cxnId="{A2F6398A-BAD4-45F5-8BD2-B680FA23A4F8}">
      <dgm:prSet/>
      <dgm:spPr/>
      <dgm:t>
        <a:bodyPr/>
        <a:lstStyle/>
        <a:p>
          <a:endParaRPr lang="en-US"/>
        </a:p>
      </dgm:t>
    </dgm:pt>
    <dgm:pt modelId="{A81C36D0-C0CC-4AC9-B1F1-B1A6BB602962}">
      <dgm:prSet phldrT="[Text]" custT="1"/>
      <dgm:spPr/>
      <dgm:t>
        <a:bodyPr/>
        <a:lstStyle/>
        <a:p>
          <a:r>
            <a:rPr lang="en-US" sz="2000" dirty="0" smtClean="0"/>
            <a:t>Web Applications</a:t>
          </a:r>
          <a:endParaRPr lang="en-US" sz="2000" dirty="0"/>
        </a:p>
      </dgm:t>
    </dgm:pt>
    <dgm:pt modelId="{F23DE057-E26C-49BE-9616-D612CAAB4E84}" type="parTrans" cxnId="{6DD5B95E-5D67-44C4-90B2-D28D7D9BB0C9}">
      <dgm:prSet/>
      <dgm:spPr/>
      <dgm:t>
        <a:bodyPr/>
        <a:lstStyle/>
        <a:p>
          <a:endParaRPr lang="en-US"/>
        </a:p>
      </dgm:t>
    </dgm:pt>
    <dgm:pt modelId="{7A36F317-6C38-4C89-AE11-A442A14323C2}" type="sibTrans" cxnId="{6DD5B95E-5D67-44C4-90B2-D28D7D9BB0C9}">
      <dgm:prSet/>
      <dgm:spPr/>
      <dgm:t>
        <a:bodyPr/>
        <a:lstStyle/>
        <a:p>
          <a:endParaRPr lang="en-US"/>
        </a:p>
      </dgm:t>
    </dgm:pt>
    <dgm:pt modelId="{9B7BF3C4-F0EB-42C6-AD78-0A11BD418809}">
      <dgm:prSet phldrT="[Text]" custT="1"/>
      <dgm:spPr/>
      <dgm:t>
        <a:bodyPr/>
        <a:lstStyle/>
        <a:p>
          <a:r>
            <a:rPr lang="en-US" sz="2000" dirty="0" smtClean="0"/>
            <a:t>Databases</a:t>
          </a:r>
          <a:endParaRPr lang="en-US" sz="2000" dirty="0"/>
        </a:p>
      </dgm:t>
    </dgm:pt>
    <dgm:pt modelId="{458A375A-F028-4FB7-835D-A6F2C3C995AF}" type="parTrans" cxnId="{40BCAA0F-58CE-4A2D-BF08-C13A74A9B21E}">
      <dgm:prSet/>
      <dgm:spPr/>
      <dgm:t>
        <a:bodyPr/>
        <a:lstStyle/>
        <a:p>
          <a:endParaRPr lang="en-US"/>
        </a:p>
      </dgm:t>
    </dgm:pt>
    <dgm:pt modelId="{2D460F3C-D400-4091-8499-F7D40DD3EA43}" type="sibTrans" cxnId="{40BCAA0F-58CE-4A2D-BF08-C13A74A9B21E}">
      <dgm:prSet/>
      <dgm:spPr/>
      <dgm:t>
        <a:bodyPr/>
        <a:lstStyle/>
        <a:p>
          <a:endParaRPr lang="en-US"/>
        </a:p>
      </dgm:t>
    </dgm:pt>
    <dgm:pt modelId="{24867757-8D7C-40C8-8DB5-188171CA4C95}">
      <dgm:prSet phldrT="[Text]" custT="1"/>
      <dgm:spPr/>
      <dgm:t>
        <a:bodyPr/>
        <a:lstStyle/>
        <a:p>
          <a:r>
            <a:rPr lang="en-US" sz="2000" dirty="0" smtClean="0"/>
            <a:t>Site Collections</a:t>
          </a:r>
          <a:endParaRPr lang="en-US" sz="2000" dirty="0"/>
        </a:p>
      </dgm:t>
    </dgm:pt>
    <dgm:pt modelId="{4FC125D0-7681-4C0B-AB5F-EBEABC55C087}" type="parTrans" cxnId="{886F2831-61F2-4433-ACF9-B8E6A71E16CE}">
      <dgm:prSet/>
      <dgm:spPr/>
      <dgm:t>
        <a:bodyPr/>
        <a:lstStyle/>
        <a:p>
          <a:endParaRPr lang="en-US"/>
        </a:p>
      </dgm:t>
    </dgm:pt>
    <dgm:pt modelId="{2BF5BB06-BFFF-4503-BFDA-E89040E2F40E}" type="sibTrans" cxnId="{886F2831-61F2-4433-ACF9-B8E6A71E16CE}">
      <dgm:prSet/>
      <dgm:spPr/>
      <dgm:t>
        <a:bodyPr/>
        <a:lstStyle/>
        <a:p>
          <a:endParaRPr lang="en-US"/>
        </a:p>
      </dgm:t>
    </dgm:pt>
    <dgm:pt modelId="{0F3B4298-2455-464F-974A-6BBF28F9D434}">
      <dgm:prSet phldrT="[Text]" custT="1"/>
      <dgm:spPr/>
      <dgm:t>
        <a:bodyPr/>
        <a:lstStyle/>
        <a:p>
          <a:r>
            <a:rPr lang="en-US" sz="2000" dirty="0" smtClean="0"/>
            <a:t>Sites</a:t>
          </a:r>
          <a:endParaRPr lang="en-US" sz="2000" dirty="0"/>
        </a:p>
      </dgm:t>
    </dgm:pt>
    <dgm:pt modelId="{9ED11275-0BF3-4F25-9EA5-8CB9EADA8276}" type="parTrans" cxnId="{36A706F4-ADDA-48B9-8FC8-0813D3408282}">
      <dgm:prSet/>
      <dgm:spPr/>
      <dgm:t>
        <a:bodyPr/>
        <a:lstStyle/>
        <a:p>
          <a:endParaRPr lang="en-US"/>
        </a:p>
      </dgm:t>
    </dgm:pt>
    <dgm:pt modelId="{06B046C9-5F90-47F9-B9F6-23377308FF41}" type="sibTrans" cxnId="{36A706F4-ADDA-48B9-8FC8-0813D3408282}">
      <dgm:prSet/>
      <dgm:spPr/>
      <dgm:t>
        <a:bodyPr/>
        <a:lstStyle/>
        <a:p>
          <a:endParaRPr lang="en-US"/>
        </a:p>
      </dgm:t>
    </dgm:pt>
    <dgm:pt modelId="{0BACAAE4-DDE3-428C-BCD5-3B70FFFC6574}">
      <dgm:prSet phldrT="[Text]" custT="1"/>
      <dgm:spPr/>
      <dgm:t>
        <a:bodyPr/>
        <a:lstStyle/>
        <a:p>
          <a:r>
            <a:rPr lang="en-US" sz="2000" dirty="0" smtClean="0"/>
            <a:t>Lists</a:t>
          </a:r>
          <a:endParaRPr lang="en-US" sz="2000" dirty="0"/>
        </a:p>
      </dgm:t>
    </dgm:pt>
    <dgm:pt modelId="{1734AFFC-6CB1-4432-8425-7A9AC00CC0BA}" type="parTrans" cxnId="{AC5280AE-CA2B-48A6-94D6-CD2DFA34D489}">
      <dgm:prSet/>
      <dgm:spPr/>
      <dgm:t>
        <a:bodyPr/>
        <a:lstStyle/>
        <a:p>
          <a:endParaRPr lang="en-US"/>
        </a:p>
      </dgm:t>
    </dgm:pt>
    <dgm:pt modelId="{D94A3E6D-F003-4D6F-80C0-3EEFE88F4443}" type="sibTrans" cxnId="{AC5280AE-CA2B-48A6-94D6-CD2DFA34D489}">
      <dgm:prSet/>
      <dgm:spPr/>
      <dgm:t>
        <a:bodyPr/>
        <a:lstStyle/>
        <a:p>
          <a:endParaRPr lang="en-US"/>
        </a:p>
      </dgm:t>
    </dgm:pt>
    <dgm:pt modelId="{A7D934FB-8BAA-4279-ADB5-17D86E9A04B1}">
      <dgm:prSet phldrT="[Text]" custT="1"/>
      <dgm:spPr/>
      <dgm:t>
        <a:bodyPr/>
        <a:lstStyle/>
        <a:p>
          <a:r>
            <a:rPr lang="en-US" sz="2000" dirty="0" smtClean="0"/>
            <a:t>Items</a:t>
          </a:r>
          <a:endParaRPr lang="en-US" sz="2000" dirty="0"/>
        </a:p>
      </dgm:t>
    </dgm:pt>
    <dgm:pt modelId="{97AA508B-DF96-4ACA-9086-FE8A5A496106}" type="parTrans" cxnId="{68021087-EB02-4F1B-BA1B-8FE43E50D661}">
      <dgm:prSet/>
      <dgm:spPr/>
      <dgm:t>
        <a:bodyPr/>
        <a:lstStyle/>
        <a:p>
          <a:endParaRPr lang="en-US"/>
        </a:p>
      </dgm:t>
    </dgm:pt>
    <dgm:pt modelId="{25E6294C-0169-4101-BD57-56524916E229}" type="sibTrans" cxnId="{68021087-EB02-4F1B-BA1B-8FE43E50D661}">
      <dgm:prSet/>
      <dgm:spPr/>
      <dgm:t>
        <a:bodyPr/>
        <a:lstStyle/>
        <a:p>
          <a:endParaRPr lang="en-US"/>
        </a:p>
      </dgm:t>
    </dgm:pt>
    <dgm:pt modelId="{46B6E9B5-8B42-4686-BA53-9BFCDE4446D3}">
      <dgm:prSet phldrT="[Text]" custT="1"/>
      <dgm:spPr/>
      <dgm:t>
        <a:bodyPr/>
        <a:lstStyle/>
        <a:p>
          <a:r>
            <a:rPr lang="en-US" sz="1800" dirty="0" smtClean="0"/>
            <a:t>Content, Config, SSP, Search</a:t>
          </a:r>
          <a:endParaRPr lang="en-US" sz="1800" dirty="0"/>
        </a:p>
      </dgm:t>
    </dgm:pt>
    <dgm:pt modelId="{90FDA2BD-8995-4CF5-ABDC-47998E634ED1}" type="parTrans" cxnId="{9A3767DB-336E-4F04-A6C1-4DF2480A0BE5}">
      <dgm:prSet/>
      <dgm:spPr/>
      <dgm:t>
        <a:bodyPr/>
        <a:lstStyle/>
        <a:p>
          <a:endParaRPr lang="en-US"/>
        </a:p>
      </dgm:t>
    </dgm:pt>
    <dgm:pt modelId="{6F25851A-9DB9-4EEA-8972-45C06F0A34D2}" type="sibTrans" cxnId="{9A3767DB-336E-4F04-A6C1-4DF2480A0BE5}">
      <dgm:prSet/>
      <dgm:spPr/>
      <dgm:t>
        <a:bodyPr/>
        <a:lstStyle/>
        <a:p>
          <a:endParaRPr lang="en-US"/>
        </a:p>
      </dgm:t>
    </dgm:pt>
    <dgm:pt modelId="{9AEAAAC0-182D-444B-84A9-5C1D998FDAA3}">
      <dgm:prSet phldrT="[Text]" custT="1"/>
      <dgm:spPr/>
      <dgm:t>
        <a:bodyPr/>
        <a:lstStyle/>
        <a:p>
          <a:r>
            <a:rPr lang="en-US" sz="1800" dirty="0" smtClean="0"/>
            <a:t>Central Admin, SSP Admin, Content</a:t>
          </a:r>
          <a:endParaRPr lang="en-US" sz="1800" dirty="0"/>
        </a:p>
      </dgm:t>
    </dgm:pt>
    <dgm:pt modelId="{5C58E5F9-DB4A-4DC1-AC41-2A657104C0D8}" type="parTrans" cxnId="{4C21888B-F8EB-4755-A405-C7350FF4494B}">
      <dgm:prSet/>
      <dgm:spPr/>
      <dgm:t>
        <a:bodyPr/>
        <a:lstStyle/>
        <a:p>
          <a:endParaRPr lang="en-US"/>
        </a:p>
      </dgm:t>
    </dgm:pt>
    <dgm:pt modelId="{2579C994-4010-48BC-B7B6-273C77B7A1BF}" type="sibTrans" cxnId="{4C21888B-F8EB-4755-A405-C7350FF4494B}">
      <dgm:prSet/>
      <dgm:spPr/>
      <dgm:t>
        <a:bodyPr/>
        <a:lstStyle/>
        <a:p>
          <a:endParaRPr lang="en-US"/>
        </a:p>
      </dgm:t>
    </dgm:pt>
    <dgm:pt modelId="{B1A1A587-76AD-4074-B53A-2584465A9EAD}">
      <dgm:prSet phldrT="[Text]" custT="1"/>
      <dgm:spPr/>
      <dgm:t>
        <a:bodyPr/>
        <a:lstStyle/>
        <a:p>
          <a:r>
            <a:rPr lang="en-US" sz="2000" dirty="0" smtClean="0"/>
            <a:t>Servers</a:t>
          </a:r>
          <a:endParaRPr lang="en-US" sz="2000" dirty="0"/>
        </a:p>
      </dgm:t>
    </dgm:pt>
    <dgm:pt modelId="{1E440B54-4CEC-4260-AC9C-2733A14DC9CF}" type="parTrans" cxnId="{34EFA6DD-E8BA-48CF-9F97-104AD89D960F}">
      <dgm:prSet/>
      <dgm:spPr/>
      <dgm:t>
        <a:bodyPr/>
        <a:lstStyle/>
        <a:p>
          <a:endParaRPr lang="en-US"/>
        </a:p>
      </dgm:t>
    </dgm:pt>
    <dgm:pt modelId="{84F983E2-9DC5-4917-8F3E-9138972691C2}" type="sibTrans" cxnId="{34EFA6DD-E8BA-48CF-9F97-104AD89D960F}">
      <dgm:prSet/>
      <dgm:spPr/>
      <dgm:t>
        <a:bodyPr/>
        <a:lstStyle/>
        <a:p>
          <a:endParaRPr lang="en-US"/>
        </a:p>
      </dgm:t>
    </dgm:pt>
    <dgm:pt modelId="{78F754B3-A81F-471E-8291-EB4B7015F880}">
      <dgm:prSet phldrT="[Text]" custT="1"/>
      <dgm:spPr/>
      <dgm:t>
        <a:bodyPr/>
        <a:lstStyle/>
        <a:p>
          <a:r>
            <a:rPr lang="en-US" sz="1800" dirty="0" smtClean="0"/>
            <a:t>Internet, Intranet Portal, Wikis, Blogs, Team, Doc, </a:t>
          </a:r>
          <a:r>
            <a:rPr lang="en-US" sz="1800" dirty="0" err="1" smtClean="0"/>
            <a:t>Mtg</a:t>
          </a:r>
          <a:endParaRPr lang="en-US" sz="1800" dirty="0"/>
        </a:p>
      </dgm:t>
    </dgm:pt>
    <dgm:pt modelId="{A235C3E2-F8D9-40F0-88FD-ECC1F9ECA1F2}" type="parTrans" cxnId="{445B2C55-8A46-4FDD-8801-B938D329A45F}">
      <dgm:prSet/>
      <dgm:spPr/>
      <dgm:t>
        <a:bodyPr/>
        <a:lstStyle/>
        <a:p>
          <a:endParaRPr lang="en-US"/>
        </a:p>
      </dgm:t>
    </dgm:pt>
    <dgm:pt modelId="{127C418D-71A3-4697-8795-05C42F17EF00}" type="sibTrans" cxnId="{445B2C55-8A46-4FDD-8801-B938D329A45F}">
      <dgm:prSet/>
      <dgm:spPr/>
      <dgm:t>
        <a:bodyPr/>
        <a:lstStyle/>
        <a:p>
          <a:endParaRPr lang="en-US"/>
        </a:p>
      </dgm:t>
    </dgm:pt>
    <dgm:pt modelId="{1508BB73-1F70-4009-8671-871D212F6FF9}">
      <dgm:prSet phldrT="[Text]" custT="1"/>
      <dgm:spPr/>
      <dgm:t>
        <a:bodyPr/>
        <a:lstStyle/>
        <a:p>
          <a:r>
            <a:rPr lang="en-US" sz="1800" dirty="0" smtClean="0"/>
            <a:t>Wikis, Blogs, Team, Doc, </a:t>
          </a:r>
          <a:r>
            <a:rPr lang="en-US" sz="1800" dirty="0" err="1" smtClean="0"/>
            <a:t>Mtg</a:t>
          </a:r>
          <a:endParaRPr lang="en-US" sz="1800" dirty="0"/>
        </a:p>
      </dgm:t>
    </dgm:pt>
    <dgm:pt modelId="{BE29DFAE-3BBF-4A0D-8E2C-C03EAD742B76}" type="parTrans" cxnId="{BDDF13F3-420B-42F4-AC3B-9F3680FF5523}">
      <dgm:prSet/>
      <dgm:spPr/>
      <dgm:t>
        <a:bodyPr/>
        <a:lstStyle/>
        <a:p>
          <a:endParaRPr lang="en-US"/>
        </a:p>
      </dgm:t>
    </dgm:pt>
    <dgm:pt modelId="{A01CBBE3-290C-4BE1-940D-56A8DF43A9CC}" type="sibTrans" cxnId="{BDDF13F3-420B-42F4-AC3B-9F3680FF5523}">
      <dgm:prSet/>
      <dgm:spPr/>
      <dgm:t>
        <a:bodyPr/>
        <a:lstStyle/>
        <a:p>
          <a:endParaRPr lang="en-US"/>
        </a:p>
      </dgm:t>
    </dgm:pt>
    <dgm:pt modelId="{217471D8-2E08-4851-B4FE-E5BBCF01C198}">
      <dgm:prSet phldrT="[Text]" custT="1"/>
      <dgm:spPr/>
      <dgm:t>
        <a:bodyPr/>
        <a:lstStyle/>
        <a:p>
          <a:r>
            <a:rPr lang="en-US" sz="1800" dirty="0" smtClean="0"/>
            <a:t>Doc Lib, Pages, Events, Discussions, Surveys, etc…</a:t>
          </a:r>
          <a:endParaRPr lang="en-US" sz="1800" dirty="0"/>
        </a:p>
      </dgm:t>
    </dgm:pt>
    <dgm:pt modelId="{7189C0CA-80AB-4F87-A410-FAAEA35F22A2}" type="parTrans" cxnId="{EC60A6B5-EBE5-4608-BBE4-B2626BB25440}">
      <dgm:prSet/>
      <dgm:spPr/>
      <dgm:t>
        <a:bodyPr/>
        <a:lstStyle/>
        <a:p>
          <a:endParaRPr lang="en-US"/>
        </a:p>
      </dgm:t>
    </dgm:pt>
    <dgm:pt modelId="{9E2E0D5B-D9E2-4586-9FFC-57F62316C424}" type="sibTrans" cxnId="{EC60A6B5-EBE5-4608-BBE4-B2626BB25440}">
      <dgm:prSet/>
      <dgm:spPr/>
      <dgm:t>
        <a:bodyPr/>
        <a:lstStyle/>
        <a:p>
          <a:endParaRPr lang="en-US"/>
        </a:p>
      </dgm:t>
    </dgm:pt>
    <dgm:pt modelId="{67ECEF5A-6AD6-4E69-A7C8-89E42C239F00}">
      <dgm:prSet phldrT="[Text]" custT="1"/>
      <dgm:spPr/>
      <dgm:t>
        <a:bodyPr/>
        <a:lstStyle/>
        <a:p>
          <a:r>
            <a:rPr lang="en-US" sz="1800" dirty="0" smtClean="0"/>
            <a:t>Files, calendar items, contacts, customers, images, custom</a:t>
          </a:r>
          <a:endParaRPr lang="en-US" sz="1800" dirty="0"/>
        </a:p>
      </dgm:t>
    </dgm:pt>
    <dgm:pt modelId="{C8235F1E-9C76-414C-9CE4-7EFF89593C77}" type="parTrans" cxnId="{266C5E37-BCF5-4FCD-B54E-8585F335E027}">
      <dgm:prSet/>
      <dgm:spPr/>
      <dgm:t>
        <a:bodyPr/>
        <a:lstStyle/>
        <a:p>
          <a:endParaRPr lang="en-US"/>
        </a:p>
      </dgm:t>
    </dgm:pt>
    <dgm:pt modelId="{FC38C3DB-067D-4844-9483-081FE74E1514}" type="sibTrans" cxnId="{266C5E37-BCF5-4FCD-B54E-8585F335E027}">
      <dgm:prSet/>
      <dgm:spPr/>
      <dgm:t>
        <a:bodyPr/>
        <a:lstStyle/>
        <a:p>
          <a:endParaRPr lang="en-US"/>
        </a:p>
      </dgm:t>
    </dgm:pt>
    <dgm:pt modelId="{2474D47D-4919-4561-A106-9D244BDD51DF}" type="pres">
      <dgm:prSet presAssocID="{BFF8E200-7C81-40AC-9E6C-212BF14A84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F34E2D-3A50-4C37-A452-E8176EFD1C9A}" type="pres">
      <dgm:prSet presAssocID="{A7D934FB-8BAA-4279-ADB5-17D86E9A04B1}" presName="boxAndChildren" presStyleCnt="0"/>
      <dgm:spPr/>
      <dgm:t>
        <a:bodyPr/>
        <a:lstStyle/>
        <a:p>
          <a:endParaRPr lang="en-US"/>
        </a:p>
      </dgm:t>
    </dgm:pt>
    <dgm:pt modelId="{657BA305-9F3D-4B86-9243-5FCD376B22C4}" type="pres">
      <dgm:prSet presAssocID="{A7D934FB-8BAA-4279-ADB5-17D86E9A04B1}" presName="parentTextBox" presStyleLbl="node1" presStyleIdx="0" presStyleCnt="8"/>
      <dgm:spPr/>
      <dgm:t>
        <a:bodyPr/>
        <a:lstStyle/>
        <a:p>
          <a:endParaRPr lang="en-US"/>
        </a:p>
      </dgm:t>
    </dgm:pt>
    <dgm:pt modelId="{3E67C840-BAC4-4E04-8EB2-712FCB37B67D}" type="pres">
      <dgm:prSet presAssocID="{A7D934FB-8BAA-4279-ADB5-17D86E9A04B1}" presName="entireBox" presStyleLbl="node1" presStyleIdx="0" presStyleCnt="8"/>
      <dgm:spPr/>
      <dgm:t>
        <a:bodyPr/>
        <a:lstStyle/>
        <a:p>
          <a:endParaRPr lang="en-US"/>
        </a:p>
      </dgm:t>
    </dgm:pt>
    <dgm:pt modelId="{51546158-8982-473F-8A81-43BFC9EC8DF1}" type="pres">
      <dgm:prSet presAssocID="{A7D934FB-8BAA-4279-ADB5-17D86E9A04B1}" presName="descendantBox" presStyleCnt="0"/>
      <dgm:spPr/>
      <dgm:t>
        <a:bodyPr/>
        <a:lstStyle/>
        <a:p>
          <a:endParaRPr lang="en-US"/>
        </a:p>
      </dgm:t>
    </dgm:pt>
    <dgm:pt modelId="{E185F284-B9E7-4300-BB3B-D07CBA93C83C}" type="pres">
      <dgm:prSet presAssocID="{67ECEF5A-6AD6-4E69-A7C8-89E42C239F00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4A633-9F08-42E3-8EFB-677DECD424CD}" type="pres">
      <dgm:prSet presAssocID="{D94A3E6D-F003-4D6F-80C0-3EEFE88F4443}" presName="sp" presStyleCnt="0"/>
      <dgm:spPr/>
      <dgm:t>
        <a:bodyPr/>
        <a:lstStyle/>
        <a:p>
          <a:endParaRPr lang="en-US"/>
        </a:p>
      </dgm:t>
    </dgm:pt>
    <dgm:pt modelId="{E0EE5B82-AE53-4452-946B-1D5F7B82E594}" type="pres">
      <dgm:prSet presAssocID="{0BACAAE4-DDE3-428C-BCD5-3B70FFFC6574}" presName="arrowAndChildren" presStyleCnt="0"/>
      <dgm:spPr/>
      <dgm:t>
        <a:bodyPr/>
        <a:lstStyle/>
        <a:p>
          <a:endParaRPr lang="en-US"/>
        </a:p>
      </dgm:t>
    </dgm:pt>
    <dgm:pt modelId="{C32628AB-2E21-411B-B433-BBB705EF34E0}" type="pres">
      <dgm:prSet presAssocID="{0BACAAE4-DDE3-428C-BCD5-3B70FFFC6574}" presName="parentTextArrow" presStyleLbl="node1" presStyleIdx="0" presStyleCnt="8"/>
      <dgm:spPr/>
      <dgm:t>
        <a:bodyPr/>
        <a:lstStyle/>
        <a:p>
          <a:endParaRPr lang="en-US"/>
        </a:p>
      </dgm:t>
    </dgm:pt>
    <dgm:pt modelId="{3724E7CE-83EC-43F3-8CCF-77ACDF4E4DF4}" type="pres">
      <dgm:prSet presAssocID="{0BACAAE4-DDE3-428C-BCD5-3B70FFFC6574}" presName="arrow" presStyleLbl="node1" presStyleIdx="1" presStyleCnt="8"/>
      <dgm:spPr/>
      <dgm:t>
        <a:bodyPr/>
        <a:lstStyle/>
        <a:p>
          <a:endParaRPr lang="en-US"/>
        </a:p>
      </dgm:t>
    </dgm:pt>
    <dgm:pt modelId="{E1D2DFAD-9466-4A22-BE45-FEB4542FAD95}" type="pres">
      <dgm:prSet presAssocID="{0BACAAE4-DDE3-428C-BCD5-3B70FFFC6574}" presName="descendantArrow" presStyleCnt="0"/>
      <dgm:spPr/>
      <dgm:t>
        <a:bodyPr/>
        <a:lstStyle/>
        <a:p>
          <a:endParaRPr lang="en-US"/>
        </a:p>
      </dgm:t>
    </dgm:pt>
    <dgm:pt modelId="{37792685-84E0-4AA0-8F66-4ED77A9145E6}" type="pres">
      <dgm:prSet presAssocID="{217471D8-2E08-4851-B4FE-E5BBCF01C198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E6A74-C92A-42F5-AD5F-E995A33D2619}" type="pres">
      <dgm:prSet presAssocID="{06B046C9-5F90-47F9-B9F6-23377308FF41}" presName="sp" presStyleCnt="0"/>
      <dgm:spPr/>
      <dgm:t>
        <a:bodyPr/>
        <a:lstStyle/>
        <a:p>
          <a:endParaRPr lang="en-US"/>
        </a:p>
      </dgm:t>
    </dgm:pt>
    <dgm:pt modelId="{6165BA3A-4EB3-47B9-9B1C-910B5078DA12}" type="pres">
      <dgm:prSet presAssocID="{0F3B4298-2455-464F-974A-6BBF28F9D434}" presName="arrowAndChildren" presStyleCnt="0"/>
      <dgm:spPr/>
      <dgm:t>
        <a:bodyPr/>
        <a:lstStyle/>
        <a:p>
          <a:endParaRPr lang="en-US"/>
        </a:p>
      </dgm:t>
    </dgm:pt>
    <dgm:pt modelId="{28633154-7AE2-4AAC-BBAB-6B24CA5EE8E4}" type="pres">
      <dgm:prSet presAssocID="{0F3B4298-2455-464F-974A-6BBF28F9D434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800DC5B6-C9CF-4A53-AFCD-F206FE9CD65E}" type="pres">
      <dgm:prSet presAssocID="{0F3B4298-2455-464F-974A-6BBF28F9D434}" presName="arrow" presStyleLbl="node1" presStyleIdx="2" presStyleCnt="8"/>
      <dgm:spPr/>
      <dgm:t>
        <a:bodyPr/>
        <a:lstStyle/>
        <a:p>
          <a:endParaRPr lang="en-US"/>
        </a:p>
      </dgm:t>
    </dgm:pt>
    <dgm:pt modelId="{8B7757D6-B1E0-4CCD-A46E-FF086CA8038E}" type="pres">
      <dgm:prSet presAssocID="{0F3B4298-2455-464F-974A-6BBF28F9D434}" presName="descendantArrow" presStyleCnt="0"/>
      <dgm:spPr/>
      <dgm:t>
        <a:bodyPr/>
        <a:lstStyle/>
        <a:p>
          <a:endParaRPr lang="en-US"/>
        </a:p>
      </dgm:t>
    </dgm:pt>
    <dgm:pt modelId="{97D33854-454B-4D65-9B39-3F19A75CD81B}" type="pres">
      <dgm:prSet presAssocID="{1508BB73-1F70-4009-8671-871D212F6FF9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8BE72-79E2-42FF-A41C-E91A5977DCD3}" type="pres">
      <dgm:prSet presAssocID="{2BF5BB06-BFFF-4503-BFDA-E89040E2F40E}" presName="sp" presStyleCnt="0"/>
      <dgm:spPr/>
      <dgm:t>
        <a:bodyPr/>
        <a:lstStyle/>
        <a:p>
          <a:endParaRPr lang="en-US"/>
        </a:p>
      </dgm:t>
    </dgm:pt>
    <dgm:pt modelId="{DCD7F755-58A0-4AD5-ABE2-52B2C35618B3}" type="pres">
      <dgm:prSet presAssocID="{24867757-8D7C-40C8-8DB5-188171CA4C95}" presName="arrowAndChildren" presStyleCnt="0"/>
      <dgm:spPr/>
      <dgm:t>
        <a:bodyPr/>
        <a:lstStyle/>
        <a:p>
          <a:endParaRPr lang="en-US"/>
        </a:p>
      </dgm:t>
    </dgm:pt>
    <dgm:pt modelId="{C9FA06EB-AD45-45E8-A1B5-D6AA650A3B21}" type="pres">
      <dgm:prSet presAssocID="{24867757-8D7C-40C8-8DB5-188171CA4C95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CBA674BC-0852-4C11-8152-CBC402FFCD39}" type="pres">
      <dgm:prSet presAssocID="{24867757-8D7C-40C8-8DB5-188171CA4C95}" presName="arrow" presStyleLbl="node1" presStyleIdx="3" presStyleCnt="8"/>
      <dgm:spPr/>
      <dgm:t>
        <a:bodyPr/>
        <a:lstStyle/>
        <a:p>
          <a:endParaRPr lang="en-US"/>
        </a:p>
      </dgm:t>
    </dgm:pt>
    <dgm:pt modelId="{6CCB9C21-FB72-4BE4-9AEA-248B607903CE}" type="pres">
      <dgm:prSet presAssocID="{24867757-8D7C-40C8-8DB5-188171CA4C95}" presName="descendantArrow" presStyleCnt="0"/>
      <dgm:spPr/>
      <dgm:t>
        <a:bodyPr/>
        <a:lstStyle/>
        <a:p>
          <a:endParaRPr lang="en-US"/>
        </a:p>
      </dgm:t>
    </dgm:pt>
    <dgm:pt modelId="{AC6D385D-BB19-496B-A139-F0A0ED367AEF}" type="pres">
      <dgm:prSet presAssocID="{78F754B3-A81F-471E-8291-EB4B7015F88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64ACB-8EF4-4F47-919A-F37D64415045}" type="pres">
      <dgm:prSet presAssocID="{2D460F3C-D400-4091-8499-F7D40DD3EA43}" presName="sp" presStyleCnt="0"/>
      <dgm:spPr/>
      <dgm:t>
        <a:bodyPr/>
        <a:lstStyle/>
        <a:p>
          <a:endParaRPr lang="en-US"/>
        </a:p>
      </dgm:t>
    </dgm:pt>
    <dgm:pt modelId="{45772114-885B-4FED-9255-A00BB8689368}" type="pres">
      <dgm:prSet presAssocID="{9B7BF3C4-F0EB-42C6-AD78-0A11BD418809}" presName="arrowAndChildren" presStyleCnt="0"/>
      <dgm:spPr/>
      <dgm:t>
        <a:bodyPr/>
        <a:lstStyle/>
        <a:p>
          <a:endParaRPr lang="en-US"/>
        </a:p>
      </dgm:t>
    </dgm:pt>
    <dgm:pt modelId="{F87A5900-D188-40D6-B59B-A2297370288B}" type="pres">
      <dgm:prSet presAssocID="{9B7BF3C4-F0EB-42C6-AD78-0A11BD418809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54FD8559-7FEA-4FF5-9091-DE09B6C03E39}" type="pres">
      <dgm:prSet presAssocID="{9B7BF3C4-F0EB-42C6-AD78-0A11BD418809}" presName="arrow" presStyleLbl="node1" presStyleIdx="4" presStyleCnt="8"/>
      <dgm:spPr/>
      <dgm:t>
        <a:bodyPr/>
        <a:lstStyle/>
        <a:p>
          <a:endParaRPr lang="en-US"/>
        </a:p>
      </dgm:t>
    </dgm:pt>
    <dgm:pt modelId="{A58FB531-B763-4508-A9BE-3141286B77D1}" type="pres">
      <dgm:prSet presAssocID="{9B7BF3C4-F0EB-42C6-AD78-0A11BD418809}" presName="descendantArrow" presStyleCnt="0"/>
      <dgm:spPr/>
      <dgm:t>
        <a:bodyPr/>
        <a:lstStyle/>
        <a:p>
          <a:endParaRPr lang="en-US"/>
        </a:p>
      </dgm:t>
    </dgm:pt>
    <dgm:pt modelId="{BC9AE8C0-83C9-4803-9BEF-BD45C875AF5A}" type="pres">
      <dgm:prSet presAssocID="{46B6E9B5-8B42-4686-BA53-9BFCDE4446D3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D1093-8A89-4593-AC91-1EE67D32C9DD}" type="pres">
      <dgm:prSet presAssocID="{7A36F317-6C38-4C89-AE11-A442A14323C2}" presName="sp" presStyleCnt="0"/>
      <dgm:spPr/>
      <dgm:t>
        <a:bodyPr/>
        <a:lstStyle/>
        <a:p>
          <a:endParaRPr lang="en-US"/>
        </a:p>
      </dgm:t>
    </dgm:pt>
    <dgm:pt modelId="{BD347622-5C0D-47AC-9DB6-E161A09D1257}" type="pres">
      <dgm:prSet presAssocID="{A81C36D0-C0CC-4AC9-B1F1-B1A6BB602962}" presName="arrowAndChildren" presStyleCnt="0"/>
      <dgm:spPr/>
      <dgm:t>
        <a:bodyPr/>
        <a:lstStyle/>
        <a:p>
          <a:endParaRPr lang="en-US"/>
        </a:p>
      </dgm:t>
    </dgm:pt>
    <dgm:pt modelId="{9A348607-350F-42DA-A5B8-9B55EF8B05E1}" type="pres">
      <dgm:prSet presAssocID="{A81C36D0-C0CC-4AC9-B1F1-B1A6BB602962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8A634F85-93D0-45F0-B685-F0BB88AFF5CA}" type="pres">
      <dgm:prSet presAssocID="{A81C36D0-C0CC-4AC9-B1F1-B1A6BB602962}" presName="arrow" presStyleLbl="node1" presStyleIdx="5" presStyleCnt="8"/>
      <dgm:spPr/>
      <dgm:t>
        <a:bodyPr/>
        <a:lstStyle/>
        <a:p>
          <a:endParaRPr lang="en-US"/>
        </a:p>
      </dgm:t>
    </dgm:pt>
    <dgm:pt modelId="{E1676486-D2F7-46FA-9C74-0A9549A77F1F}" type="pres">
      <dgm:prSet presAssocID="{A81C36D0-C0CC-4AC9-B1F1-B1A6BB602962}" presName="descendantArrow" presStyleCnt="0"/>
      <dgm:spPr/>
      <dgm:t>
        <a:bodyPr/>
        <a:lstStyle/>
        <a:p>
          <a:endParaRPr lang="en-US"/>
        </a:p>
      </dgm:t>
    </dgm:pt>
    <dgm:pt modelId="{EA88AB13-9C6D-4DA8-8A60-03C274960455}" type="pres">
      <dgm:prSet presAssocID="{9AEAAAC0-182D-444B-84A9-5C1D998FDAA3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BEB9F-C871-4A8A-B282-D00B7DEA961B}" type="pres">
      <dgm:prSet presAssocID="{84F983E2-9DC5-4917-8F3E-9138972691C2}" presName="sp" presStyleCnt="0"/>
      <dgm:spPr/>
      <dgm:t>
        <a:bodyPr/>
        <a:lstStyle/>
        <a:p>
          <a:endParaRPr lang="en-US"/>
        </a:p>
      </dgm:t>
    </dgm:pt>
    <dgm:pt modelId="{4FA836B4-692B-4FF2-853B-FEEE1592B1B4}" type="pres">
      <dgm:prSet presAssocID="{B1A1A587-76AD-4074-B53A-2584465A9EAD}" presName="arrowAndChildren" presStyleCnt="0"/>
      <dgm:spPr/>
      <dgm:t>
        <a:bodyPr/>
        <a:lstStyle/>
        <a:p>
          <a:endParaRPr lang="en-US"/>
        </a:p>
      </dgm:t>
    </dgm:pt>
    <dgm:pt modelId="{F8FB51D5-4F87-4C06-A0C0-6E0D4E47FC7B}" type="pres">
      <dgm:prSet presAssocID="{B1A1A587-76AD-4074-B53A-2584465A9EAD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3AF5A6BA-25C9-459A-B29C-37E1792BE492}" type="pres">
      <dgm:prSet presAssocID="{B1A1A587-76AD-4074-B53A-2584465A9EAD}" presName="arrow" presStyleLbl="node1" presStyleIdx="6" presStyleCnt="8"/>
      <dgm:spPr/>
      <dgm:t>
        <a:bodyPr/>
        <a:lstStyle/>
        <a:p>
          <a:endParaRPr lang="en-US"/>
        </a:p>
      </dgm:t>
    </dgm:pt>
    <dgm:pt modelId="{81490C0F-35FB-4ADD-8D6D-A3DA53792F48}" type="pres">
      <dgm:prSet presAssocID="{B1A1A587-76AD-4074-B53A-2584465A9EAD}" presName="descendantArrow" presStyleCnt="0"/>
      <dgm:spPr/>
      <dgm:t>
        <a:bodyPr/>
        <a:lstStyle/>
        <a:p>
          <a:endParaRPr lang="en-US"/>
        </a:p>
      </dgm:t>
    </dgm:pt>
    <dgm:pt modelId="{5D60DAAB-71C4-4836-BC8A-2DB37F5616CB}" type="pres">
      <dgm:prSet presAssocID="{4E4DC164-DDE1-4D8E-A6AC-A4B85A44ED88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46415-52FC-49DE-9065-1D1638E63CBC}" type="pres">
      <dgm:prSet presAssocID="{6E7DACE2-2D8B-491D-B74C-D3B0FEA4731F}" presName="sp" presStyleCnt="0"/>
      <dgm:spPr/>
      <dgm:t>
        <a:bodyPr/>
        <a:lstStyle/>
        <a:p>
          <a:endParaRPr lang="en-US"/>
        </a:p>
      </dgm:t>
    </dgm:pt>
    <dgm:pt modelId="{C49EEBD5-D1BD-4251-97D3-CA588BB892CF}" type="pres">
      <dgm:prSet presAssocID="{7CFD3B7C-4ECF-4F83-8FAA-0536193D0B93}" presName="arrowAndChildren" presStyleCnt="0"/>
      <dgm:spPr/>
      <dgm:t>
        <a:bodyPr/>
        <a:lstStyle/>
        <a:p>
          <a:endParaRPr lang="en-US"/>
        </a:p>
      </dgm:t>
    </dgm:pt>
    <dgm:pt modelId="{567C124D-6025-49AD-B08D-D1CD1DDC6DC8}" type="pres">
      <dgm:prSet presAssocID="{7CFD3B7C-4ECF-4F83-8FAA-0536193D0B9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6DD5B95E-5D67-44C4-90B2-D28D7D9BB0C9}" srcId="{BFF8E200-7C81-40AC-9E6C-212BF14A8441}" destId="{A81C36D0-C0CC-4AC9-B1F1-B1A6BB602962}" srcOrd="2" destOrd="0" parTransId="{F23DE057-E26C-49BE-9616-D612CAAB4E84}" sibTransId="{7A36F317-6C38-4C89-AE11-A442A14323C2}"/>
    <dgm:cxn modelId="{9A3767DB-336E-4F04-A6C1-4DF2480A0BE5}" srcId="{9B7BF3C4-F0EB-42C6-AD78-0A11BD418809}" destId="{46B6E9B5-8B42-4686-BA53-9BFCDE4446D3}" srcOrd="0" destOrd="0" parTransId="{90FDA2BD-8995-4CF5-ABDC-47998E634ED1}" sibTransId="{6F25851A-9DB9-4EEA-8972-45C06F0A34D2}"/>
    <dgm:cxn modelId="{6479AA89-2128-4B3A-A5F6-7CC47CC4FE8A}" type="presOf" srcId="{A7D934FB-8BAA-4279-ADB5-17D86E9A04B1}" destId="{657BA305-9F3D-4B86-9243-5FCD376B22C4}" srcOrd="0" destOrd="0" presId="urn:microsoft.com/office/officeart/2005/8/layout/process4"/>
    <dgm:cxn modelId="{34EFA6DD-E8BA-48CF-9F97-104AD89D960F}" srcId="{BFF8E200-7C81-40AC-9E6C-212BF14A8441}" destId="{B1A1A587-76AD-4074-B53A-2584465A9EAD}" srcOrd="1" destOrd="0" parTransId="{1E440B54-4CEC-4260-AC9C-2733A14DC9CF}" sibTransId="{84F983E2-9DC5-4917-8F3E-9138972691C2}"/>
    <dgm:cxn modelId="{266C5E37-BCF5-4FCD-B54E-8585F335E027}" srcId="{A7D934FB-8BAA-4279-ADB5-17D86E9A04B1}" destId="{67ECEF5A-6AD6-4E69-A7C8-89E42C239F00}" srcOrd="0" destOrd="0" parTransId="{C8235F1E-9C76-414C-9CE4-7EFF89593C77}" sibTransId="{FC38C3DB-067D-4844-9483-081FE74E1514}"/>
    <dgm:cxn modelId="{122343F6-7557-45DC-877F-F128710F2A2D}" type="presOf" srcId="{7CFD3B7C-4ECF-4F83-8FAA-0536193D0B93}" destId="{567C124D-6025-49AD-B08D-D1CD1DDC6DC8}" srcOrd="0" destOrd="0" presId="urn:microsoft.com/office/officeart/2005/8/layout/process4"/>
    <dgm:cxn modelId="{1A9BF9B2-D0A3-4A10-8184-DB85080452DB}" type="presOf" srcId="{0BACAAE4-DDE3-428C-BCD5-3B70FFFC6574}" destId="{3724E7CE-83EC-43F3-8CCF-77ACDF4E4DF4}" srcOrd="1" destOrd="0" presId="urn:microsoft.com/office/officeart/2005/8/layout/process4"/>
    <dgm:cxn modelId="{490F162F-73FA-4A25-8C42-88FE498833A6}" type="presOf" srcId="{24867757-8D7C-40C8-8DB5-188171CA4C95}" destId="{CBA674BC-0852-4C11-8152-CBC402FFCD39}" srcOrd="1" destOrd="0" presId="urn:microsoft.com/office/officeart/2005/8/layout/process4"/>
    <dgm:cxn modelId="{28BD133E-34B8-4016-90BD-2C236BADA0D1}" type="presOf" srcId="{0F3B4298-2455-464F-974A-6BBF28F9D434}" destId="{800DC5B6-C9CF-4A53-AFCD-F206FE9CD65E}" srcOrd="1" destOrd="0" presId="urn:microsoft.com/office/officeart/2005/8/layout/process4"/>
    <dgm:cxn modelId="{8B0BD3B6-FD27-40C1-84FD-7ED95CD8E4CD}" type="presOf" srcId="{1508BB73-1F70-4009-8671-871D212F6FF9}" destId="{97D33854-454B-4D65-9B39-3F19A75CD81B}" srcOrd="0" destOrd="0" presId="urn:microsoft.com/office/officeart/2005/8/layout/process4"/>
    <dgm:cxn modelId="{4C21888B-F8EB-4755-A405-C7350FF4494B}" srcId="{A81C36D0-C0CC-4AC9-B1F1-B1A6BB602962}" destId="{9AEAAAC0-182D-444B-84A9-5C1D998FDAA3}" srcOrd="0" destOrd="0" parTransId="{5C58E5F9-DB4A-4DC1-AC41-2A657104C0D8}" sibTransId="{2579C994-4010-48BC-B7B6-273C77B7A1BF}"/>
    <dgm:cxn modelId="{40BCAA0F-58CE-4A2D-BF08-C13A74A9B21E}" srcId="{BFF8E200-7C81-40AC-9E6C-212BF14A8441}" destId="{9B7BF3C4-F0EB-42C6-AD78-0A11BD418809}" srcOrd="3" destOrd="0" parTransId="{458A375A-F028-4FB7-835D-A6F2C3C995AF}" sibTransId="{2D460F3C-D400-4091-8499-F7D40DD3EA43}"/>
    <dgm:cxn modelId="{AC5280AE-CA2B-48A6-94D6-CD2DFA34D489}" srcId="{BFF8E200-7C81-40AC-9E6C-212BF14A8441}" destId="{0BACAAE4-DDE3-428C-BCD5-3B70FFFC6574}" srcOrd="6" destOrd="0" parTransId="{1734AFFC-6CB1-4432-8425-7A9AC00CC0BA}" sibTransId="{D94A3E6D-F003-4D6F-80C0-3EEFE88F4443}"/>
    <dgm:cxn modelId="{886F2831-61F2-4433-ACF9-B8E6A71E16CE}" srcId="{BFF8E200-7C81-40AC-9E6C-212BF14A8441}" destId="{24867757-8D7C-40C8-8DB5-188171CA4C95}" srcOrd="4" destOrd="0" parTransId="{4FC125D0-7681-4C0B-AB5F-EBEABC55C087}" sibTransId="{2BF5BB06-BFFF-4503-BFDA-E89040E2F40E}"/>
    <dgm:cxn modelId="{ED038C38-1559-4DF5-AF8B-8F2F7100C8F2}" type="presOf" srcId="{9B7BF3C4-F0EB-42C6-AD78-0A11BD418809}" destId="{F87A5900-D188-40D6-B59B-A2297370288B}" srcOrd="0" destOrd="0" presId="urn:microsoft.com/office/officeart/2005/8/layout/process4"/>
    <dgm:cxn modelId="{4A664EDC-2526-4DB8-BC01-12AFA93C4206}" srcId="{BFF8E200-7C81-40AC-9E6C-212BF14A8441}" destId="{7CFD3B7C-4ECF-4F83-8FAA-0536193D0B93}" srcOrd="0" destOrd="0" parTransId="{A8D3BCE4-CF57-4C6A-970E-3668349D6496}" sibTransId="{6E7DACE2-2D8B-491D-B74C-D3B0FEA4731F}"/>
    <dgm:cxn modelId="{94B48C84-D2C1-4A89-BBDA-74B1655FE857}" type="presOf" srcId="{217471D8-2E08-4851-B4FE-E5BBCF01C198}" destId="{37792685-84E0-4AA0-8F66-4ED77A9145E6}" srcOrd="0" destOrd="0" presId="urn:microsoft.com/office/officeart/2005/8/layout/process4"/>
    <dgm:cxn modelId="{27F73E5D-30CF-443C-A4EB-851E0EEC6F18}" type="presOf" srcId="{BFF8E200-7C81-40AC-9E6C-212BF14A8441}" destId="{2474D47D-4919-4561-A106-9D244BDD51DF}" srcOrd="0" destOrd="0" presId="urn:microsoft.com/office/officeart/2005/8/layout/process4"/>
    <dgm:cxn modelId="{445B2C55-8A46-4FDD-8801-B938D329A45F}" srcId="{24867757-8D7C-40C8-8DB5-188171CA4C95}" destId="{78F754B3-A81F-471E-8291-EB4B7015F880}" srcOrd="0" destOrd="0" parTransId="{A235C3E2-F8D9-40F0-88FD-ECC1F9ECA1F2}" sibTransId="{127C418D-71A3-4697-8795-05C42F17EF00}"/>
    <dgm:cxn modelId="{92A8081B-D311-4C77-841B-8D203F79AFE3}" type="presOf" srcId="{B1A1A587-76AD-4074-B53A-2584465A9EAD}" destId="{3AF5A6BA-25C9-459A-B29C-37E1792BE492}" srcOrd="1" destOrd="0" presId="urn:microsoft.com/office/officeart/2005/8/layout/process4"/>
    <dgm:cxn modelId="{0E5761C0-0A91-4EBA-819C-4970FD7A1935}" type="presOf" srcId="{0BACAAE4-DDE3-428C-BCD5-3B70FFFC6574}" destId="{C32628AB-2E21-411B-B433-BBB705EF34E0}" srcOrd="0" destOrd="0" presId="urn:microsoft.com/office/officeart/2005/8/layout/process4"/>
    <dgm:cxn modelId="{F645A1B1-3D5C-4953-A107-707FFF605072}" type="presOf" srcId="{9B7BF3C4-F0EB-42C6-AD78-0A11BD418809}" destId="{54FD8559-7FEA-4FF5-9091-DE09B6C03E39}" srcOrd="1" destOrd="0" presId="urn:microsoft.com/office/officeart/2005/8/layout/process4"/>
    <dgm:cxn modelId="{D86F3209-AD08-42B6-9869-AB721284F671}" type="presOf" srcId="{B1A1A587-76AD-4074-B53A-2584465A9EAD}" destId="{F8FB51D5-4F87-4C06-A0C0-6E0D4E47FC7B}" srcOrd="0" destOrd="0" presId="urn:microsoft.com/office/officeart/2005/8/layout/process4"/>
    <dgm:cxn modelId="{256BBBD6-3506-4A0F-BE87-533199457F63}" type="presOf" srcId="{78F754B3-A81F-471E-8291-EB4B7015F880}" destId="{AC6D385D-BB19-496B-A139-F0A0ED367AEF}" srcOrd="0" destOrd="0" presId="urn:microsoft.com/office/officeart/2005/8/layout/process4"/>
    <dgm:cxn modelId="{08C65555-F10D-41BB-8169-43488F7BC02F}" type="presOf" srcId="{67ECEF5A-6AD6-4E69-A7C8-89E42C239F00}" destId="{E185F284-B9E7-4300-BB3B-D07CBA93C83C}" srcOrd="0" destOrd="0" presId="urn:microsoft.com/office/officeart/2005/8/layout/process4"/>
    <dgm:cxn modelId="{689765D9-4A3C-4DCA-81BE-39C95AC38399}" type="presOf" srcId="{A7D934FB-8BAA-4279-ADB5-17D86E9A04B1}" destId="{3E67C840-BAC4-4E04-8EB2-712FCB37B67D}" srcOrd="1" destOrd="0" presId="urn:microsoft.com/office/officeart/2005/8/layout/process4"/>
    <dgm:cxn modelId="{0F504348-8E95-4E4F-A1BF-A6679AA0AB99}" type="presOf" srcId="{9AEAAAC0-182D-444B-84A9-5C1D998FDAA3}" destId="{EA88AB13-9C6D-4DA8-8A60-03C274960455}" srcOrd="0" destOrd="0" presId="urn:microsoft.com/office/officeart/2005/8/layout/process4"/>
    <dgm:cxn modelId="{8556892F-7888-4AC2-8198-F7858969B78A}" type="presOf" srcId="{0F3B4298-2455-464F-974A-6BBF28F9D434}" destId="{28633154-7AE2-4AAC-BBAB-6B24CA5EE8E4}" srcOrd="0" destOrd="0" presId="urn:microsoft.com/office/officeart/2005/8/layout/process4"/>
    <dgm:cxn modelId="{68021087-EB02-4F1B-BA1B-8FE43E50D661}" srcId="{BFF8E200-7C81-40AC-9E6C-212BF14A8441}" destId="{A7D934FB-8BAA-4279-ADB5-17D86E9A04B1}" srcOrd="7" destOrd="0" parTransId="{97AA508B-DF96-4ACA-9086-FE8A5A496106}" sibTransId="{25E6294C-0169-4101-BD57-56524916E229}"/>
    <dgm:cxn modelId="{36A706F4-ADDA-48B9-8FC8-0813D3408282}" srcId="{BFF8E200-7C81-40AC-9E6C-212BF14A8441}" destId="{0F3B4298-2455-464F-974A-6BBF28F9D434}" srcOrd="5" destOrd="0" parTransId="{9ED11275-0BF3-4F25-9EA5-8CB9EADA8276}" sibTransId="{06B046C9-5F90-47F9-B9F6-23377308FF41}"/>
    <dgm:cxn modelId="{F6486FCF-7131-4753-A44E-D7CB4F5637E5}" type="presOf" srcId="{4E4DC164-DDE1-4D8E-A6AC-A4B85A44ED88}" destId="{5D60DAAB-71C4-4836-BC8A-2DB37F5616CB}" srcOrd="0" destOrd="0" presId="urn:microsoft.com/office/officeart/2005/8/layout/process4"/>
    <dgm:cxn modelId="{2DFF497D-C05D-4791-9F47-B87B83B23CD6}" type="presOf" srcId="{A81C36D0-C0CC-4AC9-B1F1-B1A6BB602962}" destId="{9A348607-350F-42DA-A5B8-9B55EF8B05E1}" srcOrd="0" destOrd="0" presId="urn:microsoft.com/office/officeart/2005/8/layout/process4"/>
    <dgm:cxn modelId="{2E89BB40-BEE5-4537-A3E7-C48593C6889B}" type="presOf" srcId="{24867757-8D7C-40C8-8DB5-188171CA4C95}" destId="{C9FA06EB-AD45-45E8-A1B5-D6AA650A3B21}" srcOrd="0" destOrd="0" presId="urn:microsoft.com/office/officeart/2005/8/layout/process4"/>
    <dgm:cxn modelId="{A2F6398A-BAD4-45F5-8BD2-B680FA23A4F8}" srcId="{B1A1A587-76AD-4074-B53A-2584465A9EAD}" destId="{4E4DC164-DDE1-4D8E-A6AC-A4B85A44ED88}" srcOrd="0" destOrd="0" parTransId="{28DD117D-0E7C-4BDF-9D22-84EA7485B874}" sibTransId="{966C0846-4394-4BDC-81A8-CF1B06A9D1F1}"/>
    <dgm:cxn modelId="{EC60A6B5-EBE5-4608-BBE4-B2626BB25440}" srcId="{0BACAAE4-DDE3-428C-BCD5-3B70FFFC6574}" destId="{217471D8-2E08-4851-B4FE-E5BBCF01C198}" srcOrd="0" destOrd="0" parTransId="{7189C0CA-80AB-4F87-A410-FAAEA35F22A2}" sibTransId="{9E2E0D5B-D9E2-4586-9FFC-57F62316C424}"/>
    <dgm:cxn modelId="{BDDF13F3-420B-42F4-AC3B-9F3680FF5523}" srcId="{0F3B4298-2455-464F-974A-6BBF28F9D434}" destId="{1508BB73-1F70-4009-8671-871D212F6FF9}" srcOrd="0" destOrd="0" parTransId="{BE29DFAE-3BBF-4A0D-8E2C-C03EAD742B76}" sibTransId="{A01CBBE3-290C-4BE1-940D-56A8DF43A9CC}"/>
    <dgm:cxn modelId="{A723F25E-29AC-486E-A3C7-E6585F8664D8}" type="presOf" srcId="{46B6E9B5-8B42-4686-BA53-9BFCDE4446D3}" destId="{BC9AE8C0-83C9-4803-9BEF-BD45C875AF5A}" srcOrd="0" destOrd="0" presId="urn:microsoft.com/office/officeart/2005/8/layout/process4"/>
    <dgm:cxn modelId="{2F95139D-521C-47BE-9C4B-3BCE0EAE40B8}" type="presOf" srcId="{A81C36D0-C0CC-4AC9-B1F1-B1A6BB602962}" destId="{8A634F85-93D0-45F0-B685-F0BB88AFF5CA}" srcOrd="1" destOrd="0" presId="urn:microsoft.com/office/officeart/2005/8/layout/process4"/>
    <dgm:cxn modelId="{5E50D714-9A7B-4B13-A71A-4347F13B13F1}" type="presParOf" srcId="{2474D47D-4919-4561-A106-9D244BDD51DF}" destId="{7AF34E2D-3A50-4C37-A452-E8176EFD1C9A}" srcOrd="0" destOrd="0" presId="urn:microsoft.com/office/officeart/2005/8/layout/process4"/>
    <dgm:cxn modelId="{85269960-1CF0-40CE-9D0A-1333318DA186}" type="presParOf" srcId="{7AF34E2D-3A50-4C37-A452-E8176EFD1C9A}" destId="{657BA305-9F3D-4B86-9243-5FCD376B22C4}" srcOrd="0" destOrd="0" presId="urn:microsoft.com/office/officeart/2005/8/layout/process4"/>
    <dgm:cxn modelId="{526C8EA9-0C5E-4784-88B8-1C82496E3246}" type="presParOf" srcId="{7AF34E2D-3A50-4C37-A452-E8176EFD1C9A}" destId="{3E67C840-BAC4-4E04-8EB2-712FCB37B67D}" srcOrd="1" destOrd="0" presId="urn:microsoft.com/office/officeart/2005/8/layout/process4"/>
    <dgm:cxn modelId="{B69059F2-E1B0-4B4C-956B-33A28EAF6328}" type="presParOf" srcId="{7AF34E2D-3A50-4C37-A452-E8176EFD1C9A}" destId="{51546158-8982-473F-8A81-43BFC9EC8DF1}" srcOrd="2" destOrd="0" presId="urn:microsoft.com/office/officeart/2005/8/layout/process4"/>
    <dgm:cxn modelId="{7A4934A2-5426-47BD-95CB-6AC281DCF49E}" type="presParOf" srcId="{51546158-8982-473F-8A81-43BFC9EC8DF1}" destId="{E185F284-B9E7-4300-BB3B-D07CBA93C83C}" srcOrd="0" destOrd="0" presId="urn:microsoft.com/office/officeart/2005/8/layout/process4"/>
    <dgm:cxn modelId="{4F09300C-F95B-45BD-A866-31A9613A322C}" type="presParOf" srcId="{2474D47D-4919-4561-A106-9D244BDD51DF}" destId="{F064A633-9F08-42E3-8EFB-677DECD424CD}" srcOrd="1" destOrd="0" presId="urn:microsoft.com/office/officeart/2005/8/layout/process4"/>
    <dgm:cxn modelId="{12A5CC59-C1FD-4731-AA6A-240E758E1CB6}" type="presParOf" srcId="{2474D47D-4919-4561-A106-9D244BDD51DF}" destId="{E0EE5B82-AE53-4452-946B-1D5F7B82E594}" srcOrd="2" destOrd="0" presId="urn:microsoft.com/office/officeart/2005/8/layout/process4"/>
    <dgm:cxn modelId="{89872FFD-08B1-4CD9-BD8C-B391BF4DF11D}" type="presParOf" srcId="{E0EE5B82-AE53-4452-946B-1D5F7B82E594}" destId="{C32628AB-2E21-411B-B433-BBB705EF34E0}" srcOrd="0" destOrd="0" presId="urn:microsoft.com/office/officeart/2005/8/layout/process4"/>
    <dgm:cxn modelId="{EF0564C1-455F-4053-90E2-D7EC3233D527}" type="presParOf" srcId="{E0EE5B82-AE53-4452-946B-1D5F7B82E594}" destId="{3724E7CE-83EC-43F3-8CCF-77ACDF4E4DF4}" srcOrd="1" destOrd="0" presId="urn:microsoft.com/office/officeart/2005/8/layout/process4"/>
    <dgm:cxn modelId="{5ABC245D-6113-402E-BBD3-11B21DF14F04}" type="presParOf" srcId="{E0EE5B82-AE53-4452-946B-1D5F7B82E594}" destId="{E1D2DFAD-9466-4A22-BE45-FEB4542FAD95}" srcOrd="2" destOrd="0" presId="urn:microsoft.com/office/officeart/2005/8/layout/process4"/>
    <dgm:cxn modelId="{1B05BDE5-E704-4951-B8E5-992DCC38F9B1}" type="presParOf" srcId="{E1D2DFAD-9466-4A22-BE45-FEB4542FAD95}" destId="{37792685-84E0-4AA0-8F66-4ED77A9145E6}" srcOrd="0" destOrd="0" presId="urn:microsoft.com/office/officeart/2005/8/layout/process4"/>
    <dgm:cxn modelId="{08273585-EBC2-41BC-B7D6-AD7AD0921DA4}" type="presParOf" srcId="{2474D47D-4919-4561-A106-9D244BDD51DF}" destId="{4B1E6A74-C92A-42F5-AD5F-E995A33D2619}" srcOrd="3" destOrd="0" presId="urn:microsoft.com/office/officeart/2005/8/layout/process4"/>
    <dgm:cxn modelId="{DF941A9A-1042-400E-9752-2867BBC55053}" type="presParOf" srcId="{2474D47D-4919-4561-A106-9D244BDD51DF}" destId="{6165BA3A-4EB3-47B9-9B1C-910B5078DA12}" srcOrd="4" destOrd="0" presId="urn:microsoft.com/office/officeart/2005/8/layout/process4"/>
    <dgm:cxn modelId="{26E2A144-1B88-49D3-91CD-A6F1881155CC}" type="presParOf" srcId="{6165BA3A-4EB3-47B9-9B1C-910B5078DA12}" destId="{28633154-7AE2-4AAC-BBAB-6B24CA5EE8E4}" srcOrd="0" destOrd="0" presId="urn:microsoft.com/office/officeart/2005/8/layout/process4"/>
    <dgm:cxn modelId="{F15C8C63-05A8-4199-AFCF-4EEC9D267294}" type="presParOf" srcId="{6165BA3A-4EB3-47B9-9B1C-910B5078DA12}" destId="{800DC5B6-C9CF-4A53-AFCD-F206FE9CD65E}" srcOrd="1" destOrd="0" presId="urn:microsoft.com/office/officeart/2005/8/layout/process4"/>
    <dgm:cxn modelId="{40731D15-B04E-465B-985F-C0B3CC7F1B9F}" type="presParOf" srcId="{6165BA3A-4EB3-47B9-9B1C-910B5078DA12}" destId="{8B7757D6-B1E0-4CCD-A46E-FF086CA8038E}" srcOrd="2" destOrd="0" presId="urn:microsoft.com/office/officeart/2005/8/layout/process4"/>
    <dgm:cxn modelId="{020F6C1D-96B9-4B76-8479-3F2DCD1B856F}" type="presParOf" srcId="{8B7757D6-B1E0-4CCD-A46E-FF086CA8038E}" destId="{97D33854-454B-4D65-9B39-3F19A75CD81B}" srcOrd="0" destOrd="0" presId="urn:microsoft.com/office/officeart/2005/8/layout/process4"/>
    <dgm:cxn modelId="{6A67DD13-3525-44F5-95A1-D4391CD29E8E}" type="presParOf" srcId="{2474D47D-4919-4561-A106-9D244BDD51DF}" destId="{4338BE72-79E2-42FF-A41C-E91A5977DCD3}" srcOrd="5" destOrd="0" presId="urn:microsoft.com/office/officeart/2005/8/layout/process4"/>
    <dgm:cxn modelId="{6643C732-2D8A-41A4-8F9C-9BCF7C95624E}" type="presParOf" srcId="{2474D47D-4919-4561-A106-9D244BDD51DF}" destId="{DCD7F755-58A0-4AD5-ABE2-52B2C35618B3}" srcOrd="6" destOrd="0" presId="urn:microsoft.com/office/officeart/2005/8/layout/process4"/>
    <dgm:cxn modelId="{893441CA-3D0F-4BBE-A449-3611858B8636}" type="presParOf" srcId="{DCD7F755-58A0-4AD5-ABE2-52B2C35618B3}" destId="{C9FA06EB-AD45-45E8-A1B5-D6AA650A3B21}" srcOrd="0" destOrd="0" presId="urn:microsoft.com/office/officeart/2005/8/layout/process4"/>
    <dgm:cxn modelId="{F2636E4F-E978-4296-8276-D83F261E7AD5}" type="presParOf" srcId="{DCD7F755-58A0-4AD5-ABE2-52B2C35618B3}" destId="{CBA674BC-0852-4C11-8152-CBC402FFCD39}" srcOrd="1" destOrd="0" presId="urn:microsoft.com/office/officeart/2005/8/layout/process4"/>
    <dgm:cxn modelId="{25043050-3529-4D7C-9D3E-935EB192ACA5}" type="presParOf" srcId="{DCD7F755-58A0-4AD5-ABE2-52B2C35618B3}" destId="{6CCB9C21-FB72-4BE4-9AEA-248B607903CE}" srcOrd="2" destOrd="0" presId="urn:microsoft.com/office/officeart/2005/8/layout/process4"/>
    <dgm:cxn modelId="{879D609C-C6F4-4B0D-B9B1-27F0ABD996A7}" type="presParOf" srcId="{6CCB9C21-FB72-4BE4-9AEA-248B607903CE}" destId="{AC6D385D-BB19-496B-A139-F0A0ED367AEF}" srcOrd="0" destOrd="0" presId="urn:microsoft.com/office/officeart/2005/8/layout/process4"/>
    <dgm:cxn modelId="{768C906F-02D6-42B8-A3DC-06F1208593CE}" type="presParOf" srcId="{2474D47D-4919-4561-A106-9D244BDD51DF}" destId="{B9C64ACB-8EF4-4F47-919A-F37D64415045}" srcOrd="7" destOrd="0" presId="urn:microsoft.com/office/officeart/2005/8/layout/process4"/>
    <dgm:cxn modelId="{DF2229B8-6C42-4121-8A53-20CC99895634}" type="presParOf" srcId="{2474D47D-4919-4561-A106-9D244BDD51DF}" destId="{45772114-885B-4FED-9255-A00BB8689368}" srcOrd="8" destOrd="0" presId="urn:microsoft.com/office/officeart/2005/8/layout/process4"/>
    <dgm:cxn modelId="{A952D668-1D5E-460A-BB7E-A51E19F211E0}" type="presParOf" srcId="{45772114-885B-4FED-9255-A00BB8689368}" destId="{F87A5900-D188-40D6-B59B-A2297370288B}" srcOrd="0" destOrd="0" presId="urn:microsoft.com/office/officeart/2005/8/layout/process4"/>
    <dgm:cxn modelId="{1EB6A624-95B8-48D5-A060-27BAAC3E9547}" type="presParOf" srcId="{45772114-885B-4FED-9255-A00BB8689368}" destId="{54FD8559-7FEA-4FF5-9091-DE09B6C03E39}" srcOrd="1" destOrd="0" presId="urn:microsoft.com/office/officeart/2005/8/layout/process4"/>
    <dgm:cxn modelId="{750149AF-27EC-4BC3-9E0E-A608D3A685CA}" type="presParOf" srcId="{45772114-885B-4FED-9255-A00BB8689368}" destId="{A58FB531-B763-4508-A9BE-3141286B77D1}" srcOrd="2" destOrd="0" presId="urn:microsoft.com/office/officeart/2005/8/layout/process4"/>
    <dgm:cxn modelId="{2CCB6846-6137-49C8-92E6-357A5CA9A919}" type="presParOf" srcId="{A58FB531-B763-4508-A9BE-3141286B77D1}" destId="{BC9AE8C0-83C9-4803-9BEF-BD45C875AF5A}" srcOrd="0" destOrd="0" presId="urn:microsoft.com/office/officeart/2005/8/layout/process4"/>
    <dgm:cxn modelId="{11E32F8A-6045-4C29-ADE0-2F06F4CCEBF1}" type="presParOf" srcId="{2474D47D-4919-4561-A106-9D244BDD51DF}" destId="{76CD1093-8A89-4593-AC91-1EE67D32C9DD}" srcOrd="9" destOrd="0" presId="urn:microsoft.com/office/officeart/2005/8/layout/process4"/>
    <dgm:cxn modelId="{1C567C15-74D4-4265-BDCF-E3313C67DE2E}" type="presParOf" srcId="{2474D47D-4919-4561-A106-9D244BDD51DF}" destId="{BD347622-5C0D-47AC-9DB6-E161A09D1257}" srcOrd="10" destOrd="0" presId="urn:microsoft.com/office/officeart/2005/8/layout/process4"/>
    <dgm:cxn modelId="{94C1C410-F056-4CB6-8187-19075D6807A0}" type="presParOf" srcId="{BD347622-5C0D-47AC-9DB6-E161A09D1257}" destId="{9A348607-350F-42DA-A5B8-9B55EF8B05E1}" srcOrd="0" destOrd="0" presId="urn:microsoft.com/office/officeart/2005/8/layout/process4"/>
    <dgm:cxn modelId="{ECD99C0F-7088-4A42-B7D2-7648E59E423A}" type="presParOf" srcId="{BD347622-5C0D-47AC-9DB6-E161A09D1257}" destId="{8A634F85-93D0-45F0-B685-F0BB88AFF5CA}" srcOrd="1" destOrd="0" presId="urn:microsoft.com/office/officeart/2005/8/layout/process4"/>
    <dgm:cxn modelId="{EB9D80D7-A67C-4447-BF76-0094A1CDA666}" type="presParOf" srcId="{BD347622-5C0D-47AC-9DB6-E161A09D1257}" destId="{E1676486-D2F7-46FA-9C74-0A9549A77F1F}" srcOrd="2" destOrd="0" presId="urn:microsoft.com/office/officeart/2005/8/layout/process4"/>
    <dgm:cxn modelId="{50C56293-9B2A-466B-8B21-EA127B62B2AC}" type="presParOf" srcId="{E1676486-D2F7-46FA-9C74-0A9549A77F1F}" destId="{EA88AB13-9C6D-4DA8-8A60-03C274960455}" srcOrd="0" destOrd="0" presId="urn:microsoft.com/office/officeart/2005/8/layout/process4"/>
    <dgm:cxn modelId="{624F36ED-531E-48E2-BF9D-5985598A33A4}" type="presParOf" srcId="{2474D47D-4919-4561-A106-9D244BDD51DF}" destId="{7F5BEB9F-C871-4A8A-B282-D00B7DEA961B}" srcOrd="11" destOrd="0" presId="urn:microsoft.com/office/officeart/2005/8/layout/process4"/>
    <dgm:cxn modelId="{525D49FA-4F36-428C-B501-79C7F741437C}" type="presParOf" srcId="{2474D47D-4919-4561-A106-9D244BDD51DF}" destId="{4FA836B4-692B-4FF2-853B-FEEE1592B1B4}" srcOrd="12" destOrd="0" presId="urn:microsoft.com/office/officeart/2005/8/layout/process4"/>
    <dgm:cxn modelId="{38F727D4-6820-4D6C-9302-239D081C7446}" type="presParOf" srcId="{4FA836B4-692B-4FF2-853B-FEEE1592B1B4}" destId="{F8FB51D5-4F87-4C06-A0C0-6E0D4E47FC7B}" srcOrd="0" destOrd="0" presId="urn:microsoft.com/office/officeart/2005/8/layout/process4"/>
    <dgm:cxn modelId="{FAA8C881-4548-4888-8C60-D01B50926B10}" type="presParOf" srcId="{4FA836B4-692B-4FF2-853B-FEEE1592B1B4}" destId="{3AF5A6BA-25C9-459A-B29C-37E1792BE492}" srcOrd="1" destOrd="0" presId="urn:microsoft.com/office/officeart/2005/8/layout/process4"/>
    <dgm:cxn modelId="{6A0BB21C-CB47-48F1-BC3A-D2DBC3C94C51}" type="presParOf" srcId="{4FA836B4-692B-4FF2-853B-FEEE1592B1B4}" destId="{81490C0F-35FB-4ADD-8D6D-A3DA53792F48}" srcOrd="2" destOrd="0" presId="urn:microsoft.com/office/officeart/2005/8/layout/process4"/>
    <dgm:cxn modelId="{C3680C09-5D60-47DA-90C5-FA31F83449FB}" type="presParOf" srcId="{81490C0F-35FB-4ADD-8D6D-A3DA53792F48}" destId="{5D60DAAB-71C4-4836-BC8A-2DB37F5616CB}" srcOrd="0" destOrd="0" presId="urn:microsoft.com/office/officeart/2005/8/layout/process4"/>
    <dgm:cxn modelId="{B52BBD62-9A36-4721-8767-45C27A5EBC63}" type="presParOf" srcId="{2474D47D-4919-4561-A106-9D244BDD51DF}" destId="{49046415-52FC-49DE-9065-1D1638E63CBC}" srcOrd="13" destOrd="0" presId="urn:microsoft.com/office/officeart/2005/8/layout/process4"/>
    <dgm:cxn modelId="{8F5E0CD9-07F3-4532-B0D1-C29D7C7E25D2}" type="presParOf" srcId="{2474D47D-4919-4561-A106-9D244BDD51DF}" destId="{C49EEBD5-D1BD-4251-97D3-CA588BB892CF}" srcOrd="14" destOrd="0" presId="urn:microsoft.com/office/officeart/2005/8/layout/process4"/>
    <dgm:cxn modelId="{EC374CEE-4897-49D6-BD2A-333CEEAB0438}" type="presParOf" srcId="{C49EEBD5-D1BD-4251-97D3-CA588BB892CF}" destId="{567C124D-6025-49AD-B08D-D1CD1DDC6DC8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http://technet2.microsoft.com/Office/en-us/library/f07768d4-ca37-447a-a056-1a67d93ef5401033.mspx?mfr=true</a:t>
            </a:r>
          </a:p>
          <a:p>
            <a:endParaRPr lang="en-US" smtClean="0"/>
          </a:p>
          <a:p>
            <a:r>
              <a:rPr lang="en-US" smtClean="0"/>
              <a:t>WSS Only? http://technet2.microsoft.com/WindowsServer/WSS/en/library/89e4c579-5720-45e0-917e-abeb95266c3e1033.mspx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http://technet2.microsoft.com/Office/en-us/library/a76963dc-1cd0-4aff-ae9c-3736d89c42441033.mspx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http://technet2.microsoft.com/Office/en-us/library/5465aa2b-aec3-4b87-bce0-8601ff20615e1033.mspx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http://technet2.microsoft.com/Office/en-us/library/5465aa2b-aec3-4b87-bce0-8601ff20615e1033.mspx?mfr=true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http://technet2.microsoft.com/Office/en-us/library/fb6928ce-49f8-492a-abff-5bd00ed588e21033.mspx?mfr=true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SharePoint Installation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intranet.sharepointblackops.com/CriticalPath/Logo%20Concepts/booth/booth_image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1137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57400"/>
            <a:ext cx="9144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400800" cy="205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406775"/>
            <a:ext cx="8534400" cy="1470025"/>
          </a:xfrm>
        </p:spPr>
        <p:txBody>
          <a:bodyPr anchor="b" anchorCtr="0"/>
          <a:lstStyle>
            <a:lvl1pPr algn="ctr">
              <a:defRPr sz="40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534400" cy="1143000"/>
          </a:xfrm>
        </p:spPr>
        <p:txBody>
          <a:bodyPr anchor="t" anchorCtr="0"/>
          <a:lstStyle>
            <a:lvl1pPr marL="0" indent="0" algn="ctr">
              <a:buNone/>
              <a:defRPr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042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400800" y="0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9060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13912" y="76863"/>
            <a:ext cx="456537" cy="4565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SharePoint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the roles out across as many servers as you need and have at it.</a:t>
            </a:r>
          </a:p>
          <a:p>
            <a:r>
              <a:rPr lang="en-US" dirty="0" smtClean="0"/>
              <a:t>No restrictions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Server Farm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057400"/>
            <a:ext cx="14382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Farm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538412"/>
            <a:ext cx="36576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“Medium Farm”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248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Considered Minimum High Availability Topology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3287" y="1447800"/>
            <a:ext cx="66774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Large Farm 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76836" y="1447800"/>
            <a:ext cx="559032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choose Basic!</a:t>
            </a:r>
            <a:endParaRPr lang="en-US" dirty="0"/>
          </a:p>
        </p:txBody>
      </p:sp>
      <p:pic>
        <p:nvPicPr>
          <p:cNvPr id="1027" name="Picture 3" descr="C:\Users\shane.SP911\Documents\SnagIt Catalog\SNAG-0077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43000"/>
            <a:ext cx="5886450" cy="4962525"/>
          </a:xfrm>
          <a:prstGeom prst="rect">
            <a:avLst/>
          </a:prstGeom>
          <a:noFill/>
        </p:spPr>
      </p:pic>
      <p:sp>
        <p:nvSpPr>
          <p:cNvPr id="7" name="&quot;No&quot; Symbol 6"/>
          <p:cNvSpPr/>
          <p:nvPr/>
        </p:nvSpPr>
        <p:spPr>
          <a:xfrm flipH="1">
            <a:off x="1676400" y="2514600"/>
            <a:ext cx="914400" cy="914400"/>
          </a:xfrm>
          <a:prstGeom prst="noSmoking">
            <a:avLst/>
          </a:prstGeom>
          <a:solidFill>
            <a:srgbClr val="FF0000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6248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Unless you want to use SQL Express and Local System Account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Type</a:t>
            </a:r>
            <a:endParaRPr lang="en-US" dirty="0"/>
          </a:p>
        </p:txBody>
      </p:sp>
      <p:pic>
        <p:nvPicPr>
          <p:cNvPr id="2051" name="Picture 3" descr="C:\Users\shane.SP911\Documents\SnagIt Catalog\SNAG-0078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4615793" cy="3886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Complete – Used 99.9% of the time.  Installs all components and gives you complete configuration flexibility.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Web Front End – Only installs web components of MOSS.  Doesn’t give you the option of later hosting other roles.  No Flexibility = bad.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Stand-alone – Exact same as previous slide choosing basic.  Refer to that slide if you are tempted to use.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choice – 1 account for everything or account isolation</a:t>
            </a:r>
          </a:p>
          <a:p>
            <a:pPr lvl="1"/>
            <a:r>
              <a:rPr lang="en-US" dirty="0" smtClean="0"/>
              <a:t>Account isolation has lots </a:t>
            </a:r>
            <a:r>
              <a:rPr lang="en-US" smtClean="0"/>
              <a:t>of challenges</a:t>
            </a:r>
            <a:endParaRPr lang="en-US" dirty="0" smtClean="0"/>
          </a:p>
          <a:p>
            <a:r>
              <a:rPr lang="en-US" dirty="0" smtClean="0"/>
              <a:t>Second Choice – NTLM or Kerberos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NTLM vs. 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Kerberos is generally preferred</a:t>
            </a:r>
          </a:p>
          <a:p>
            <a:pPr lvl="1"/>
            <a:r>
              <a:rPr lang="en-US" dirty="0" smtClean="0"/>
              <a:t>No double hop problem</a:t>
            </a:r>
          </a:p>
          <a:p>
            <a:pPr lvl="1"/>
            <a:r>
              <a:rPr lang="en-US" dirty="0" smtClean="0"/>
              <a:t>More secure</a:t>
            </a:r>
          </a:p>
          <a:p>
            <a:pPr lvl="1"/>
            <a:r>
              <a:rPr lang="en-US" dirty="0" smtClean="0"/>
              <a:t>Less authentication traffic</a:t>
            </a:r>
          </a:p>
          <a:p>
            <a:r>
              <a:rPr lang="en-US" dirty="0" smtClean="0"/>
              <a:t>Downside</a:t>
            </a:r>
          </a:p>
          <a:p>
            <a:pPr lvl="1"/>
            <a:r>
              <a:rPr lang="en-US" dirty="0" smtClean="0"/>
              <a:t>Requires extra work to setup</a:t>
            </a:r>
          </a:p>
          <a:p>
            <a:pPr lvl="1"/>
            <a:r>
              <a:rPr lang="en-US" dirty="0" smtClean="0"/>
              <a:t>Domain needs to be in order (Server time off by &gt; 5 minutes and auth fails)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you will need (MOSS)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User Account * – Used for running install and to admin server</a:t>
            </a:r>
          </a:p>
          <a:p>
            <a:r>
              <a:rPr lang="en-US" dirty="0" smtClean="0"/>
              <a:t>Server Farm Account * – Central Admin App Pool Account, Timer Service Account</a:t>
            </a:r>
          </a:p>
          <a:p>
            <a:r>
              <a:rPr lang="en-US" dirty="0" smtClean="0"/>
              <a:t>SSP App Pool Account </a:t>
            </a:r>
          </a:p>
          <a:p>
            <a:r>
              <a:rPr lang="en-US" dirty="0" smtClean="0"/>
              <a:t>SSP Service Account – All SSP services and jobs</a:t>
            </a:r>
          </a:p>
          <a:p>
            <a:r>
              <a:rPr lang="en-US" dirty="0" smtClean="0"/>
              <a:t>MOSS Search Account – Used by search service.  Also become default content access account for search.  You can change from the SSP level</a:t>
            </a:r>
          </a:p>
          <a:p>
            <a:pPr>
              <a:buNone/>
            </a:pPr>
            <a:r>
              <a:rPr lang="en-US" sz="2400" dirty="0" smtClean="0"/>
              <a:t>* Account needed for WSS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 topologies</a:t>
            </a:r>
          </a:p>
          <a:p>
            <a:r>
              <a:rPr lang="en-US" smtClean="0"/>
              <a:t>Install roadblocks</a:t>
            </a:r>
            <a:endParaRPr lang="en-US" dirty="0" smtClean="0"/>
          </a:p>
          <a:p>
            <a:r>
              <a:rPr lang="en-US" dirty="0" smtClean="0"/>
              <a:t>Accounts and permissions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accounts (MOSS)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Search Service Account * – Used by the help system crawler </a:t>
            </a:r>
          </a:p>
          <a:p>
            <a:r>
              <a:rPr lang="en-US" dirty="0" smtClean="0"/>
              <a:t>WSS Search Content Account * – Used to access the data by the help system crawler</a:t>
            </a:r>
          </a:p>
          <a:p>
            <a:r>
              <a:rPr lang="en-US" dirty="0" smtClean="0"/>
              <a:t>Application Pool Identities * – The account used to access the content databases for the web app.  Also account for w3wp.exe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* Account needed for WSS 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SetSPN.exe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define Service Principal Names (SPN)</a:t>
            </a:r>
          </a:p>
          <a:p>
            <a:r>
              <a:rPr lang="en-US" dirty="0" smtClean="0"/>
              <a:t>An SPN is a multi valued attribute stored in AD for users.</a:t>
            </a:r>
          </a:p>
          <a:p>
            <a:r>
              <a:rPr lang="en-US" dirty="0" smtClean="0"/>
              <a:t>Services only know how to use them to request a ticket</a:t>
            </a:r>
          </a:p>
          <a:p>
            <a:r>
              <a:rPr lang="en-US" dirty="0" smtClean="0"/>
              <a:t>Example SPN = HTTP/server.domain.com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Setup Before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account install – Make account local admin on all boxes</a:t>
            </a:r>
          </a:p>
          <a:p>
            <a:r>
              <a:rPr lang="en-US" dirty="0" smtClean="0"/>
              <a:t>Secure multi account Install</a:t>
            </a:r>
          </a:p>
          <a:p>
            <a:pPr lvl="1"/>
            <a:r>
              <a:rPr lang="en-US" dirty="0" smtClean="0"/>
              <a:t>Setup Account – Domain User, Local admin on all servers you install MOSS on, SQL Server login with </a:t>
            </a:r>
            <a:r>
              <a:rPr lang="en-US" dirty="0" err="1" smtClean="0"/>
              <a:t>SecurityAdmin</a:t>
            </a:r>
            <a:r>
              <a:rPr lang="en-US" dirty="0" smtClean="0"/>
              <a:t> and </a:t>
            </a:r>
            <a:r>
              <a:rPr lang="en-US" dirty="0" err="1" smtClean="0"/>
              <a:t>dbcreator</a:t>
            </a:r>
            <a:r>
              <a:rPr lang="en-US" dirty="0" smtClean="0"/>
              <a:t> roles.  </a:t>
            </a:r>
          </a:p>
          <a:p>
            <a:pPr lvl="1"/>
            <a:r>
              <a:rPr lang="en-US" dirty="0" smtClean="0"/>
              <a:t>All other accounts – Domain User.  Setup/config will automatically grant </a:t>
            </a:r>
            <a:r>
              <a:rPr lang="en-US" smtClean="0"/>
              <a:t>necessary rights.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Pack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as of December 2007</a:t>
            </a:r>
          </a:p>
          <a:p>
            <a:r>
              <a:rPr lang="en-US" dirty="0" smtClean="0"/>
              <a:t>For more information on how to deploy it</a:t>
            </a:r>
          </a:p>
          <a:p>
            <a:pPr lvl="1"/>
            <a:r>
              <a:rPr lang="en-US" smtClean="0"/>
              <a:t>http://msmvps.com/blogs/shane/archive/2007/12/14/how-to-install-wss-and-moss-sp1.aspx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scales from a single server install all the way to very large farms of servers</a:t>
            </a:r>
          </a:p>
          <a:p>
            <a:r>
              <a:rPr lang="en-US" dirty="0" smtClean="0"/>
              <a:t>Uses assignment of roles to span multiple servers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have roles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Query, Index, Calculation</a:t>
            </a:r>
          </a:p>
          <a:p>
            <a:pPr lvl="1"/>
            <a:r>
              <a:rPr lang="en-US" dirty="0" smtClean="0"/>
              <a:t>DB Server</a:t>
            </a:r>
          </a:p>
          <a:p>
            <a:r>
              <a:rPr lang="en-US" dirty="0" smtClean="0"/>
              <a:t>Farms have relationships</a:t>
            </a:r>
          </a:p>
          <a:p>
            <a:pPr lvl="1"/>
            <a:r>
              <a:rPr lang="en-US" dirty="0" smtClean="0"/>
              <a:t>Authoring </a:t>
            </a:r>
          </a:p>
          <a:p>
            <a:pPr lvl="1"/>
            <a:r>
              <a:rPr lang="en-US" dirty="0" smtClean="0"/>
              <a:t>Publishing</a:t>
            </a:r>
          </a:p>
          <a:p>
            <a:pPr lvl="1"/>
            <a:r>
              <a:rPr lang="en-US" dirty="0" smtClean="0"/>
              <a:t>Dev, Test, Production</a:t>
            </a:r>
          </a:p>
          <a:p>
            <a:pPr lvl="1"/>
            <a:r>
              <a:rPr lang="en-US" dirty="0" smtClean="0"/>
              <a:t>SSP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Containment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Front End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Called WFE</a:t>
            </a:r>
          </a:p>
          <a:p>
            <a:r>
              <a:rPr lang="en-US" dirty="0" smtClean="0"/>
              <a:t>Provides the web interfaces for the users</a:t>
            </a:r>
          </a:p>
          <a:p>
            <a:r>
              <a:rPr lang="en-US" dirty="0" smtClean="0"/>
              <a:t>1 to 8 servers with this role per farm</a:t>
            </a:r>
          </a:p>
          <a:p>
            <a:r>
              <a:rPr lang="en-US" dirty="0" smtClean="0"/>
              <a:t>Very little disk storage used</a:t>
            </a:r>
          </a:p>
          <a:p>
            <a:r>
              <a:rPr lang="en-US" dirty="0" smtClean="0"/>
              <a:t>Scaling seems to stop at 5 for </a:t>
            </a:r>
            <a:r>
              <a:rPr lang="en-US" dirty="0" err="1" smtClean="0"/>
              <a:t>collab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114800"/>
            <a:ext cx="55054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Crawls and indexes the content</a:t>
            </a:r>
          </a:p>
          <a:p>
            <a:r>
              <a:rPr lang="en-US" dirty="0" smtClean="0"/>
              <a:t>1 Index per Server</a:t>
            </a:r>
          </a:p>
          <a:p>
            <a:r>
              <a:rPr lang="en-US" dirty="0" smtClean="0"/>
              <a:t>1 Index per SSP</a:t>
            </a:r>
          </a:p>
          <a:p>
            <a:r>
              <a:rPr lang="en-US" dirty="0" smtClean="0"/>
              <a:t>Index Files = 5% - 12% of crawled content</a:t>
            </a:r>
          </a:p>
          <a:p>
            <a:pPr lvl="1"/>
            <a:r>
              <a:rPr lang="en-US" dirty="0" smtClean="0"/>
              <a:t>1% - 5% typical if only crawling SharePoint</a:t>
            </a:r>
          </a:p>
          <a:p>
            <a:r>
              <a:rPr lang="en-US" dirty="0" smtClean="0"/>
              <a:t>Database Storage = 4 x Index Files </a:t>
            </a:r>
          </a:p>
          <a:p>
            <a:r>
              <a:rPr lang="en-US" dirty="0" smtClean="0"/>
              <a:t>50 Million item tested limit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that responds to user Search request</a:t>
            </a:r>
          </a:p>
          <a:p>
            <a:r>
              <a:rPr lang="en-US" dirty="0" smtClean="0"/>
              <a:t>Physical storage = 2.8 x Index</a:t>
            </a:r>
          </a:p>
          <a:p>
            <a:r>
              <a:rPr lang="en-US" dirty="0" smtClean="0"/>
              <a:t>No hard limit on number of servers</a:t>
            </a:r>
          </a:p>
          <a:p>
            <a:r>
              <a:rPr lang="en-US" dirty="0" smtClean="0"/>
              <a:t>Scale stops at 7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200400"/>
            <a:ext cx="4876800" cy="33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Calculation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MOSS Enterprise farm this server handles calculating Excel Workbooks</a:t>
            </a:r>
          </a:p>
          <a:p>
            <a:r>
              <a:rPr lang="en-US" dirty="0" smtClean="0"/>
              <a:t>Also called Application Server</a:t>
            </a:r>
          </a:p>
          <a:p>
            <a:r>
              <a:rPr lang="en-US" dirty="0" smtClean="0"/>
              <a:t>Rendering components live on WFEs</a:t>
            </a:r>
          </a:p>
          <a:p>
            <a:r>
              <a:rPr lang="en-US" dirty="0" smtClean="0"/>
              <a:t>Calculation engine moved to own server</a:t>
            </a:r>
          </a:p>
          <a:p>
            <a:r>
              <a:rPr lang="en-US" dirty="0" smtClean="0"/>
              <a:t>No limit to number of servers</a:t>
            </a:r>
          </a:p>
          <a:p>
            <a:r>
              <a:rPr lang="en-US" dirty="0" smtClean="0"/>
              <a:t>Sizing is very complex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Course">
  <a:themeElements>
    <a:clrScheme name="Custom 1">
      <a:dk1>
        <a:sysClr val="windowText" lastClr="000000"/>
      </a:dk1>
      <a:lt1>
        <a:sysClr val="window" lastClr="FFFFFF"/>
      </a:lt1>
      <a:dk2>
        <a:srgbClr val="7E412F"/>
      </a:dk2>
      <a:lt2>
        <a:srgbClr val="EEECE1"/>
      </a:lt2>
      <a:accent1>
        <a:srgbClr val="CF6B2D"/>
      </a:accent1>
      <a:accent2>
        <a:srgbClr val="FFBF05"/>
      </a:accent2>
      <a:accent3>
        <a:srgbClr val="9BBB59"/>
      </a:accent3>
      <a:accent4>
        <a:srgbClr val="666666"/>
      </a:accent4>
      <a:accent5>
        <a:srgbClr val="336600"/>
      </a:accent5>
      <a:accent6>
        <a:srgbClr val="003300"/>
      </a:accent6>
      <a:hlink>
        <a:srgbClr val="99CCFF"/>
      </a:hlink>
      <a:folHlink>
        <a:srgbClr val="47A3FF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17F0268584946A4595AAC088C5624" ma:contentTypeVersion="1" ma:contentTypeDescription="Create a new document." ma:contentTypeScope="" ma:versionID="9a3ac257eb2cc0d9957d0058a18e4bf4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3CC2HQU7XWNV-65-17</_dlc_DocId>
    <_dlc_DocIdUrl xmlns="c83d3ea4-1015-4b4b-bfa9-09fbcd7aa64d">
      <Url>http://intranet.sharepointblackops.com/Courses/SPA401/_layouts/DocIdRedir.aspx?ID=3CC2HQU7XWNV-65-17</Url>
      <Description>3CC2HQU7XWNV-65-17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E926F31-FFA6-4215-8F6A-A81776E0A026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6034B84F-8F8E-48B7-9EFF-C7DE1A66BD73}"/>
</file>

<file path=customXml/itemProps4.xml><?xml version="1.0" encoding="utf-8"?>
<ds:datastoreItem xmlns:ds="http://schemas.openxmlformats.org/officeDocument/2006/customXml" ds:itemID="{2909FC6D-3F42-4CEB-A79B-5ED57A95012A}"/>
</file>

<file path=docProps/app.xml><?xml version="1.0" encoding="utf-8"?>
<Properties xmlns="http://schemas.openxmlformats.org/officeDocument/2006/extended-properties" xmlns:vt="http://schemas.openxmlformats.org/officeDocument/2006/docPropsVTypes">
  <Template>CPT_Course</Template>
  <TotalTime>1</TotalTime>
  <Words>1140</Words>
  <Application>Microsoft Office PowerPoint</Application>
  <PresentationFormat>On-screen Show (4:3)</PresentationFormat>
  <Paragraphs>214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CPT_Course</vt:lpstr>
      <vt:lpstr>SharePoint Installation</vt:lpstr>
      <vt:lpstr>Agenda</vt:lpstr>
      <vt:lpstr>Topologies</vt:lpstr>
      <vt:lpstr>Keep in mind</vt:lpstr>
      <vt:lpstr>SharePoint Containment</vt:lpstr>
      <vt:lpstr>Web Front End Role</vt:lpstr>
      <vt:lpstr>Index Role</vt:lpstr>
      <vt:lpstr>Query Role</vt:lpstr>
      <vt:lpstr>Excel Calculation Role</vt:lpstr>
      <vt:lpstr>Topologies</vt:lpstr>
      <vt:lpstr>Single Server Farm</vt:lpstr>
      <vt:lpstr>Small Farm</vt:lpstr>
      <vt:lpstr>“Medium Farm”</vt:lpstr>
      <vt:lpstr>A Possible Large Farm </vt:lpstr>
      <vt:lpstr>Don’t choose Basic!</vt:lpstr>
      <vt:lpstr>Server Type</vt:lpstr>
      <vt:lpstr>Install Accounts</vt:lpstr>
      <vt:lpstr>NTLM vs. Kerberos</vt:lpstr>
      <vt:lpstr>Accounts you will need (MOSS)</vt:lpstr>
      <vt:lpstr>More accounts (MOSS)</vt:lpstr>
      <vt:lpstr>SetSPN.exe</vt:lpstr>
      <vt:lpstr>Account Setup Before Install</vt:lpstr>
      <vt:lpstr>Service Pack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Installation</dc:title>
  <dc:subject>[LessonSubject]</dc:subject>
  <dc:creator>TedP</dc:creator>
  <cp:lastModifiedBy>TedP</cp:lastModifiedBy>
  <cp:revision>2</cp:revision>
  <dcterms:created xsi:type="dcterms:W3CDTF">2009-05-21T20:53:46Z</dcterms:created>
  <dcterms:modified xsi:type="dcterms:W3CDTF">2009-05-21T20:55:25Z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Ted Pattison Group, Inc</vt:lpwstr>
  </property>
  <property fmtid="{D5CDD505-2E9C-101B-9397-08002B2CF9AE}" pid="3" name="ContentTypeId">
    <vt:lpwstr>0x01010021B17F0268584946A4595AAC088C5624</vt:lpwstr>
  </property>
  <property fmtid="{D5CDD505-2E9C-101B-9397-08002B2CF9AE}" pid="4" name="_dlc_DocIdItemGuid">
    <vt:lpwstr>f375c823-6f28-48c0-ae90-46e5ec2e467f</vt:lpwstr>
  </property>
</Properties>
</file>