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diagrams/data1.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1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18.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20.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22.xml" ContentType="application/vnd.openxmlformats-officedocument.presentationml.slide+xml"/>
  <Override PartName="/ppt/slides/slide2.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4.xml" ContentType="application/vnd.openxmlformats-officedocument.presentationml.notesSlide+xml"/>
  <Override PartName="/ppt/notesSlides/notesSlide5.xml" ContentType="application/vnd.openxmlformats-officedocument.presentationml.notesSlide+xml"/>
  <Override PartName="/ppt/notesSlides/notesSlide2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Slides/notesSlide13.xml" ContentType="application/vnd.openxmlformats-officedocument.presentationml.notesSlide+xml"/>
  <Override PartName="/ppt/notesSlides/notesSlide6.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quickStyle4.xml" ContentType="application/vnd.openxmlformats-officedocument.drawingml.diagramStyle+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handoutMasters/handoutMaster1.xml" ContentType="application/vnd.openxmlformats-officedocument.presentationml.handoutMaster+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colors4.xml" ContentType="application/vnd.openxmlformats-officedocument.drawingml.diagramColors+xml"/>
  <Override PartName="/ppt/diagrams/layout5.xml" ContentType="application/vnd.openxmlformats-officedocument.drawingml.diagramLayout+xml"/>
  <Override PartName="/ppt/diagrams/layout4.xml" ContentType="application/vnd.openxmlformats-officedocument.drawingml.diagramLayout+xml"/>
  <Override PartName="/ppt/diagrams/colors5.xml" ContentType="application/vnd.openxmlformats-officedocument.drawingml.diagramColors+xml"/>
  <Override PartName="/ppt/diagrams/quickStyle5.xml" ContentType="application/vnd.openxmlformats-officedocument.drawingml.diagramStyle+xml"/>
  <Override PartName="/ppt/diagrams/quickStyle3.xml" ContentType="application/vnd.openxmlformats-officedocument.drawingml.diagramStyle+xml"/>
  <Override PartName="/ppt/diagrams/layout2.xml" ContentType="application/vnd.openxmlformats-officedocument.drawingml.diagramLayout+xml"/>
  <Override PartName="/ppt/diagrams/colors3.xml" ContentType="application/vnd.openxmlformats-officedocument.drawingml.diagramColors+xml"/>
  <Override PartName="/ppt/diagrams/quickStyle2.xml" ContentType="application/vnd.openxmlformats-officedocument.drawingml.diagramStyle+xml"/>
  <Override PartName="/ppt/diagrams/colors2.xml" ContentType="application/vnd.openxmlformats-officedocument.drawingml.diagramColors+xml"/>
  <Override PartName="/ppt/diagrams/layout3.xml" ContentType="application/vnd.openxmlformats-officedocument.drawingml.diagramLayout+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customXml/itemProps2.xml" ContentType="application/vnd.openxmlformats-officedocument.customXmlProperties+xml"/>
  <Override PartName="/customXml/itemProps1.xml" ContentType="application/vnd.openxmlformats-officedocument.customXmlProperties+xml"/>
  <Override PartName="/docProps/custom.xml" ContentType="application/vnd.openxmlformats-officedocument.custom-properties+xml"/>
  <Override PartName="/customXml/itemProps3.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handoutMasterIdLst>
    <p:handoutMasterId r:id="rId3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clrMru>
    <a:srgbClr val="4C2710"/>
    <a:srgbClr val="87451D"/>
    <a:srgbClr val="1F100B"/>
    <a:srgbClr val="9F002D"/>
    <a:srgbClr val="002100"/>
    <a:srgbClr val="2E391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6946" autoAdjust="0"/>
    <p:restoredTop sz="90033" autoAdjust="0"/>
  </p:normalViewPr>
  <p:slideViewPr>
    <p:cSldViewPr>
      <p:cViewPr>
        <p:scale>
          <a:sx n="90" d="100"/>
          <a:sy n="90" d="100"/>
        </p:scale>
        <p:origin x="-942"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36"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customXml" Target="../customXml/item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F8E200-7C81-40AC-9E6C-212BF14A8441}" type="doc">
      <dgm:prSet loTypeId="urn:microsoft.com/office/officeart/2005/8/layout/process4" loCatId="process" qsTypeId="urn:microsoft.com/office/officeart/2005/8/quickstyle/simple1" qsCatId="simple" csTypeId="urn:microsoft.com/office/officeart/2005/8/colors/accent2_2" csCatId="accent2" phldr="1"/>
      <dgm:spPr/>
      <dgm:t>
        <a:bodyPr/>
        <a:lstStyle/>
        <a:p>
          <a:endParaRPr lang="en-US"/>
        </a:p>
      </dgm:t>
    </dgm:pt>
    <dgm:pt modelId="{7CFD3B7C-4ECF-4F83-8FAA-0536193D0B93}">
      <dgm:prSet phldrT="[Text]" custT="1"/>
      <dgm:spPr>
        <a:solidFill>
          <a:schemeClr val="tx2"/>
        </a:solidFill>
      </dgm:spPr>
      <dgm:t>
        <a:bodyPr/>
        <a:lstStyle/>
        <a:p>
          <a:r>
            <a:rPr lang="en-US" sz="2000" dirty="0" smtClean="0"/>
            <a:t>Farm</a:t>
          </a:r>
          <a:endParaRPr lang="en-US" sz="2000" dirty="0"/>
        </a:p>
      </dgm:t>
    </dgm:pt>
    <dgm:pt modelId="{A8D3BCE4-CF57-4C6A-970E-3668349D6496}" type="parTrans" cxnId="{4A664EDC-2526-4DB8-BC01-12AFA93C4206}">
      <dgm:prSet/>
      <dgm:spPr/>
      <dgm:t>
        <a:bodyPr/>
        <a:lstStyle/>
        <a:p>
          <a:endParaRPr lang="en-US"/>
        </a:p>
      </dgm:t>
    </dgm:pt>
    <dgm:pt modelId="{6E7DACE2-2D8B-491D-B74C-D3B0FEA4731F}" type="sibTrans" cxnId="{4A664EDC-2526-4DB8-BC01-12AFA93C4206}">
      <dgm:prSet/>
      <dgm:spPr/>
      <dgm:t>
        <a:bodyPr/>
        <a:lstStyle/>
        <a:p>
          <a:endParaRPr lang="en-US"/>
        </a:p>
      </dgm:t>
    </dgm:pt>
    <dgm:pt modelId="{4E4DC164-DDE1-4D8E-A6AC-A4B85A44ED88}">
      <dgm:prSet phldrT="[Text]" custT="1"/>
      <dgm:spPr/>
      <dgm:t>
        <a:bodyPr/>
        <a:lstStyle/>
        <a:p>
          <a:r>
            <a:rPr lang="en-US" sz="1800" dirty="0" smtClean="0"/>
            <a:t>Web Front End, APP, SQL</a:t>
          </a:r>
          <a:endParaRPr lang="en-US" sz="1800" dirty="0"/>
        </a:p>
      </dgm:t>
    </dgm:pt>
    <dgm:pt modelId="{28DD117D-0E7C-4BDF-9D22-84EA7485B874}" type="parTrans" cxnId="{A2F6398A-BAD4-45F5-8BD2-B680FA23A4F8}">
      <dgm:prSet/>
      <dgm:spPr/>
      <dgm:t>
        <a:bodyPr/>
        <a:lstStyle/>
        <a:p>
          <a:endParaRPr lang="en-US"/>
        </a:p>
      </dgm:t>
    </dgm:pt>
    <dgm:pt modelId="{966C0846-4394-4BDC-81A8-CF1B06A9D1F1}" type="sibTrans" cxnId="{A2F6398A-BAD4-45F5-8BD2-B680FA23A4F8}">
      <dgm:prSet/>
      <dgm:spPr/>
      <dgm:t>
        <a:bodyPr/>
        <a:lstStyle/>
        <a:p>
          <a:endParaRPr lang="en-US"/>
        </a:p>
      </dgm:t>
    </dgm:pt>
    <dgm:pt modelId="{A81C36D0-C0CC-4AC9-B1F1-B1A6BB602962}">
      <dgm:prSet phldrT="[Text]" custT="1"/>
      <dgm:spPr/>
      <dgm:t>
        <a:bodyPr/>
        <a:lstStyle/>
        <a:p>
          <a:r>
            <a:rPr lang="en-US" sz="2000" dirty="0" smtClean="0"/>
            <a:t>Web Applications</a:t>
          </a:r>
          <a:endParaRPr lang="en-US" sz="2000" dirty="0"/>
        </a:p>
      </dgm:t>
    </dgm:pt>
    <dgm:pt modelId="{F23DE057-E26C-49BE-9616-D612CAAB4E84}" type="parTrans" cxnId="{6DD5B95E-5D67-44C4-90B2-D28D7D9BB0C9}">
      <dgm:prSet/>
      <dgm:spPr/>
      <dgm:t>
        <a:bodyPr/>
        <a:lstStyle/>
        <a:p>
          <a:endParaRPr lang="en-US"/>
        </a:p>
      </dgm:t>
    </dgm:pt>
    <dgm:pt modelId="{7A36F317-6C38-4C89-AE11-A442A14323C2}" type="sibTrans" cxnId="{6DD5B95E-5D67-44C4-90B2-D28D7D9BB0C9}">
      <dgm:prSet/>
      <dgm:spPr/>
      <dgm:t>
        <a:bodyPr/>
        <a:lstStyle/>
        <a:p>
          <a:endParaRPr lang="en-US"/>
        </a:p>
      </dgm:t>
    </dgm:pt>
    <dgm:pt modelId="{9B7BF3C4-F0EB-42C6-AD78-0A11BD418809}">
      <dgm:prSet phldrT="[Text]" custT="1"/>
      <dgm:spPr/>
      <dgm:t>
        <a:bodyPr/>
        <a:lstStyle/>
        <a:p>
          <a:r>
            <a:rPr lang="en-US" sz="2000" dirty="0" smtClean="0"/>
            <a:t>Databases</a:t>
          </a:r>
          <a:endParaRPr lang="en-US" sz="2000" dirty="0"/>
        </a:p>
      </dgm:t>
    </dgm:pt>
    <dgm:pt modelId="{458A375A-F028-4FB7-835D-A6F2C3C995AF}" type="parTrans" cxnId="{40BCAA0F-58CE-4A2D-BF08-C13A74A9B21E}">
      <dgm:prSet/>
      <dgm:spPr/>
      <dgm:t>
        <a:bodyPr/>
        <a:lstStyle/>
        <a:p>
          <a:endParaRPr lang="en-US"/>
        </a:p>
      </dgm:t>
    </dgm:pt>
    <dgm:pt modelId="{2D460F3C-D400-4091-8499-F7D40DD3EA43}" type="sibTrans" cxnId="{40BCAA0F-58CE-4A2D-BF08-C13A74A9B21E}">
      <dgm:prSet/>
      <dgm:spPr/>
      <dgm:t>
        <a:bodyPr/>
        <a:lstStyle/>
        <a:p>
          <a:endParaRPr lang="en-US"/>
        </a:p>
      </dgm:t>
    </dgm:pt>
    <dgm:pt modelId="{24867757-8D7C-40C8-8DB5-188171CA4C95}">
      <dgm:prSet phldrT="[Text]" custT="1"/>
      <dgm:spPr/>
      <dgm:t>
        <a:bodyPr/>
        <a:lstStyle/>
        <a:p>
          <a:r>
            <a:rPr lang="en-US" sz="2000" dirty="0" smtClean="0"/>
            <a:t>Site Collections</a:t>
          </a:r>
          <a:endParaRPr lang="en-US" sz="2000" dirty="0"/>
        </a:p>
      </dgm:t>
    </dgm:pt>
    <dgm:pt modelId="{4FC125D0-7681-4C0B-AB5F-EBEABC55C087}" type="parTrans" cxnId="{886F2831-61F2-4433-ACF9-B8E6A71E16CE}">
      <dgm:prSet/>
      <dgm:spPr/>
      <dgm:t>
        <a:bodyPr/>
        <a:lstStyle/>
        <a:p>
          <a:endParaRPr lang="en-US"/>
        </a:p>
      </dgm:t>
    </dgm:pt>
    <dgm:pt modelId="{2BF5BB06-BFFF-4503-BFDA-E89040E2F40E}" type="sibTrans" cxnId="{886F2831-61F2-4433-ACF9-B8E6A71E16CE}">
      <dgm:prSet/>
      <dgm:spPr/>
      <dgm:t>
        <a:bodyPr/>
        <a:lstStyle/>
        <a:p>
          <a:endParaRPr lang="en-US"/>
        </a:p>
      </dgm:t>
    </dgm:pt>
    <dgm:pt modelId="{0F3B4298-2455-464F-974A-6BBF28F9D434}">
      <dgm:prSet phldrT="[Text]" custT="1"/>
      <dgm:spPr/>
      <dgm:t>
        <a:bodyPr/>
        <a:lstStyle/>
        <a:p>
          <a:r>
            <a:rPr lang="en-US" sz="2000" dirty="0" smtClean="0"/>
            <a:t>Sites</a:t>
          </a:r>
          <a:endParaRPr lang="en-US" sz="2000" dirty="0"/>
        </a:p>
      </dgm:t>
    </dgm:pt>
    <dgm:pt modelId="{9ED11275-0BF3-4F25-9EA5-8CB9EADA8276}" type="parTrans" cxnId="{36A706F4-ADDA-48B9-8FC8-0813D3408282}">
      <dgm:prSet/>
      <dgm:spPr/>
      <dgm:t>
        <a:bodyPr/>
        <a:lstStyle/>
        <a:p>
          <a:endParaRPr lang="en-US"/>
        </a:p>
      </dgm:t>
    </dgm:pt>
    <dgm:pt modelId="{06B046C9-5F90-47F9-B9F6-23377308FF41}" type="sibTrans" cxnId="{36A706F4-ADDA-48B9-8FC8-0813D3408282}">
      <dgm:prSet/>
      <dgm:spPr/>
      <dgm:t>
        <a:bodyPr/>
        <a:lstStyle/>
        <a:p>
          <a:endParaRPr lang="en-US"/>
        </a:p>
      </dgm:t>
    </dgm:pt>
    <dgm:pt modelId="{0BACAAE4-DDE3-428C-BCD5-3B70FFFC6574}">
      <dgm:prSet phldrT="[Text]" custT="1"/>
      <dgm:spPr/>
      <dgm:t>
        <a:bodyPr/>
        <a:lstStyle/>
        <a:p>
          <a:r>
            <a:rPr lang="en-US" sz="2000" dirty="0" smtClean="0"/>
            <a:t>Lists</a:t>
          </a:r>
          <a:endParaRPr lang="en-US" sz="2000" dirty="0"/>
        </a:p>
      </dgm:t>
    </dgm:pt>
    <dgm:pt modelId="{1734AFFC-6CB1-4432-8425-7A9AC00CC0BA}" type="parTrans" cxnId="{AC5280AE-CA2B-48A6-94D6-CD2DFA34D489}">
      <dgm:prSet/>
      <dgm:spPr/>
      <dgm:t>
        <a:bodyPr/>
        <a:lstStyle/>
        <a:p>
          <a:endParaRPr lang="en-US"/>
        </a:p>
      </dgm:t>
    </dgm:pt>
    <dgm:pt modelId="{D94A3E6D-F003-4D6F-80C0-3EEFE88F4443}" type="sibTrans" cxnId="{AC5280AE-CA2B-48A6-94D6-CD2DFA34D489}">
      <dgm:prSet/>
      <dgm:spPr/>
      <dgm:t>
        <a:bodyPr/>
        <a:lstStyle/>
        <a:p>
          <a:endParaRPr lang="en-US"/>
        </a:p>
      </dgm:t>
    </dgm:pt>
    <dgm:pt modelId="{A7D934FB-8BAA-4279-ADB5-17D86E9A04B1}">
      <dgm:prSet phldrT="[Text]" custT="1"/>
      <dgm:spPr/>
      <dgm:t>
        <a:bodyPr/>
        <a:lstStyle/>
        <a:p>
          <a:r>
            <a:rPr lang="en-US" sz="2000" dirty="0" smtClean="0"/>
            <a:t>Items</a:t>
          </a:r>
          <a:endParaRPr lang="en-US" sz="2000" dirty="0"/>
        </a:p>
      </dgm:t>
    </dgm:pt>
    <dgm:pt modelId="{97AA508B-DF96-4ACA-9086-FE8A5A496106}" type="parTrans" cxnId="{68021087-EB02-4F1B-BA1B-8FE43E50D661}">
      <dgm:prSet/>
      <dgm:spPr/>
      <dgm:t>
        <a:bodyPr/>
        <a:lstStyle/>
        <a:p>
          <a:endParaRPr lang="en-US"/>
        </a:p>
      </dgm:t>
    </dgm:pt>
    <dgm:pt modelId="{25E6294C-0169-4101-BD57-56524916E229}" type="sibTrans" cxnId="{68021087-EB02-4F1B-BA1B-8FE43E50D661}">
      <dgm:prSet/>
      <dgm:spPr/>
      <dgm:t>
        <a:bodyPr/>
        <a:lstStyle/>
        <a:p>
          <a:endParaRPr lang="en-US"/>
        </a:p>
      </dgm:t>
    </dgm:pt>
    <dgm:pt modelId="{46B6E9B5-8B42-4686-BA53-9BFCDE4446D3}">
      <dgm:prSet phldrT="[Text]" custT="1"/>
      <dgm:spPr/>
      <dgm:t>
        <a:bodyPr/>
        <a:lstStyle/>
        <a:p>
          <a:r>
            <a:rPr lang="en-US" sz="1800" dirty="0" smtClean="0"/>
            <a:t>Content, Config, SSP, Search</a:t>
          </a:r>
          <a:endParaRPr lang="en-US" sz="1800" dirty="0"/>
        </a:p>
      </dgm:t>
    </dgm:pt>
    <dgm:pt modelId="{90FDA2BD-8995-4CF5-ABDC-47998E634ED1}" type="parTrans" cxnId="{9A3767DB-336E-4F04-A6C1-4DF2480A0BE5}">
      <dgm:prSet/>
      <dgm:spPr/>
      <dgm:t>
        <a:bodyPr/>
        <a:lstStyle/>
        <a:p>
          <a:endParaRPr lang="en-US"/>
        </a:p>
      </dgm:t>
    </dgm:pt>
    <dgm:pt modelId="{6F25851A-9DB9-4EEA-8972-45C06F0A34D2}" type="sibTrans" cxnId="{9A3767DB-336E-4F04-A6C1-4DF2480A0BE5}">
      <dgm:prSet/>
      <dgm:spPr/>
      <dgm:t>
        <a:bodyPr/>
        <a:lstStyle/>
        <a:p>
          <a:endParaRPr lang="en-US"/>
        </a:p>
      </dgm:t>
    </dgm:pt>
    <dgm:pt modelId="{9AEAAAC0-182D-444B-84A9-5C1D998FDAA3}">
      <dgm:prSet phldrT="[Text]" custT="1"/>
      <dgm:spPr/>
      <dgm:t>
        <a:bodyPr/>
        <a:lstStyle/>
        <a:p>
          <a:r>
            <a:rPr lang="en-US" sz="1800" dirty="0" smtClean="0"/>
            <a:t>Central Admin, SSP Admin, Content</a:t>
          </a:r>
          <a:endParaRPr lang="en-US" sz="1800" dirty="0"/>
        </a:p>
      </dgm:t>
    </dgm:pt>
    <dgm:pt modelId="{5C58E5F9-DB4A-4DC1-AC41-2A657104C0D8}" type="parTrans" cxnId="{4C21888B-F8EB-4755-A405-C7350FF4494B}">
      <dgm:prSet/>
      <dgm:spPr/>
      <dgm:t>
        <a:bodyPr/>
        <a:lstStyle/>
        <a:p>
          <a:endParaRPr lang="en-US"/>
        </a:p>
      </dgm:t>
    </dgm:pt>
    <dgm:pt modelId="{2579C994-4010-48BC-B7B6-273C77B7A1BF}" type="sibTrans" cxnId="{4C21888B-F8EB-4755-A405-C7350FF4494B}">
      <dgm:prSet/>
      <dgm:spPr/>
      <dgm:t>
        <a:bodyPr/>
        <a:lstStyle/>
        <a:p>
          <a:endParaRPr lang="en-US"/>
        </a:p>
      </dgm:t>
    </dgm:pt>
    <dgm:pt modelId="{B1A1A587-76AD-4074-B53A-2584465A9EAD}">
      <dgm:prSet phldrT="[Text]" custT="1"/>
      <dgm:spPr>
        <a:solidFill>
          <a:schemeClr val="tx2"/>
        </a:solidFill>
      </dgm:spPr>
      <dgm:t>
        <a:bodyPr/>
        <a:lstStyle/>
        <a:p>
          <a:r>
            <a:rPr lang="en-US" sz="2000" dirty="0" smtClean="0"/>
            <a:t>Servers</a:t>
          </a:r>
          <a:endParaRPr lang="en-US" sz="2000" dirty="0"/>
        </a:p>
      </dgm:t>
    </dgm:pt>
    <dgm:pt modelId="{1E440B54-4CEC-4260-AC9C-2733A14DC9CF}" type="parTrans" cxnId="{34EFA6DD-E8BA-48CF-9F97-104AD89D960F}">
      <dgm:prSet/>
      <dgm:spPr/>
      <dgm:t>
        <a:bodyPr/>
        <a:lstStyle/>
        <a:p>
          <a:endParaRPr lang="en-US"/>
        </a:p>
      </dgm:t>
    </dgm:pt>
    <dgm:pt modelId="{84F983E2-9DC5-4917-8F3E-9138972691C2}" type="sibTrans" cxnId="{34EFA6DD-E8BA-48CF-9F97-104AD89D960F}">
      <dgm:prSet/>
      <dgm:spPr/>
      <dgm:t>
        <a:bodyPr/>
        <a:lstStyle/>
        <a:p>
          <a:endParaRPr lang="en-US"/>
        </a:p>
      </dgm:t>
    </dgm:pt>
    <dgm:pt modelId="{78F754B3-A81F-471E-8291-EB4B7015F880}">
      <dgm:prSet phldrT="[Text]" custT="1"/>
      <dgm:spPr/>
      <dgm:t>
        <a:bodyPr/>
        <a:lstStyle/>
        <a:p>
          <a:r>
            <a:rPr lang="en-US" sz="1800" dirty="0" smtClean="0"/>
            <a:t>Internet, Intranet Portal, Wikis, Blogs, Team, Doc, </a:t>
          </a:r>
          <a:r>
            <a:rPr lang="en-US" sz="1800" dirty="0" err="1" smtClean="0"/>
            <a:t>Mtg</a:t>
          </a:r>
          <a:endParaRPr lang="en-US" sz="1800" dirty="0"/>
        </a:p>
      </dgm:t>
    </dgm:pt>
    <dgm:pt modelId="{A235C3E2-F8D9-40F0-88FD-ECC1F9ECA1F2}" type="parTrans" cxnId="{445B2C55-8A46-4FDD-8801-B938D329A45F}">
      <dgm:prSet/>
      <dgm:spPr/>
      <dgm:t>
        <a:bodyPr/>
        <a:lstStyle/>
        <a:p>
          <a:endParaRPr lang="en-US"/>
        </a:p>
      </dgm:t>
    </dgm:pt>
    <dgm:pt modelId="{127C418D-71A3-4697-8795-05C42F17EF00}" type="sibTrans" cxnId="{445B2C55-8A46-4FDD-8801-B938D329A45F}">
      <dgm:prSet/>
      <dgm:spPr/>
      <dgm:t>
        <a:bodyPr/>
        <a:lstStyle/>
        <a:p>
          <a:endParaRPr lang="en-US"/>
        </a:p>
      </dgm:t>
    </dgm:pt>
    <dgm:pt modelId="{1508BB73-1F70-4009-8671-871D212F6FF9}">
      <dgm:prSet phldrT="[Text]" custT="1"/>
      <dgm:spPr/>
      <dgm:t>
        <a:bodyPr/>
        <a:lstStyle/>
        <a:p>
          <a:r>
            <a:rPr lang="en-US" sz="1800" dirty="0" smtClean="0"/>
            <a:t>Wikis, Blogs, Team, Doc, </a:t>
          </a:r>
          <a:r>
            <a:rPr lang="en-US" sz="1800" dirty="0" err="1" smtClean="0"/>
            <a:t>Mtg</a:t>
          </a:r>
          <a:endParaRPr lang="en-US" sz="1800" dirty="0"/>
        </a:p>
      </dgm:t>
    </dgm:pt>
    <dgm:pt modelId="{BE29DFAE-3BBF-4A0D-8E2C-C03EAD742B76}" type="parTrans" cxnId="{BDDF13F3-420B-42F4-AC3B-9F3680FF5523}">
      <dgm:prSet/>
      <dgm:spPr/>
      <dgm:t>
        <a:bodyPr/>
        <a:lstStyle/>
        <a:p>
          <a:endParaRPr lang="en-US"/>
        </a:p>
      </dgm:t>
    </dgm:pt>
    <dgm:pt modelId="{A01CBBE3-290C-4BE1-940D-56A8DF43A9CC}" type="sibTrans" cxnId="{BDDF13F3-420B-42F4-AC3B-9F3680FF5523}">
      <dgm:prSet/>
      <dgm:spPr/>
      <dgm:t>
        <a:bodyPr/>
        <a:lstStyle/>
        <a:p>
          <a:endParaRPr lang="en-US"/>
        </a:p>
      </dgm:t>
    </dgm:pt>
    <dgm:pt modelId="{217471D8-2E08-4851-B4FE-E5BBCF01C198}">
      <dgm:prSet phldrT="[Text]" custT="1"/>
      <dgm:spPr/>
      <dgm:t>
        <a:bodyPr/>
        <a:lstStyle/>
        <a:p>
          <a:r>
            <a:rPr lang="en-US" sz="1800" dirty="0" smtClean="0"/>
            <a:t>Doc Lib, Pages, Events, Discussions, Surveys, etc…</a:t>
          </a:r>
          <a:endParaRPr lang="en-US" sz="1800" dirty="0"/>
        </a:p>
      </dgm:t>
    </dgm:pt>
    <dgm:pt modelId="{7189C0CA-80AB-4F87-A410-FAAEA35F22A2}" type="parTrans" cxnId="{EC60A6B5-EBE5-4608-BBE4-B2626BB25440}">
      <dgm:prSet/>
      <dgm:spPr/>
      <dgm:t>
        <a:bodyPr/>
        <a:lstStyle/>
        <a:p>
          <a:endParaRPr lang="en-US"/>
        </a:p>
      </dgm:t>
    </dgm:pt>
    <dgm:pt modelId="{9E2E0D5B-D9E2-4586-9FFC-57F62316C424}" type="sibTrans" cxnId="{EC60A6B5-EBE5-4608-BBE4-B2626BB25440}">
      <dgm:prSet/>
      <dgm:spPr/>
      <dgm:t>
        <a:bodyPr/>
        <a:lstStyle/>
        <a:p>
          <a:endParaRPr lang="en-US"/>
        </a:p>
      </dgm:t>
    </dgm:pt>
    <dgm:pt modelId="{67ECEF5A-6AD6-4E69-A7C8-89E42C239F00}">
      <dgm:prSet phldrT="[Text]" custT="1"/>
      <dgm:spPr/>
      <dgm:t>
        <a:bodyPr/>
        <a:lstStyle/>
        <a:p>
          <a:r>
            <a:rPr lang="en-US" sz="1800" dirty="0" smtClean="0"/>
            <a:t>Files, calendar items, contacts, customers, images, custom</a:t>
          </a:r>
          <a:endParaRPr lang="en-US" sz="1800" dirty="0"/>
        </a:p>
      </dgm:t>
    </dgm:pt>
    <dgm:pt modelId="{C8235F1E-9C76-414C-9CE4-7EFF89593C77}" type="parTrans" cxnId="{266C5E37-BCF5-4FCD-B54E-8585F335E027}">
      <dgm:prSet/>
      <dgm:spPr/>
      <dgm:t>
        <a:bodyPr/>
        <a:lstStyle/>
        <a:p>
          <a:endParaRPr lang="en-US"/>
        </a:p>
      </dgm:t>
    </dgm:pt>
    <dgm:pt modelId="{FC38C3DB-067D-4844-9483-081FE74E1514}" type="sibTrans" cxnId="{266C5E37-BCF5-4FCD-B54E-8585F335E027}">
      <dgm:prSet/>
      <dgm:spPr/>
      <dgm:t>
        <a:bodyPr/>
        <a:lstStyle/>
        <a:p>
          <a:endParaRPr lang="en-US"/>
        </a:p>
      </dgm:t>
    </dgm:pt>
    <dgm:pt modelId="{2474D47D-4919-4561-A106-9D244BDD51DF}" type="pres">
      <dgm:prSet presAssocID="{BFF8E200-7C81-40AC-9E6C-212BF14A8441}" presName="Name0" presStyleCnt="0">
        <dgm:presLayoutVars>
          <dgm:dir/>
          <dgm:animLvl val="lvl"/>
          <dgm:resizeHandles val="exact"/>
        </dgm:presLayoutVars>
      </dgm:prSet>
      <dgm:spPr/>
      <dgm:t>
        <a:bodyPr/>
        <a:lstStyle/>
        <a:p>
          <a:endParaRPr lang="en-US"/>
        </a:p>
      </dgm:t>
    </dgm:pt>
    <dgm:pt modelId="{7AF34E2D-3A50-4C37-A452-E8176EFD1C9A}" type="pres">
      <dgm:prSet presAssocID="{A7D934FB-8BAA-4279-ADB5-17D86E9A04B1}" presName="boxAndChildren" presStyleCnt="0"/>
      <dgm:spPr/>
      <dgm:t>
        <a:bodyPr/>
        <a:lstStyle/>
        <a:p>
          <a:endParaRPr lang="en-US"/>
        </a:p>
      </dgm:t>
    </dgm:pt>
    <dgm:pt modelId="{657BA305-9F3D-4B86-9243-5FCD376B22C4}" type="pres">
      <dgm:prSet presAssocID="{A7D934FB-8BAA-4279-ADB5-17D86E9A04B1}" presName="parentTextBox" presStyleLbl="node1" presStyleIdx="0" presStyleCnt="8"/>
      <dgm:spPr/>
      <dgm:t>
        <a:bodyPr/>
        <a:lstStyle/>
        <a:p>
          <a:endParaRPr lang="en-US"/>
        </a:p>
      </dgm:t>
    </dgm:pt>
    <dgm:pt modelId="{3E67C840-BAC4-4E04-8EB2-712FCB37B67D}" type="pres">
      <dgm:prSet presAssocID="{A7D934FB-8BAA-4279-ADB5-17D86E9A04B1}" presName="entireBox" presStyleLbl="node1" presStyleIdx="0" presStyleCnt="8"/>
      <dgm:spPr/>
      <dgm:t>
        <a:bodyPr/>
        <a:lstStyle/>
        <a:p>
          <a:endParaRPr lang="en-US"/>
        </a:p>
      </dgm:t>
    </dgm:pt>
    <dgm:pt modelId="{51546158-8982-473F-8A81-43BFC9EC8DF1}" type="pres">
      <dgm:prSet presAssocID="{A7D934FB-8BAA-4279-ADB5-17D86E9A04B1}" presName="descendantBox" presStyleCnt="0"/>
      <dgm:spPr/>
      <dgm:t>
        <a:bodyPr/>
        <a:lstStyle/>
        <a:p>
          <a:endParaRPr lang="en-US"/>
        </a:p>
      </dgm:t>
    </dgm:pt>
    <dgm:pt modelId="{E185F284-B9E7-4300-BB3B-D07CBA93C83C}" type="pres">
      <dgm:prSet presAssocID="{67ECEF5A-6AD6-4E69-A7C8-89E42C239F00}" presName="childTextBox" presStyleLbl="fgAccFollowNode1" presStyleIdx="0" presStyleCnt="7">
        <dgm:presLayoutVars>
          <dgm:bulletEnabled val="1"/>
        </dgm:presLayoutVars>
      </dgm:prSet>
      <dgm:spPr/>
      <dgm:t>
        <a:bodyPr/>
        <a:lstStyle/>
        <a:p>
          <a:endParaRPr lang="en-US"/>
        </a:p>
      </dgm:t>
    </dgm:pt>
    <dgm:pt modelId="{F064A633-9F08-42E3-8EFB-677DECD424CD}" type="pres">
      <dgm:prSet presAssocID="{D94A3E6D-F003-4D6F-80C0-3EEFE88F4443}" presName="sp" presStyleCnt="0"/>
      <dgm:spPr/>
      <dgm:t>
        <a:bodyPr/>
        <a:lstStyle/>
        <a:p>
          <a:endParaRPr lang="en-US"/>
        </a:p>
      </dgm:t>
    </dgm:pt>
    <dgm:pt modelId="{E0EE5B82-AE53-4452-946B-1D5F7B82E594}" type="pres">
      <dgm:prSet presAssocID="{0BACAAE4-DDE3-428C-BCD5-3B70FFFC6574}" presName="arrowAndChildren" presStyleCnt="0"/>
      <dgm:spPr/>
      <dgm:t>
        <a:bodyPr/>
        <a:lstStyle/>
        <a:p>
          <a:endParaRPr lang="en-US"/>
        </a:p>
      </dgm:t>
    </dgm:pt>
    <dgm:pt modelId="{C32628AB-2E21-411B-B433-BBB705EF34E0}" type="pres">
      <dgm:prSet presAssocID="{0BACAAE4-DDE3-428C-BCD5-3B70FFFC6574}" presName="parentTextArrow" presStyleLbl="node1" presStyleIdx="0" presStyleCnt="8"/>
      <dgm:spPr/>
      <dgm:t>
        <a:bodyPr/>
        <a:lstStyle/>
        <a:p>
          <a:endParaRPr lang="en-US"/>
        </a:p>
      </dgm:t>
    </dgm:pt>
    <dgm:pt modelId="{3724E7CE-83EC-43F3-8CCF-77ACDF4E4DF4}" type="pres">
      <dgm:prSet presAssocID="{0BACAAE4-DDE3-428C-BCD5-3B70FFFC6574}" presName="arrow" presStyleLbl="node1" presStyleIdx="1" presStyleCnt="8"/>
      <dgm:spPr/>
      <dgm:t>
        <a:bodyPr/>
        <a:lstStyle/>
        <a:p>
          <a:endParaRPr lang="en-US"/>
        </a:p>
      </dgm:t>
    </dgm:pt>
    <dgm:pt modelId="{E1D2DFAD-9466-4A22-BE45-FEB4542FAD95}" type="pres">
      <dgm:prSet presAssocID="{0BACAAE4-DDE3-428C-BCD5-3B70FFFC6574}" presName="descendantArrow" presStyleCnt="0"/>
      <dgm:spPr/>
      <dgm:t>
        <a:bodyPr/>
        <a:lstStyle/>
        <a:p>
          <a:endParaRPr lang="en-US"/>
        </a:p>
      </dgm:t>
    </dgm:pt>
    <dgm:pt modelId="{37792685-84E0-4AA0-8F66-4ED77A9145E6}" type="pres">
      <dgm:prSet presAssocID="{217471D8-2E08-4851-B4FE-E5BBCF01C198}" presName="childTextArrow" presStyleLbl="fgAccFollowNode1" presStyleIdx="1" presStyleCnt="7">
        <dgm:presLayoutVars>
          <dgm:bulletEnabled val="1"/>
        </dgm:presLayoutVars>
      </dgm:prSet>
      <dgm:spPr/>
      <dgm:t>
        <a:bodyPr/>
        <a:lstStyle/>
        <a:p>
          <a:endParaRPr lang="en-US"/>
        </a:p>
      </dgm:t>
    </dgm:pt>
    <dgm:pt modelId="{4B1E6A74-C92A-42F5-AD5F-E995A33D2619}" type="pres">
      <dgm:prSet presAssocID="{06B046C9-5F90-47F9-B9F6-23377308FF41}" presName="sp" presStyleCnt="0"/>
      <dgm:spPr/>
      <dgm:t>
        <a:bodyPr/>
        <a:lstStyle/>
        <a:p>
          <a:endParaRPr lang="en-US"/>
        </a:p>
      </dgm:t>
    </dgm:pt>
    <dgm:pt modelId="{6165BA3A-4EB3-47B9-9B1C-910B5078DA12}" type="pres">
      <dgm:prSet presAssocID="{0F3B4298-2455-464F-974A-6BBF28F9D434}" presName="arrowAndChildren" presStyleCnt="0"/>
      <dgm:spPr/>
      <dgm:t>
        <a:bodyPr/>
        <a:lstStyle/>
        <a:p>
          <a:endParaRPr lang="en-US"/>
        </a:p>
      </dgm:t>
    </dgm:pt>
    <dgm:pt modelId="{28633154-7AE2-4AAC-BBAB-6B24CA5EE8E4}" type="pres">
      <dgm:prSet presAssocID="{0F3B4298-2455-464F-974A-6BBF28F9D434}" presName="parentTextArrow" presStyleLbl="node1" presStyleIdx="1" presStyleCnt="8"/>
      <dgm:spPr/>
      <dgm:t>
        <a:bodyPr/>
        <a:lstStyle/>
        <a:p>
          <a:endParaRPr lang="en-US"/>
        </a:p>
      </dgm:t>
    </dgm:pt>
    <dgm:pt modelId="{800DC5B6-C9CF-4A53-AFCD-F206FE9CD65E}" type="pres">
      <dgm:prSet presAssocID="{0F3B4298-2455-464F-974A-6BBF28F9D434}" presName="arrow" presStyleLbl="node1" presStyleIdx="2" presStyleCnt="8"/>
      <dgm:spPr/>
      <dgm:t>
        <a:bodyPr/>
        <a:lstStyle/>
        <a:p>
          <a:endParaRPr lang="en-US"/>
        </a:p>
      </dgm:t>
    </dgm:pt>
    <dgm:pt modelId="{8B7757D6-B1E0-4CCD-A46E-FF086CA8038E}" type="pres">
      <dgm:prSet presAssocID="{0F3B4298-2455-464F-974A-6BBF28F9D434}" presName="descendantArrow" presStyleCnt="0"/>
      <dgm:spPr/>
      <dgm:t>
        <a:bodyPr/>
        <a:lstStyle/>
        <a:p>
          <a:endParaRPr lang="en-US"/>
        </a:p>
      </dgm:t>
    </dgm:pt>
    <dgm:pt modelId="{97D33854-454B-4D65-9B39-3F19A75CD81B}" type="pres">
      <dgm:prSet presAssocID="{1508BB73-1F70-4009-8671-871D212F6FF9}" presName="childTextArrow" presStyleLbl="fgAccFollowNode1" presStyleIdx="2" presStyleCnt="7">
        <dgm:presLayoutVars>
          <dgm:bulletEnabled val="1"/>
        </dgm:presLayoutVars>
      </dgm:prSet>
      <dgm:spPr/>
      <dgm:t>
        <a:bodyPr/>
        <a:lstStyle/>
        <a:p>
          <a:endParaRPr lang="en-US"/>
        </a:p>
      </dgm:t>
    </dgm:pt>
    <dgm:pt modelId="{4338BE72-79E2-42FF-A41C-E91A5977DCD3}" type="pres">
      <dgm:prSet presAssocID="{2BF5BB06-BFFF-4503-BFDA-E89040E2F40E}" presName="sp" presStyleCnt="0"/>
      <dgm:spPr/>
      <dgm:t>
        <a:bodyPr/>
        <a:lstStyle/>
        <a:p>
          <a:endParaRPr lang="en-US"/>
        </a:p>
      </dgm:t>
    </dgm:pt>
    <dgm:pt modelId="{DCD7F755-58A0-4AD5-ABE2-52B2C35618B3}" type="pres">
      <dgm:prSet presAssocID="{24867757-8D7C-40C8-8DB5-188171CA4C95}" presName="arrowAndChildren" presStyleCnt="0"/>
      <dgm:spPr/>
      <dgm:t>
        <a:bodyPr/>
        <a:lstStyle/>
        <a:p>
          <a:endParaRPr lang="en-US"/>
        </a:p>
      </dgm:t>
    </dgm:pt>
    <dgm:pt modelId="{C9FA06EB-AD45-45E8-A1B5-D6AA650A3B21}" type="pres">
      <dgm:prSet presAssocID="{24867757-8D7C-40C8-8DB5-188171CA4C95}" presName="parentTextArrow" presStyleLbl="node1" presStyleIdx="2" presStyleCnt="8"/>
      <dgm:spPr/>
      <dgm:t>
        <a:bodyPr/>
        <a:lstStyle/>
        <a:p>
          <a:endParaRPr lang="en-US"/>
        </a:p>
      </dgm:t>
    </dgm:pt>
    <dgm:pt modelId="{CBA674BC-0852-4C11-8152-CBC402FFCD39}" type="pres">
      <dgm:prSet presAssocID="{24867757-8D7C-40C8-8DB5-188171CA4C95}" presName="arrow" presStyleLbl="node1" presStyleIdx="3" presStyleCnt="8"/>
      <dgm:spPr/>
      <dgm:t>
        <a:bodyPr/>
        <a:lstStyle/>
        <a:p>
          <a:endParaRPr lang="en-US"/>
        </a:p>
      </dgm:t>
    </dgm:pt>
    <dgm:pt modelId="{6CCB9C21-FB72-4BE4-9AEA-248B607903CE}" type="pres">
      <dgm:prSet presAssocID="{24867757-8D7C-40C8-8DB5-188171CA4C95}" presName="descendantArrow" presStyleCnt="0"/>
      <dgm:spPr/>
      <dgm:t>
        <a:bodyPr/>
        <a:lstStyle/>
        <a:p>
          <a:endParaRPr lang="en-US"/>
        </a:p>
      </dgm:t>
    </dgm:pt>
    <dgm:pt modelId="{AC6D385D-BB19-496B-A139-F0A0ED367AEF}" type="pres">
      <dgm:prSet presAssocID="{78F754B3-A81F-471E-8291-EB4B7015F880}" presName="childTextArrow" presStyleLbl="fgAccFollowNode1" presStyleIdx="3" presStyleCnt="7">
        <dgm:presLayoutVars>
          <dgm:bulletEnabled val="1"/>
        </dgm:presLayoutVars>
      </dgm:prSet>
      <dgm:spPr/>
      <dgm:t>
        <a:bodyPr/>
        <a:lstStyle/>
        <a:p>
          <a:endParaRPr lang="en-US"/>
        </a:p>
      </dgm:t>
    </dgm:pt>
    <dgm:pt modelId="{B9C64ACB-8EF4-4F47-919A-F37D64415045}" type="pres">
      <dgm:prSet presAssocID="{2D460F3C-D400-4091-8499-F7D40DD3EA43}" presName="sp" presStyleCnt="0"/>
      <dgm:spPr/>
      <dgm:t>
        <a:bodyPr/>
        <a:lstStyle/>
        <a:p>
          <a:endParaRPr lang="en-US"/>
        </a:p>
      </dgm:t>
    </dgm:pt>
    <dgm:pt modelId="{45772114-885B-4FED-9255-A00BB8689368}" type="pres">
      <dgm:prSet presAssocID="{9B7BF3C4-F0EB-42C6-AD78-0A11BD418809}" presName="arrowAndChildren" presStyleCnt="0"/>
      <dgm:spPr/>
      <dgm:t>
        <a:bodyPr/>
        <a:lstStyle/>
        <a:p>
          <a:endParaRPr lang="en-US"/>
        </a:p>
      </dgm:t>
    </dgm:pt>
    <dgm:pt modelId="{F87A5900-D188-40D6-B59B-A2297370288B}" type="pres">
      <dgm:prSet presAssocID="{9B7BF3C4-F0EB-42C6-AD78-0A11BD418809}" presName="parentTextArrow" presStyleLbl="node1" presStyleIdx="3" presStyleCnt="8"/>
      <dgm:spPr/>
      <dgm:t>
        <a:bodyPr/>
        <a:lstStyle/>
        <a:p>
          <a:endParaRPr lang="en-US"/>
        </a:p>
      </dgm:t>
    </dgm:pt>
    <dgm:pt modelId="{54FD8559-7FEA-4FF5-9091-DE09B6C03E39}" type="pres">
      <dgm:prSet presAssocID="{9B7BF3C4-F0EB-42C6-AD78-0A11BD418809}" presName="arrow" presStyleLbl="node1" presStyleIdx="4" presStyleCnt="8"/>
      <dgm:spPr/>
      <dgm:t>
        <a:bodyPr/>
        <a:lstStyle/>
        <a:p>
          <a:endParaRPr lang="en-US"/>
        </a:p>
      </dgm:t>
    </dgm:pt>
    <dgm:pt modelId="{A58FB531-B763-4508-A9BE-3141286B77D1}" type="pres">
      <dgm:prSet presAssocID="{9B7BF3C4-F0EB-42C6-AD78-0A11BD418809}" presName="descendantArrow" presStyleCnt="0"/>
      <dgm:spPr/>
      <dgm:t>
        <a:bodyPr/>
        <a:lstStyle/>
        <a:p>
          <a:endParaRPr lang="en-US"/>
        </a:p>
      </dgm:t>
    </dgm:pt>
    <dgm:pt modelId="{BC9AE8C0-83C9-4803-9BEF-BD45C875AF5A}" type="pres">
      <dgm:prSet presAssocID="{46B6E9B5-8B42-4686-BA53-9BFCDE4446D3}" presName="childTextArrow" presStyleLbl="fgAccFollowNode1" presStyleIdx="4" presStyleCnt="7">
        <dgm:presLayoutVars>
          <dgm:bulletEnabled val="1"/>
        </dgm:presLayoutVars>
      </dgm:prSet>
      <dgm:spPr/>
      <dgm:t>
        <a:bodyPr/>
        <a:lstStyle/>
        <a:p>
          <a:endParaRPr lang="en-US"/>
        </a:p>
      </dgm:t>
    </dgm:pt>
    <dgm:pt modelId="{76CD1093-8A89-4593-AC91-1EE67D32C9DD}" type="pres">
      <dgm:prSet presAssocID="{7A36F317-6C38-4C89-AE11-A442A14323C2}" presName="sp" presStyleCnt="0"/>
      <dgm:spPr/>
      <dgm:t>
        <a:bodyPr/>
        <a:lstStyle/>
        <a:p>
          <a:endParaRPr lang="en-US"/>
        </a:p>
      </dgm:t>
    </dgm:pt>
    <dgm:pt modelId="{BD347622-5C0D-47AC-9DB6-E161A09D1257}" type="pres">
      <dgm:prSet presAssocID="{A81C36D0-C0CC-4AC9-B1F1-B1A6BB602962}" presName="arrowAndChildren" presStyleCnt="0"/>
      <dgm:spPr/>
      <dgm:t>
        <a:bodyPr/>
        <a:lstStyle/>
        <a:p>
          <a:endParaRPr lang="en-US"/>
        </a:p>
      </dgm:t>
    </dgm:pt>
    <dgm:pt modelId="{9A348607-350F-42DA-A5B8-9B55EF8B05E1}" type="pres">
      <dgm:prSet presAssocID="{A81C36D0-C0CC-4AC9-B1F1-B1A6BB602962}" presName="parentTextArrow" presStyleLbl="node1" presStyleIdx="4" presStyleCnt="8"/>
      <dgm:spPr/>
      <dgm:t>
        <a:bodyPr/>
        <a:lstStyle/>
        <a:p>
          <a:endParaRPr lang="en-US"/>
        </a:p>
      </dgm:t>
    </dgm:pt>
    <dgm:pt modelId="{8A634F85-93D0-45F0-B685-F0BB88AFF5CA}" type="pres">
      <dgm:prSet presAssocID="{A81C36D0-C0CC-4AC9-B1F1-B1A6BB602962}" presName="arrow" presStyleLbl="node1" presStyleIdx="5" presStyleCnt="8"/>
      <dgm:spPr/>
      <dgm:t>
        <a:bodyPr/>
        <a:lstStyle/>
        <a:p>
          <a:endParaRPr lang="en-US"/>
        </a:p>
      </dgm:t>
    </dgm:pt>
    <dgm:pt modelId="{E1676486-D2F7-46FA-9C74-0A9549A77F1F}" type="pres">
      <dgm:prSet presAssocID="{A81C36D0-C0CC-4AC9-B1F1-B1A6BB602962}" presName="descendantArrow" presStyleCnt="0"/>
      <dgm:spPr/>
      <dgm:t>
        <a:bodyPr/>
        <a:lstStyle/>
        <a:p>
          <a:endParaRPr lang="en-US"/>
        </a:p>
      </dgm:t>
    </dgm:pt>
    <dgm:pt modelId="{EA88AB13-9C6D-4DA8-8A60-03C274960455}" type="pres">
      <dgm:prSet presAssocID="{9AEAAAC0-182D-444B-84A9-5C1D998FDAA3}" presName="childTextArrow" presStyleLbl="fgAccFollowNode1" presStyleIdx="5" presStyleCnt="7">
        <dgm:presLayoutVars>
          <dgm:bulletEnabled val="1"/>
        </dgm:presLayoutVars>
      </dgm:prSet>
      <dgm:spPr/>
      <dgm:t>
        <a:bodyPr/>
        <a:lstStyle/>
        <a:p>
          <a:endParaRPr lang="en-US"/>
        </a:p>
      </dgm:t>
    </dgm:pt>
    <dgm:pt modelId="{7F5BEB9F-C871-4A8A-B282-D00B7DEA961B}" type="pres">
      <dgm:prSet presAssocID="{84F983E2-9DC5-4917-8F3E-9138972691C2}" presName="sp" presStyleCnt="0"/>
      <dgm:spPr/>
      <dgm:t>
        <a:bodyPr/>
        <a:lstStyle/>
        <a:p>
          <a:endParaRPr lang="en-US"/>
        </a:p>
      </dgm:t>
    </dgm:pt>
    <dgm:pt modelId="{4FA836B4-692B-4FF2-853B-FEEE1592B1B4}" type="pres">
      <dgm:prSet presAssocID="{B1A1A587-76AD-4074-B53A-2584465A9EAD}" presName="arrowAndChildren" presStyleCnt="0"/>
      <dgm:spPr/>
      <dgm:t>
        <a:bodyPr/>
        <a:lstStyle/>
        <a:p>
          <a:endParaRPr lang="en-US"/>
        </a:p>
      </dgm:t>
    </dgm:pt>
    <dgm:pt modelId="{F8FB51D5-4F87-4C06-A0C0-6E0D4E47FC7B}" type="pres">
      <dgm:prSet presAssocID="{B1A1A587-76AD-4074-B53A-2584465A9EAD}" presName="parentTextArrow" presStyleLbl="node1" presStyleIdx="5" presStyleCnt="8"/>
      <dgm:spPr/>
      <dgm:t>
        <a:bodyPr/>
        <a:lstStyle/>
        <a:p>
          <a:endParaRPr lang="en-US"/>
        </a:p>
      </dgm:t>
    </dgm:pt>
    <dgm:pt modelId="{3AF5A6BA-25C9-459A-B29C-37E1792BE492}" type="pres">
      <dgm:prSet presAssocID="{B1A1A587-76AD-4074-B53A-2584465A9EAD}" presName="arrow" presStyleLbl="node1" presStyleIdx="6" presStyleCnt="8"/>
      <dgm:spPr/>
      <dgm:t>
        <a:bodyPr/>
        <a:lstStyle/>
        <a:p>
          <a:endParaRPr lang="en-US"/>
        </a:p>
      </dgm:t>
    </dgm:pt>
    <dgm:pt modelId="{81490C0F-35FB-4ADD-8D6D-A3DA53792F48}" type="pres">
      <dgm:prSet presAssocID="{B1A1A587-76AD-4074-B53A-2584465A9EAD}" presName="descendantArrow" presStyleCnt="0"/>
      <dgm:spPr/>
      <dgm:t>
        <a:bodyPr/>
        <a:lstStyle/>
        <a:p>
          <a:endParaRPr lang="en-US"/>
        </a:p>
      </dgm:t>
    </dgm:pt>
    <dgm:pt modelId="{5D60DAAB-71C4-4836-BC8A-2DB37F5616CB}" type="pres">
      <dgm:prSet presAssocID="{4E4DC164-DDE1-4D8E-A6AC-A4B85A44ED88}" presName="childTextArrow" presStyleLbl="fgAccFollowNode1" presStyleIdx="6" presStyleCnt="7">
        <dgm:presLayoutVars>
          <dgm:bulletEnabled val="1"/>
        </dgm:presLayoutVars>
      </dgm:prSet>
      <dgm:spPr/>
      <dgm:t>
        <a:bodyPr/>
        <a:lstStyle/>
        <a:p>
          <a:endParaRPr lang="en-US"/>
        </a:p>
      </dgm:t>
    </dgm:pt>
    <dgm:pt modelId="{49046415-52FC-49DE-9065-1D1638E63CBC}" type="pres">
      <dgm:prSet presAssocID="{6E7DACE2-2D8B-491D-B74C-D3B0FEA4731F}" presName="sp" presStyleCnt="0"/>
      <dgm:spPr/>
      <dgm:t>
        <a:bodyPr/>
        <a:lstStyle/>
        <a:p>
          <a:endParaRPr lang="en-US"/>
        </a:p>
      </dgm:t>
    </dgm:pt>
    <dgm:pt modelId="{C49EEBD5-D1BD-4251-97D3-CA588BB892CF}" type="pres">
      <dgm:prSet presAssocID="{7CFD3B7C-4ECF-4F83-8FAA-0536193D0B93}" presName="arrowAndChildren" presStyleCnt="0"/>
      <dgm:spPr/>
      <dgm:t>
        <a:bodyPr/>
        <a:lstStyle/>
        <a:p>
          <a:endParaRPr lang="en-US"/>
        </a:p>
      </dgm:t>
    </dgm:pt>
    <dgm:pt modelId="{567C124D-6025-49AD-B08D-D1CD1DDC6DC8}" type="pres">
      <dgm:prSet presAssocID="{7CFD3B7C-4ECF-4F83-8FAA-0536193D0B93}" presName="parentTextArrow" presStyleLbl="node1" presStyleIdx="7" presStyleCnt="8"/>
      <dgm:spPr/>
      <dgm:t>
        <a:bodyPr/>
        <a:lstStyle/>
        <a:p>
          <a:endParaRPr lang="en-US"/>
        </a:p>
      </dgm:t>
    </dgm:pt>
  </dgm:ptLst>
  <dgm:cxnLst>
    <dgm:cxn modelId="{85F5DF00-C14B-46D6-A412-C2A82E0C4299}" type="presOf" srcId="{46B6E9B5-8B42-4686-BA53-9BFCDE4446D3}" destId="{BC9AE8C0-83C9-4803-9BEF-BD45C875AF5A}" srcOrd="0" destOrd="0" presId="urn:microsoft.com/office/officeart/2005/8/layout/process4"/>
    <dgm:cxn modelId="{F47BB92D-99D1-4D3D-A8B8-F318F661E89D}" type="presOf" srcId="{9B7BF3C4-F0EB-42C6-AD78-0A11BD418809}" destId="{54FD8559-7FEA-4FF5-9091-DE09B6C03E39}" srcOrd="1" destOrd="0" presId="urn:microsoft.com/office/officeart/2005/8/layout/process4"/>
    <dgm:cxn modelId="{AC5280AE-CA2B-48A6-94D6-CD2DFA34D489}" srcId="{BFF8E200-7C81-40AC-9E6C-212BF14A8441}" destId="{0BACAAE4-DDE3-428C-BCD5-3B70FFFC6574}" srcOrd="6" destOrd="0" parTransId="{1734AFFC-6CB1-4432-8425-7A9AC00CC0BA}" sibTransId="{D94A3E6D-F003-4D6F-80C0-3EEFE88F4443}"/>
    <dgm:cxn modelId="{DFFCE529-F6CE-4A95-9587-6F88C2144CE4}" type="presOf" srcId="{24867757-8D7C-40C8-8DB5-188171CA4C95}" destId="{CBA674BC-0852-4C11-8152-CBC402FFCD39}" srcOrd="1" destOrd="0" presId="urn:microsoft.com/office/officeart/2005/8/layout/process4"/>
    <dgm:cxn modelId="{EC60A6B5-EBE5-4608-BBE4-B2626BB25440}" srcId="{0BACAAE4-DDE3-428C-BCD5-3B70FFFC6574}" destId="{217471D8-2E08-4851-B4FE-E5BBCF01C198}" srcOrd="0" destOrd="0" parTransId="{7189C0CA-80AB-4F87-A410-FAAEA35F22A2}" sibTransId="{9E2E0D5B-D9E2-4586-9FFC-57F62316C424}"/>
    <dgm:cxn modelId="{CB44938D-4B6F-45DD-A6D5-822B390DDECE}" type="presOf" srcId="{9B7BF3C4-F0EB-42C6-AD78-0A11BD418809}" destId="{F87A5900-D188-40D6-B59B-A2297370288B}" srcOrd="0" destOrd="0" presId="urn:microsoft.com/office/officeart/2005/8/layout/process4"/>
    <dgm:cxn modelId="{A2F6398A-BAD4-45F5-8BD2-B680FA23A4F8}" srcId="{B1A1A587-76AD-4074-B53A-2584465A9EAD}" destId="{4E4DC164-DDE1-4D8E-A6AC-A4B85A44ED88}" srcOrd="0" destOrd="0" parTransId="{28DD117D-0E7C-4BDF-9D22-84EA7485B874}" sibTransId="{966C0846-4394-4BDC-81A8-CF1B06A9D1F1}"/>
    <dgm:cxn modelId="{36A706F4-ADDA-48B9-8FC8-0813D3408282}" srcId="{BFF8E200-7C81-40AC-9E6C-212BF14A8441}" destId="{0F3B4298-2455-464F-974A-6BBF28F9D434}" srcOrd="5" destOrd="0" parTransId="{9ED11275-0BF3-4F25-9EA5-8CB9EADA8276}" sibTransId="{06B046C9-5F90-47F9-B9F6-23377308FF41}"/>
    <dgm:cxn modelId="{9A3767DB-336E-4F04-A6C1-4DF2480A0BE5}" srcId="{9B7BF3C4-F0EB-42C6-AD78-0A11BD418809}" destId="{46B6E9B5-8B42-4686-BA53-9BFCDE4446D3}" srcOrd="0" destOrd="0" parTransId="{90FDA2BD-8995-4CF5-ABDC-47998E634ED1}" sibTransId="{6F25851A-9DB9-4EEA-8972-45C06F0A34D2}"/>
    <dgm:cxn modelId="{15D27CA6-3F53-4FD3-A526-5CA9C4E23B19}" type="presOf" srcId="{1508BB73-1F70-4009-8671-871D212F6FF9}" destId="{97D33854-454B-4D65-9B39-3F19A75CD81B}" srcOrd="0" destOrd="0" presId="urn:microsoft.com/office/officeart/2005/8/layout/process4"/>
    <dgm:cxn modelId="{BABE79B6-C085-4571-8389-4B0084392F5F}" type="presOf" srcId="{A7D934FB-8BAA-4279-ADB5-17D86E9A04B1}" destId="{657BA305-9F3D-4B86-9243-5FCD376B22C4}" srcOrd="0" destOrd="0" presId="urn:microsoft.com/office/officeart/2005/8/layout/process4"/>
    <dgm:cxn modelId="{BDDF13F3-420B-42F4-AC3B-9F3680FF5523}" srcId="{0F3B4298-2455-464F-974A-6BBF28F9D434}" destId="{1508BB73-1F70-4009-8671-871D212F6FF9}" srcOrd="0" destOrd="0" parTransId="{BE29DFAE-3BBF-4A0D-8E2C-C03EAD742B76}" sibTransId="{A01CBBE3-290C-4BE1-940D-56A8DF43A9CC}"/>
    <dgm:cxn modelId="{4A664EDC-2526-4DB8-BC01-12AFA93C4206}" srcId="{BFF8E200-7C81-40AC-9E6C-212BF14A8441}" destId="{7CFD3B7C-4ECF-4F83-8FAA-0536193D0B93}" srcOrd="0" destOrd="0" parTransId="{A8D3BCE4-CF57-4C6A-970E-3668349D6496}" sibTransId="{6E7DACE2-2D8B-491D-B74C-D3B0FEA4731F}"/>
    <dgm:cxn modelId="{06127CC9-8F8F-4588-96AA-294EFD5DB349}" type="presOf" srcId="{B1A1A587-76AD-4074-B53A-2584465A9EAD}" destId="{F8FB51D5-4F87-4C06-A0C0-6E0D4E47FC7B}" srcOrd="0" destOrd="0" presId="urn:microsoft.com/office/officeart/2005/8/layout/process4"/>
    <dgm:cxn modelId="{37AF7AC9-1D23-4D23-BA58-ABBFD440638B}" type="presOf" srcId="{0BACAAE4-DDE3-428C-BCD5-3B70FFFC6574}" destId="{C32628AB-2E21-411B-B433-BBB705EF34E0}" srcOrd="0" destOrd="0" presId="urn:microsoft.com/office/officeart/2005/8/layout/process4"/>
    <dgm:cxn modelId="{96E40AFC-39E5-422A-A204-37B819092B22}" type="presOf" srcId="{217471D8-2E08-4851-B4FE-E5BBCF01C198}" destId="{37792685-84E0-4AA0-8F66-4ED77A9145E6}" srcOrd="0" destOrd="0" presId="urn:microsoft.com/office/officeart/2005/8/layout/process4"/>
    <dgm:cxn modelId="{5933C739-E98B-4D27-970E-A7E376073818}" type="presOf" srcId="{0F3B4298-2455-464F-974A-6BBF28F9D434}" destId="{800DC5B6-C9CF-4A53-AFCD-F206FE9CD65E}" srcOrd="1" destOrd="0" presId="urn:microsoft.com/office/officeart/2005/8/layout/process4"/>
    <dgm:cxn modelId="{5C9E9A4D-409C-4E44-AE95-B79F52B08DA8}" type="presOf" srcId="{0BACAAE4-DDE3-428C-BCD5-3B70FFFC6574}" destId="{3724E7CE-83EC-43F3-8CCF-77ACDF4E4DF4}" srcOrd="1" destOrd="0" presId="urn:microsoft.com/office/officeart/2005/8/layout/process4"/>
    <dgm:cxn modelId="{266C5E37-BCF5-4FCD-B54E-8585F335E027}" srcId="{A7D934FB-8BAA-4279-ADB5-17D86E9A04B1}" destId="{67ECEF5A-6AD6-4E69-A7C8-89E42C239F00}" srcOrd="0" destOrd="0" parTransId="{C8235F1E-9C76-414C-9CE4-7EFF89593C77}" sibTransId="{FC38C3DB-067D-4844-9483-081FE74E1514}"/>
    <dgm:cxn modelId="{99A03D2F-CF81-4524-8A41-4477B40345AA}" type="presOf" srcId="{B1A1A587-76AD-4074-B53A-2584465A9EAD}" destId="{3AF5A6BA-25C9-459A-B29C-37E1792BE492}" srcOrd="1" destOrd="0" presId="urn:microsoft.com/office/officeart/2005/8/layout/process4"/>
    <dgm:cxn modelId="{E42B8A65-F2BE-41EA-9C02-00FD65712296}" type="presOf" srcId="{BFF8E200-7C81-40AC-9E6C-212BF14A8441}" destId="{2474D47D-4919-4561-A106-9D244BDD51DF}" srcOrd="0" destOrd="0" presId="urn:microsoft.com/office/officeart/2005/8/layout/process4"/>
    <dgm:cxn modelId="{445B2C55-8A46-4FDD-8801-B938D329A45F}" srcId="{24867757-8D7C-40C8-8DB5-188171CA4C95}" destId="{78F754B3-A81F-471E-8291-EB4B7015F880}" srcOrd="0" destOrd="0" parTransId="{A235C3E2-F8D9-40F0-88FD-ECC1F9ECA1F2}" sibTransId="{127C418D-71A3-4697-8795-05C42F17EF00}"/>
    <dgm:cxn modelId="{C4DEEB33-E60A-4BCD-A5DA-913F231F6D51}" type="presOf" srcId="{A81C36D0-C0CC-4AC9-B1F1-B1A6BB602962}" destId="{9A348607-350F-42DA-A5B8-9B55EF8B05E1}" srcOrd="0" destOrd="0" presId="urn:microsoft.com/office/officeart/2005/8/layout/process4"/>
    <dgm:cxn modelId="{886F2831-61F2-4433-ACF9-B8E6A71E16CE}" srcId="{BFF8E200-7C81-40AC-9E6C-212BF14A8441}" destId="{24867757-8D7C-40C8-8DB5-188171CA4C95}" srcOrd="4" destOrd="0" parTransId="{4FC125D0-7681-4C0B-AB5F-EBEABC55C087}" sibTransId="{2BF5BB06-BFFF-4503-BFDA-E89040E2F40E}"/>
    <dgm:cxn modelId="{E16FF4DB-A083-43D6-AA65-E875F168E0EF}" type="presOf" srcId="{67ECEF5A-6AD6-4E69-A7C8-89E42C239F00}" destId="{E185F284-B9E7-4300-BB3B-D07CBA93C83C}" srcOrd="0" destOrd="0" presId="urn:microsoft.com/office/officeart/2005/8/layout/process4"/>
    <dgm:cxn modelId="{8B6DAE60-9ED1-4A05-8A45-58B75227BCE7}" type="presOf" srcId="{0F3B4298-2455-464F-974A-6BBF28F9D434}" destId="{28633154-7AE2-4AAC-BBAB-6B24CA5EE8E4}" srcOrd="0" destOrd="0" presId="urn:microsoft.com/office/officeart/2005/8/layout/process4"/>
    <dgm:cxn modelId="{34EFA6DD-E8BA-48CF-9F97-104AD89D960F}" srcId="{BFF8E200-7C81-40AC-9E6C-212BF14A8441}" destId="{B1A1A587-76AD-4074-B53A-2584465A9EAD}" srcOrd="1" destOrd="0" parTransId="{1E440B54-4CEC-4260-AC9C-2733A14DC9CF}" sibTransId="{84F983E2-9DC5-4917-8F3E-9138972691C2}"/>
    <dgm:cxn modelId="{4C21888B-F8EB-4755-A405-C7350FF4494B}" srcId="{A81C36D0-C0CC-4AC9-B1F1-B1A6BB602962}" destId="{9AEAAAC0-182D-444B-84A9-5C1D998FDAA3}" srcOrd="0" destOrd="0" parTransId="{5C58E5F9-DB4A-4DC1-AC41-2A657104C0D8}" sibTransId="{2579C994-4010-48BC-B7B6-273C77B7A1BF}"/>
    <dgm:cxn modelId="{1226A989-7251-4140-8938-1C44B1B6E618}" type="presOf" srcId="{A81C36D0-C0CC-4AC9-B1F1-B1A6BB602962}" destId="{8A634F85-93D0-45F0-B685-F0BB88AFF5CA}" srcOrd="1" destOrd="0" presId="urn:microsoft.com/office/officeart/2005/8/layout/process4"/>
    <dgm:cxn modelId="{5ED182A0-7A4D-49D7-9943-8090F5E7D28E}" type="presOf" srcId="{7CFD3B7C-4ECF-4F83-8FAA-0536193D0B93}" destId="{567C124D-6025-49AD-B08D-D1CD1DDC6DC8}" srcOrd="0" destOrd="0" presId="urn:microsoft.com/office/officeart/2005/8/layout/process4"/>
    <dgm:cxn modelId="{ADAC4673-067C-480E-9B42-AB305EC2C1FB}" type="presOf" srcId="{A7D934FB-8BAA-4279-ADB5-17D86E9A04B1}" destId="{3E67C840-BAC4-4E04-8EB2-712FCB37B67D}" srcOrd="1" destOrd="0" presId="urn:microsoft.com/office/officeart/2005/8/layout/process4"/>
    <dgm:cxn modelId="{EDE16C79-A6B1-4231-BCB3-862B86082EAA}" type="presOf" srcId="{4E4DC164-DDE1-4D8E-A6AC-A4B85A44ED88}" destId="{5D60DAAB-71C4-4836-BC8A-2DB37F5616CB}" srcOrd="0" destOrd="0" presId="urn:microsoft.com/office/officeart/2005/8/layout/process4"/>
    <dgm:cxn modelId="{78DDEAE4-6C0E-41DF-BE37-592A42E75D18}" type="presOf" srcId="{78F754B3-A81F-471E-8291-EB4B7015F880}" destId="{AC6D385D-BB19-496B-A139-F0A0ED367AEF}" srcOrd="0" destOrd="0" presId="urn:microsoft.com/office/officeart/2005/8/layout/process4"/>
    <dgm:cxn modelId="{6DD5B95E-5D67-44C4-90B2-D28D7D9BB0C9}" srcId="{BFF8E200-7C81-40AC-9E6C-212BF14A8441}" destId="{A81C36D0-C0CC-4AC9-B1F1-B1A6BB602962}" srcOrd="2" destOrd="0" parTransId="{F23DE057-E26C-49BE-9616-D612CAAB4E84}" sibTransId="{7A36F317-6C38-4C89-AE11-A442A14323C2}"/>
    <dgm:cxn modelId="{EEE9E240-A709-4589-AEAE-5C6BD508E702}" type="presOf" srcId="{9AEAAAC0-182D-444B-84A9-5C1D998FDAA3}" destId="{EA88AB13-9C6D-4DA8-8A60-03C274960455}" srcOrd="0" destOrd="0" presId="urn:microsoft.com/office/officeart/2005/8/layout/process4"/>
    <dgm:cxn modelId="{68021087-EB02-4F1B-BA1B-8FE43E50D661}" srcId="{BFF8E200-7C81-40AC-9E6C-212BF14A8441}" destId="{A7D934FB-8BAA-4279-ADB5-17D86E9A04B1}" srcOrd="7" destOrd="0" parTransId="{97AA508B-DF96-4ACA-9086-FE8A5A496106}" sibTransId="{25E6294C-0169-4101-BD57-56524916E229}"/>
    <dgm:cxn modelId="{42463B4E-531F-4E55-8C33-258ECF3974F7}" type="presOf" srcId="{24867757-8D7C-40C8-8DB5-188171CA4C95}" destId="{C9FA06EB-AD45-45E8-A1B5-D6AA650A3B21}" srcOrd="0" destOrd="0" presId="urn:microsoft.com/office/officeart/2005/8/layout/process4"/>
    <dgm:cxn modelId="{40BCAA0F-58CE-4A2D-BF08-C13A74A9B21E}" srcId="{BFF8E200-7C81-40AC-9E6C-212BF14A8441}" destId="{9B7BF3C4-F0EB-42C6-AD78-0A11BD418809}" srcOrd="3" destOrd="0" parTransId="{458A375A-F028-4FB7-835D-A6F2C3C995AF}" sibTransId="{2D460F3C-D400-4091-8499-F7D40DD3EA43}"/>
    <dgm:cxn modelId="{92653A92-C169-4574-928F-DCB00C771097}" type="presParOf" srcId="{2474D47D-4919-4561-A106-9D244BDD51DF}" destId="{7AF34E2D-3A50-4C37-A452-E8176EFD1C9A}" srcOrd="0" destOrd="0" presId="urn:microsoft.com/office/officeart/2005/8/layout/process4"/>
    <dgm:cxn modelId="{419546C6-8EFB-45D4-AD73-D660BCB4706C}" type="presParOf" srcId="{7AF34E2D-3A50-4C37-A452-E8176EFD1C9A}" destId="{657BA305-9F3D-4B86-9243-5FCD376B22C4}" srcOrd="0" destOrd="0" presId="urn:microsoft.com/office/officeart/2005/8/layout/process4"/>
    <dgm:cxn modelId="{81D9D08D-834B-44A6-8E4E-639C6040B4EB}" type="presParOf" srcId="{7AF34E2D-3A50-4C37-A452-E8176EFD1C9A}" destId="{3E67C840-BAC4-4E04-8EB2-712FCB37B67D}" srcOrd="1" destOrd="0" presId="urn:microsoft.com/office/officeart/2005/8/layout/process4"/>
    <dgm:cxn modelId="{CC39BA2B-0F47-4192-B6C5-67B864F24C2D}" type="presParOf" srcId="{7AF34E2D-3A50-4C37-A452-E8176EFD1C9A}" destId="{51546158-8982-473F-8A81-43BFC9EC8DF1}" srcOrd="2" destOrd="0" presId="urn:microsoft.com/office/officeart/2005/8/layout/process4"/>
    <dgm:cxn modelId="{443A1FD2-FF63-435C-9E9B-7A933BC57F78}" type="presParOf" srcId="{51546158-8982-473F-8A81-43BFC9EC8DF1}" destId="{E185F284-B9E7-4300-BB3B-D07CBA93C83C}" srcOrd="0" destOrd="0" presId="urn:microsoft.com/office/officeart/2005/8/layout/process4"/>
    <dgm:cxn modelId="{2EE3FD76-7627-45BE-ADAF-4490C6FAE001}" type="presParOf" srcId="{2474D47D-4919-4561-A106-9D244BDD51DF}" destId="{F064A633-9F08-42E3-8EFB-677DECD424CD}" srcOrd="1" destOrd="0" presId="urn:microsoft.com/office/officeart/2005/8/layout/process4"/>
    <dgm:cxn modelId="{B7189AA2-5771-4CCA-B586-AE474D6D352E}" type="presParOf" srcId="{2474D47D-4919-4561-A106-9D244BDD51DF}" destId="{E0EE5B82-AE53-4452-946B-1D5F7B82E594}" srcOrd="2" destOrd="0" presId="urn:microsoft.com/office/officeart/2005/8/layout/process4"/>
    <dgm:cxn modelId="{7F2BC11A-7D9C-4270-9786-5673A75C3B26}" type="presParOf" srcId="{E0EE5B82-AE53-4452-946B-1D5F7B82E594}" destId="{C32628AB-2E21-411B-B433-BBB705EF34E0}" srcOrd="0" destOrd="0" presId="urn:microsoft.com/office/officeart/2005/8/layout/process4"/>
    <dgm:cxn modelId="{7FBA7CB5-3827-46C9-B06D-2D3FC606A903}" type="presParOf" srcId="{E0EE5B82-AE53-4452-946B-1D5F7B82E594}" destId="{3724E7CE-83EC-43F3-8CCF-77ACDF4E4DF4}" srcOrd="1" destOrd="0" presId="urn:microsoft.com/office/officeart/2005/8/layout/process4"/>
    <dgm:cxn modelId="{5EF0D9AA-AA24-4BFE-BDAA-F9E630CDF951}" type="presParOf" srcId="{E0EE5B82-AE53-4452-946B-1D5F7B82E594}" destId="{E1D2DFAD-9466-4A22-BE45-FEB4542FAD95}" srcOrd="2" destOrd="0" presId="urn:microsoft.com/office/officeart/2005/8/layout/process4"/>
    <dgm:cxn modelId="{7686CD42-7596-45EC-95A8-2A1F39738024}" type="presParOf" srcId="{E1D2DFAD-9466-4A22-BE45-FEB4542FAD95}" destId="{37792685-84E0-4AA0-8F66-4ED77A9145E6}" srcOrd="0" destOrd="0" presId="urn:microsoft.com/office/officeart/2005/8/layout/process4"/>
    <dgm:cxn modelId="{70056CF3-EAEE-4744-B2E0-68C8BEB92DDB}" type="presParOf" srcId="{2474D47D-4919-4561-A106-9D244BDD51DF}" destId="{4B1E6A74-C92A-42F5-AD5F-E995A33D2619}" srcOrd="3" destOrd="0" presId="urn:microsoft.com/office/officeart/2005/8/layout/process4"/>
    <dgm:cxn modelId="{6F875C03-2C7B-4E9A-9011-285582964FEE}" type="presParOf" srcId="{2474D47D-4919-4561-A106-9D244BDD51DF}" destId="{6165BA3A-4EB3-47B9-9B1C-910B5078DA12}" srcOrd="4" destOrd="0" presId="urn:microsoft.com/office/officeart/2005/8/layout/process4"/>
    <dgm:cxn modelId="{7B0D613A-BB96-431F-A551-7C7D6547F8A7}" type="presParOf" srcId="{6165BA3A-4EB3-47B9-9B1C-910B5078DA12}" destId="{28633154-7AE2-4AAC-BBAB-6B24CA5EE8E4}" srcOrd="0" destOrd="0" presId="urn:microsoft.com/office/officeart/2005/8/layout/process4"/>
    <dgm:cxn modelId="{559E7759-B82C-44CA-B7AA-53A2B13C94AE}" type="presParOf" srcId="{6165BA3A-4EB3-47B9-9B1C-910B5078DA12}" destId="{800DC5B6-C9CF-4A53-AFCD-F206FE9CD65E}" srcOrd="1" destOrd="0" presId="urn:microsoft.com/office/officeart/2005/8/layout/process4"/>
    <dgm:cxn modelId="{AC0006A8-E4C8-4956-ABD5-DD67FFCB5AED}" type="presParOf" srcId="{6165BA3A-4EB3-47B9-9B1C-910B5078DA12}" destId="{8B7757D6-B1E0-4CCD-A46E-FF086CA8038E}" srcOrd="2" destOrd="0" presId="urn:microsoft.com/office/officeart/2005/8/layout/process4"/>
    <dgm:cxn modelId="{928B5586-9654-44CA-88CC-BEEA12B287AB}" type="presParOf" srcId="{8B7757D6-B1E0-4CCD-A46E-FF086CA8038E}" destId="{97D33854-454B-4D65-9B39-3F19A75CD81B}" srcOrd="0" destOrd="0" presId="urn:microsoft.com/office/officeart/2005/8/layout/process4"/>
    <dgm:cxn modelId="{C802E597-9E7C-4083-941C-349F335D91EF}" type="presParOf" srcId="{2474D47D-4919-4561-A106-9D244BDD51DF}" destId="{4338BE72-79E2-42FF-A41C-E91A5977DCD3}" srcOrd="5" destOrd="0" presId="urn:microsoft.com/office/officeart/2005/8/layout/process4"/>
    <dgm:cxn modelId="{70E8B5E3-73BD-48C7-A657-89429DF6C908}" type="presParOf" srcId="{2474D47D-4919-4561-A106-9D244BDD51DF}" destId="{DCD7F755-58A0-4AD5-ABE2-52B2C35618B3}" srcOrd="6" destOrd="0" presId="urn:microsoft.com/office/officeart/2005/8/layout/process4"/>
    <dgm:cxn modelId="{5A35A15A-4969-4068-AEDF-85DCD9C6C42A}" type="presParOf" srcId="{DCD7F755-58A0-4AD5-ABE2-52B2C35618B3}" destId="{C9FA06EB-AD45-45E8-A1B5-D6AA650A3B21}" srcOrd="0" destOrd="0" presId="urn:microsoft.com/office/officeart/2005/8/layout/process4"/>
    <dgm:cxn modelId="{86FAF641-9B12-4A5A-830E-D9B9B8EC3CAE}" type="presParOf" srcId="{DCD7F755-58A0-4AD5-ABE2-52B2C35618B3}" destId="{CBA674BC-0852-4C11-8152-CBC402FFCD39}" srcOrd="1" destOrd="0" presId="urn:microsoft.com/office/officeart/2005/8/layout/process4"/>
    <dgm:cxn modelId="{C37A7D75-2144-4BE4-9D8E-78718614FB58}" type="presParOf" srcId="{DCD7F755-58A0-4AD5-ABE2-52B2C35618B3}" destId="{6CCB9C21-FB72-4BE4-9AEA-248B607903CE}" srcOrd="2" destOrd="0" presId="urn:microsoft.com/office/officeart/2005/8/layout/process4"/>
    <dgm:cxn modelId="{A5D9E4EA-2B73-4E7F-B22D-B52B9BD7752B}" type="presParOf" srcId="{6CCB9C21-FB72-4BE4-9AEA-248B607903CE}" destId="{AC6D385D-BB19-496B-A139-F0A0ED367AEF}" srcOrd="0" destOrd="0" presId="urn:microsoft.com/office/officeart/2005/8/layout/process4"/>
    <dgm:cxn modelId="{00CB079E-146E-4BF2-BA8E-E1885009943A}" type="presParOf" srcId="{2474D47D-4919-4561-A106-9D244BDD51DF}" destId="{B9C64ACB-8EF4-4F47-919A-F37D64415045}" srcOrd="7" destOrd="0" presId="urn:microsoft.com/office/officeart/2005/8/layout/process4"/>
    <dgm:cxn modelId="{7D9C5A44-5515-4100-88B6-4002F74086E7}" type="presParOf" srcId="{2474D47D-4919-4561-A106-9D244BDD51DF}" destId="{45772114-885B-4FED-9255-A00BB8689368}" srcOrd="8" destOrd="0" presId="urn:microsoft.com/office/officeart/2005/8/layout/process4"/>
    <dgm:cxn modelId="{9192DE5E-8FF4-45CD-B691-881DA63B19FA}" type="presParOf" srcId="{45772114-885B-4FED-9255-A00BB8689368}" destId="{F87A5900-D188-40D6-B59B-A2297370288B}" srcOrd="0" destOrd="0" presId="urn:microsoft.com/office/officeart/2005/8/layout/process4"/>
    <dgm:cxn modelId="{56E5BFF6-E2B3-4B52-8ACB-14BA7A170B50}" type="presParOf" srcId="{45772114-885B-4FED-9255-A00BB8689368}" destId="{54FD8559-7FEA-4FF5-9091-DE09B6C03E39}" srcOrd="1" destOrd="0" presId="urn:microsoft.com/office/officeart/2005/8/layout/process4"/>
    <dgm:cxn modelId="{6E5AC328-FFB9-45C9-9820-AA01C73506E9}" type="presParOf" srcId="{45772114-885B-4FED-9255-A00BB8689368}" destId="{A58FB531-B763-4508-A9BE-3141286B77D1}" srcOrd="2" destOrd="0" presId="urn:microsoft.com/office/officeart/2005/8/layout/process4"/>
    <dgm:cxn modelId="{F73F33E6-E7E0-4314-8270-17F208B9C552}" type="presParOf" srcId="{A58FB531-B763-4508-A9BE-3141286B77D1}" destId="{BC9AE8C0-83C9-4803-9BEF-BD45C875AF5A}" srcOrd="0" destOrd="0" presId="urn:microsoft.com/office/officeart/2005/8/layout/process4"/>
    <dgm:cxn modelId="{863F9D88-DF88-4B55-878E-F1281AE45A2F}" type="presParOf" srcId="{2474D47D-4919-4561-A106-9D244BDD51DF}" destId="{76CD1093-8A89-4593-AC91-1EE67D32C9DD}" srcOrd="9" destOrd="0" presId="urn:microsoft.com/office/officeart/2005/8/layout/process4"/>
    <dgm:cxn modelId="{66D9D142-464D-4434-A449-54C8CE54960B}" type="presParOf" srcId="{2474D47D-4919-4561-A106-9D244BDD51DF}" destId="{BD347622-5C0D-47AC-9DB6-E161A09D1257}" srcOrd="10" destOrd="0" presId="urn:microsoft.com/office/officeart/2005/8/layout/process4"/>
    <dgm:cxn modelId="{C401EC25-9D55-4D7A-A8CE-2147CE547187}" type="presParOf" srcId="{BD347622-5C0D-47AC-9DB6-E161A09D1257}" destId="{9A348607-350F-42DA-A5B8-9B55EF8B05E1}" srcOrd="0" destOrd="0" presId="urn:microsoft.com/office/officeart/2005/8/layout/process4"/>
    <dgm:cxn modelId="{7C674152-FE8D-42EE-BA49-7E99F0A73421}" type="presParOf" srcId="{BD347622-5C0D-47AC-9DB6-E161A09D1257}" destId="{8A634F85-93D0-45F0-B685-F0BB88AFF5CA}" srcOrd="1" destOrd="0" presId="urn:microsoft.com/office/officeart/2005/8/layout/process4"/>
    <dgm:cxn modelId="{62E430D7-63AF-4FC9-8CD4-BDD727EA7F35}" type="presParOf" srcId="{BD347622-5C0D-47AC-9DB6-E161A09D1257}" destId="{E1676486-D2F7-46FA-9C74-0A9549A77F1F}" srcOrd="2" destOrd="0" presId="urn:microsoft.com/office/officeart/2005/8/layout/process4"/>
    <dgm:cxn modelId="{A3AADD3B-01F6-4E9B-8C67-69780C164B73}" type="presParOf" srcId="{E1676486-D2F7-46FA-9C74-0A9549A77F1F}" destId="{EA88AB13-9C6D-4DA8-8A60-03C274960455}" srcOrd="0" destOrd="0" presId="urn:microsoft.com/office/officeart/2005/8/layout/process4"/>
    <dgm:cxn modelId="{6C9E6508-959C-4FAD-B411-35E033E6226D}" type="presParOf" srcId="{2474D47D-4919-4561-A106-9D244BDD51DF}" destId="{7F5BEB9F-C871-4A8A-B282-D00B7DEA961B}" srcOrd="11" destOrd="0" presId="urn:microsoft.com/office/officeart/2005/8/layout/process4"/>
    <dgm:cxn modelId="{E1A6D06D-BD7B-41FD-BADB-69C34C7241B0}" type="presParOf" srcId="{2474D47D-4919-4561-A106-9D244BDD51DF}" destId="{4FA836B4-692B-4FF2-853B-FEEE1592B1B4}" srcOrd="12" destOrd="0" presId="urn:microsoft.com/office/officeart/2005/8/layout/process4"/>
    <dgm:cxn modelId="{6BA0CB2C-97A0-45B6-BAE3-D266D6647EF6}" type="presParOf" srcId="{4FA836B4-692B-4FF2-853B-FEEE1592B1B4}" destId="{F8FB51D5-4F87-4C06-A0C0-6E0D4E47FC7B}" srcOrd="0" destOrd="0" presId="urn:microsoft.com/office/officeart/2005/8/layout/process4"/>
    <dgm:cxn modelId="{6ECB9F1D-A773-4D39-8D03-B37086D428ED}" type="presParOf" srcId="{4FA836B4-692B-4FF2-853B-FEEE1592B1B4}" destId="{3AF5A6BA-25C9-459A-B29C-37E1792BE492}" srcOrd="1" destOrd="0" presId="urn:microsoft.com/office/officeart/2005/8/layout/process4"/>
    <dgm:cxn modelId="{D56A0509-9D51-4ADE-9896-5F876E99BC8D}" type="presParOf" srcId="{4FA836B4-692B-4FF2-853B-FEEE1592B1B4}" destId="{81490C0F-35FB-4ADD-8D6D-A3DA53792F48}" srcOrd="2" destOrd="0" presId="urn:microsoft.com/office/officeart/2005/8/layout/process4"/>
    <dgm:cxn modelId="{433705D7-82C5-4B54-AE67-8E030DA3A529}" type="presParOf" srcId="{81490C0F-35FB-4ADD-8D6D-A3DA53792F48}" destId="{5D60DAAB-71C4-4836-BC8A-2DB37F5616CB}" srcOrd="0" destOrd="0" presId="urn:microsoft.com/office/officeart/2005/8/layout/process4"/>
    <dgm:cxn modelId="{FC5C340B-F711-40CB-8589-DE02D24FD779}" type="presParOf" srcId="{2474D47D-4919-4561-A106-9D244BDD51DF}" destId="{49046415-52FC-49DE-9065-1D1638E63CBC}" srcOrd="13" destOrd="0" presId="urn:microsoft.com/office/officeart/2005/8/layout/process4"/>
    <dgm:cxn modelId="{0F80A34F-B2CA-46C4-8067-E8963BE6F5D3}" type="presParOf" srcId="{2474D47D-4919-4561-A106-9D244BDD51DF}" destId="{C49EEBD5-D1BD-4251-97D3-CA588BB892CF}" srcOrd="14" destOrd="0" presId="urn:microsoft.com/office/officeart/2005/8/layout/process4"/>
    <dgm:cxn modelId="{19A00892-7D7B-4126-8F57-4686D0295C4B}" type="presParOf" srcId="{C49EEBD5-D1BD-4251-97D3-CA588BB892CF}" destId="{567C124D-6025-49AD-B08D-D1CD1DDC6DC8}" srcOrd="0" destOrd="0" presId="urn:microsoft.com/office/officeart/2005/8/layout/process4"/>
  </dgm:cxnLst>
  <dgm:bg/>
  <dgm:whole/>
</dgm:dataModel>
</file>

<file path=ppt/diagrams/data2.xml><?xml version="1.0" encoding="utf-8"?>
<dgm:dataModel xmlns:dgm="http://schemas.openxmlformats.org/drawingml/2006/diagram" xmlns:a="http://schemas.openxmlformats.org/drawingml/2006/main">
  <dgm:ptLst>
    <dgm:pt modelId="{B81CF05D-0CC3-43CB-8EEB-BBB7A2901F47}" type="doc">
      <dgm:prSet loTypeId="urn:microsoft.com/office/officeart/2005/8/layout/hierarchy3" loCatId="list" qsTypeId="urn:microsoft.com/office/officeart/2005/8/quickstyle/simple1" qsCatId="simple" csTypeId="urn:microsoft.com/office/officeart/2005/8/colors/colorful5" csCatId="colorful" phldr="1"/>
      <dgm:spPr/>
      <dgm:t>
        <a:bodyPr/>
        <a:lstStyle/>
        <a:p>
          <a:endParaRPr lang="en-US"/>
        </a:p>
      </dgm:t>
    </dgm:pt>
    <dgm:pt modelId="{8A8DEC8B-66A8-42CF-A672-B8D756EE1EF8}">
      <dgm:prSet phldrT="[Text]"/>
      <dgm:spPr/>
      <dgm:t>
        <a:bodyPr/>
        <a:lstStyle/>
        <a:p>
          <a:r>
            <a:rPr lang="en-US" dirty="0" smtClean="0"/>
            <a:t>Web Application</a:t>
          </a:r>
          <a:endParaRPr lang="en-US" dirty="0"/>
        </a:p>
      </dgm:t>
    </dgm:pt>
    <dgm:pt modelId="{90B9118F-F2FA-4F2B-8304-F66DFFA03A28}" type="parTrans" cxnId="{28DD05DF-C5C7-47B1-973B-60169C386EB0}">
      <dgm:prSet/>
      <dgm:spPr/>
      <dgm:t>
        <a:bodyPr/>
        <a:lstStyle/>
        <a:p>
          <a:endParaRPr lang="en-US"/>
        </a:p>
      </dgm:t>
    </dgm:pt>
    <dgm:pt modelId="{849EEC37-5D1D-44A2-919B-685060BFC260}" type="sibTrans" cxnId="{28DD05DF-C5C7-47B1-973B-60169C386EB0}">
      <dgm:prSet/>
      <dgm:spPr/>
      <dgm:t>
        <a:bodyPr/>
        <a:lstStyle/>
        <a:p>
          <a:endParaRPr lang="en-US"/>
        </a:p>
      </dgm:t>
    </dgm:pt>
    <dgm:pt modelId="{633ADAB7-0282-4238-936B-A4D2F281AC28}">
      <dgm:prSet phldrT="[Text]"/>
      <dgm:spPr/>
      <dgm:t>
        <a:bodyPr/>
        <a:lstStyle/>
        <a:p>
          <a:r>
            <a:rPr lang="en-US" dirty="0" smtClean="0"/>
            <a:t>Site Collection</a:t>
          </a:r>
          <a:endParaRPr lang="en-US" dirty="0"/>
        </a:p>
      </dgm:t>
    </dgm:pt>
    <dgm:pt modelId="{893CDBB6-4512-4383-AFF4-832CA6EE6B14}" type="parTrans" cxnId="{467A86C6-6360-4383-9226-B1F6302A5450}">
      <dgm:prSet/>
      <dgm:spPr/>
      <dgm:t>
        <a:bodyPr/>
        <a:lstStyle/>
        <a:p>
          <a:endParaRPr lang="en-US"/>
        </a:p>
      </dgm:t>
    </dgm:pt>
    <dgm:pt modelId="{C277D6A2-5B0C-420E-AD2C-E072DC6ACCC1}" type="sibTrans" cxnId="{467A86C6-6360-4383-9226-B1F6302A5450}">
      <dgm:prSet/>
      <dgm:spPr/>
      <dgm:t>
        <a:bodyPr/>
        <a:lstStyle/>
        <a:p>
          <a:endParaRPr lang="en-US"/>
        </a:p>
      </dgm:t>
    </dgm:pt>
    <dgm:pt modelId="{570A6263-02D8-4E98-9997-4F5711F8E309}">
      <dgm:prSet phldrT="[Text]"/>
      <dgm:spPr/>
      <dgm:t>
        <a:bodyPr/>
        <a:lstStyle/>
        <a:p>
          <a:r>
            <a:rPr lang="en-US" dirty="0" smtClean="0"/>
            <a:t>Site Collection</a:t>
          </a:r>
        </a:p>
      </dgm:t>
    </dgm:pt>
    <dgm:pt modelId="{16ADFD2B-446B-4505-9A65-9558FE7A402B}" type="parTrans" cxnId="{678B0964-45F8-4D69-87FE-C605F26938B2}">
      <dgm:prSet/>
      <dgm:spPr/>
      <dgm:t>
        <a:bodyPr/>
        <a:lstStyle/>
        <a:p>
          <a:endParaRPr lang="en-US"/>
        </a:p>
      </dgm:t>
    </dgm:pt>
    <dgm:pt modelId="{22568EA8-89A2-44B3-940A-0CF865F9415D}" type="sibTrans" cxnId="{678B0964-45F8-4D69-87FE-C605F26938B2}">
      <dgm:prSet/>
      <dgm:spPr/>
      <dgm:t>
        <a:bodyPr/>
        <a:lstStyle/>
        <a:p>
          <a:endParaRPr lang="en-US"/>
        </a:p>
      </dgm:t>
    </dgm:pt>
    <dgm:pt modelId="{39D15CD9-AD23-41B6-B3F4-6BE5354B6A9A}">
      <dgm:prSet phldrT="[Text]"/>
      <dgm:spPr/>
      <dgm:t>
        <a:bodyPr/>
        <a:lstStyle/>
        <a:p>
          <a:r>
            <a:rPr lang="en-US" dirty="0" smtClean="0"/>
            <a:t>Web Application</a:t>
          </a:r>
          <a:endParaRPr lang="en-US" dirty="0"/>
        </a:p>
      </dgm:t>
    </dgm:pt>
    <dgm:pt modelId="{CECB1A5B-064D-41F6-9C9B-D91BDE8BE507}" type="parTrans" cxnId="{154E0AFC-BAEC-43AD-8A24-43C827466171}">
      <dgm:prSet/>
      <dgm:spPr/>
      <dgm:t>
        <a:bodyPr/>
        <a:lstStyle/>
        <a:p>
          <a:endParaRPr lang="en-US"/>
        </a:p>
      </dgm:t>
    </dgm:pt>
    <dgm:pt modelId="{25F38A76-3584-4771-A49F-003497A0CFE5}" type="sibTrans" cxnId="{154E0AFC-BAEC-43AD-8A24-43C827466171}">
      <dgm:prSet/>
      <dgm:spPr/>
      <dgm:t>
        <a:bodyPr/>
        <a:lstStyle/>
        <a:p>
          <a:endParaRPr lang="en-US"/>
        </a:p>
      </dgm:t>
    </dgm:pt>
    <dgm:pt modelId="{0564361D-D004-4859-B54E-E69D8BD94D37}">
      <dgm:prSet phldrT="[Text]"/>
      <dgm:spPr/>
      <dgm:t>
        <a:bodyPr/>
        <a:lstStyle/>
        <a:p>
          <a:r>
            <a:rPr lang="en-US" dirty="0" smtClean="0"/>
            <a:t>Site Collection</a:t>
          </a:r>
        </a:p>
      </dgm:t>
    </dgm:pt>
    <dgm:pt modelId="{1EBEFC25-7792-4720-8927-A5872DB59CD5}" type="parTrans" cxnId="{7487BC75-B7CD-4E50-BBCB-36C054432047}">
      <dgm:prSet/>
      <dgm:spPr/>
      <dgm:t>
        <a:bodyPr/>
        <a:lstStyle/>
        <a:p>
          <a:endParaRPr lang="en-US"/>
        </a:p>
      </dgm:t>
    </dgm:pt>
    <dgm:pt modelId="{D926F22D-28E4-425F-BA6D-1455F9BC0726}" type="sibTrans" cxnId="{7487BC75-B7CD-4E50-BBCB-36C054432047}">
      <dgm:prSet/>
      <dgm:spPr/>
      <dgm:t>
        <a:bodyPr/>
        <a:lstStyle/>
        <a:p>
          <a:endParaRPr lang="en-US"/>
        </a:p>
      </dgm:t>
    </dgm:pt>
    <dgm:pt modelId="{3FADC93A-137B-4785-9742-7B93A238A7DB}">
      <dgm:prSet phldrT="[Text]"/>
      <dgm:spPr/>
      <dgm:t>
        <a:bodyPr/>
        <a:lstStyle/>
        <a:p>
          <a:r>
            <a:rPr lang="en-US" dirty="0" smtClean="0"/>
            <a:t>Sub Sites</a:t>
          </a:r>
          <a:endParaRPr lang="en-US" dirty="0"/>
        </a:p>
      </dgm:t>
    </dgm:pt>
    <dgm:pt modelId="{7B0DE000-C9E6-4EA0-A2AC-62BFD88CB929}" type="parTrans" cxnId="{F2EA2CEE-0D89-428D-9572-0EE75293D334}">
      <dgm:prSet/>
      <dgm:spPr/>
      <dgm:t>
        <a:bodyPr/>
        <a:lstStyle/>
        <a:p>
          <a:endParaRPr lang="en-US"/>
        </a:p>
      </dgm:t>
    </dgm:pt>
    <dgm:pt modelId="{99E809E3-B33C-4B15-BEFD-F48B2A7E46A0}" type="sibTrans" cxnId="{F2EA2CEE-0D89-428D-9572-0EE75293D334}">
      <dgm:prSet/>
      <dgm:spPr/>
      <dgm:t>
        <a:bodyPr/>
        <a:lstStyle/>
        <a:p>
          <a:endParaRPr lang="en-US"/>
        </a:p>
      </dgm:t>
    </dgm:pt>
    <dgm:pt modelId="{FBDF4FEE-714B-4149-A200-15F3242252F2}">
      <dgm:prSet phldrT="[Text]"/>
      <dgm:spPr/>
      <dgm:t>
        <a:bodyPr/>
        <a:lstStyle/>
        <a:p>
          <a:r>
            <a:rPr lang="en-US" dirty="0" smtClean="0"/>
            <a:t>Sub Sites</a:t>
          </a:r>
          <a:endParaRPr lang="en-US" dirty="0"/>
        </a:p>
      </dgm:t>
    </dgm:pt>
    <dgm:pt modelId="{C93E72B6-6EE8-433E-9CB2-402AF2892C54}" type="parTrans" cxnId="{5FF34BCD-FA28-4261-AF35-DA2AF33A5701}">
      <dgm:prSet/>
      <dgm:spPr/>
      <dgm:t>
        <a:bodyPr/>
        <a:lstStyle/>
        <a:p>
          <a:endParaRPr lang="en-US"/>
        </a:p>
      </dgm:t>
    </dgm:pt>
    <dgm:pt modelId="{2B8960CA-0AFA-4015-86F6-6913185EC70A}" type="sibTrans" cxnId="{5FF34BCD-FA28-4261-AF35-DA2AF33A5701}">
      <dgm:prSet/>
      <dgm:spPr/>
      <dgm:t>
        <a:bodyPr/>
        <a:lstStyle/>
        <a:p>
          <a:endParaRPr lang="en-US"/>
        </a:p>
      </dgm:t>
    </dgm:pt>
    <dgm:pt modelId="{D432F5A5-B93B-47B6-9619-51EE234CD78B}">
      <dgm:prSet phldrT="[Text]"/>
      <dgm:spPr/>
      <dgm:t>
        <a:bodyPr/>
        <a:lstStyle/>
        <a:p>
          <a:r>
            <a:rPr lang="en-US" dirty="0" smtClean="0"/>
            <a:t>Sub Sites</a:t>
          </a:r>
        </a:p>
      </dgm:t>
    </dgm:pt>
    <dgm:pt modelId="{F261B344-B483-4013-8053-92EF5B64DCA3}" type="parTrans" cxnId="{DE23F17C-6D8E-430A-B331-24DDD7008FB8}">
      <dgm:prSet/>
      <dgm:spPr/>
      <dgm:t>
        <a:bodyPr/>
        <a:lstStyle/>
        <a:p>
          <a:endParaRPr lang="en-US"/>
        </a:p>
      </dgm:t>
    </dgm:pt>
    <dgm:pt modelId="{015DD6A4-B046-4731-81D7-6DE28BF832D0}" type="sibTrans" cxnId="{DE23F17C-6D8E-430A-B331-24DDD7008FB8}">
      <dgm:prSet/>
      <dgm:spPr/>
      <dgm:t>
        <a:bodyPr/>
        <a:lstStyle/>
        <a:p>
          <a:endParaRPr lang="en-US"/>
        </a:p>
      </dgm:t>
    </dgm:pt>
    <dgm:pt modelId="{9B0781F6-162A-4AF0-B7A4-6953693F8C01}">
      <dgm:prSet phldrT="[Text]"/>
      <dgm:spPr/>
      <dgm:t>
        <a:bodyPr/>
        <a:lstStyle/>
        <a:p>
          <a:r>
            <a:rPr lang="en-US" dirty="0" smtClean="0"/>
            <a:t>Web Application</a:t>
          </a:r>
          <a:endParaRPr lang="en-US" dirty="0"/>
        </a:p>
      </dgm:t>
    </dgm:pt>
    <dgm:pt modelId="{B009E8D8-CC41-4F3B-A9C3-41F9651E9E4D}" type="parTrans" cxnId="{3735C87D-3E72-49E8-B2D7-C8AD93CCE700}">
      <dgm:prSet/>
      <dgm:spPr/>
      <dgm:t>
        <a:bodyPr/>
        <a:lstStyle/>
        <a:p>
          <a:endParaRPr lang="en-US"/>
        </a:p>
      </dgm:t>
    </dgm:pt>
    <dgm:pt modelId="{C5E2BFB1-A75B-43F6-B6BB-CE60FC9DC175}" type="sibTrans" cxnId="{3735C87D-3E72-49E8-B2D7-C8AD93CCE700}">
      <dgm:prSet/>
      <dgm:spPr/>
      <dgm:t>
        <a:bodyPr/>
        <a:lstStyle/>
        <a:p>
          <a:endParaRPr lang="en-US"/>
        </a:p>
      </dgm:t>
    </dgm:pt>
    <dgm:pt modelId="{D2064425-B0C8-422E-B34C-5D51C03458BC}">
      <dgm:prSet phldrT="[Text]"/>
      <dgm:spPr/>
      <dgm:t>
        <a:bodyPr/>
        <a:lstStyle/>
        <a:p>
          <a:r>
            <a:rPr lang="en-US" dirty="0" smtClean="0"/>
            <a:t>Site Collection</a:t>
          </a:r>
          <a:endParaRPr lang="en-US" dirty="0"/>
        </a:p>
      </dgm:t>
    </dgm:pt>
    <dgm:pt modelId="{05FA38DC-48A8-4764-B7B0-2081BC27CEC8}" type="parTrans" cxnId="{E6086494-E220-4D11-9BE6-2177A03C15AD}">
      <dgm:prSet/>
      <dgm:spPr/>
      <dgm:t>
        <a:bodyPr/>
        <a:lstStyle/>
        <a:p>
          <a:endParaRPr lang="en-US"/>
        </a:p>
      </dgm:t>
    </dgm:pt>
    <dgm:pt modelId="{8484BC73-2396-4095-A100-9F6C651ED654}" type="sibTrans" cxnId="{E6086494-E220-4D11-9BE6-2177A03C15AD}">
      <dgm:prSet/>
      <dgm:spPr/>
      <dgm:t>
        <a:bodyPr/>
        <a:lstStyle/>
        <a:p>
          <a:endParaRPr lang="en-US"/>
        </a:p>
      </dgm:t>
    </dgm:pt>
    <dgm:pt modelId="{5DA6FCD3-812E-4B41-BFF1-91BF66B88FD3}">
      <dgm:prSet phldrT="[Text]"/>
      <dgm:spPr/>
      <dgm:t>
        <a:bodyPr/>
        <a:lstStyle/>
        <a:p>
          <a:r>
            <a:rPr lang="en-US" dirty="0" smtClean="0"/>
            <a:t>Sub Sites</a:t>
          </a:r>
          <a:endParaRPr lang="en-US" dirty="0"/>
        </a:p>
      </dgm:t>
    </dgm:pt>
    <dgm:pt modelId="{3A31D8E9-E06F-4899-88F1-DD491B2B1EF9}" type="parTrans" cxnId="{BCDB7700-B62F-4F40-B23A-965866FC4D37}">
      <dgm:prSet/>
      <dgm:spPr/>
      <dgm:t>
        <a:bodyPr/>
        <a:lstStyle/>
        <a:p>
          <a:endParaRPr lang="en-US"/>
        </a:p>
      </dgm:t>
    </dgm:pt>
    <dgm:pt modelId="{C6B66C88-D6A6-4870-A41F-1454A78F6D8A}" type="sibTrans" cxnId="{BCDB7700-B62F-4F40-B23A-965866FC4D37}">
      <dgm:prSet/>
      <dgm:spPr/>
      <dgm:t>
        <a:bodyPr/>
        <a:lstStyle/>
        <a:p>
          <a:endParaRPr lang="en-US"/>
        </a:p>
      </dgm:t>
    </dgm:pt>
    <dgm:pt modelId="{FED8A7C7-D158-430C-B0FE-82E03F0B61E7}" type="pres">
      <dgm:prSet presAssocID="{B81CF05D-0CC3-43CB-8EEB-BBB7A2901F47}" presName="diagram" presStyleCnt="0">
        <dgm:presLayoutVars>
          <dgm:chPref val="1"/>
          <dgm:dir/>
          <dgm:animOne val="branch"/>
          <dgm:animLvl val="lvl"/>
          <dgm:resizeHandles/>
        </dgm:presLayoutVars>
      </dgm:prSet>
      <dgm:spPr/>
      <dgm:t>
        <a:bodyPr/>
        <a:lstStyle/>
        <a:p>
          <a:endParaRPr lang="en-US"/>
        </a:p>
      </dgm:t>
    </dgm:pt>
    <dgm:pt modelId="{498007AD-39CA-45AD-9382-2CDB8E938553}" type="pres">
      <dgm:prSet presAssocID="{8A8DEC8B-66A8-42CF-A672-B8D756EE1EF8}" presName="root" presStyleCnt="0"/>
      <dgm:spPr/>
    </dgm:pt>
    <dgm:pt modelId="{4B3D9B07-AB39-4025-A9BD-042BFD4A2105}" type="pres">
      <dgm:prSet presAssocID="{8A8DEC8B-66A8-42CF-A672-B8D756EE1EF8}" presName="rootComposite" presStyleCnt="0"/>
      <dgm:spPr/>
    </dgm:pt>
    <dgm:pt modelId="{928324C0-CE96-4C69-A0E2-31A017E4D721}" type="pres">
      <dgm:prSet presAssocID="{8A8DEC8B-66A8-42CF-A672-B8D756EE1EF8}" presName="rootText" presStyleLbl="node1" presStyleIdx="0" presStyleCnt="3" custLinFactNeighborX="-37660" custLinFactNeighborY="-132"/>
      <dgm:spPr/>
      <dgm:t>
        <a:bodyPr/>
        <a:lstStyle/>
        <a:p>
          <a:endParaRPr lang="en-US"/>
        </a:p>
      </dgm:t>
    </dgm:pt>
    <dgm:pt modelId="{D13AAA0D-7CAC-4B41-A124-12D5F0876CBB}" type="pres">
      <dgm:prSet presAssocID="{8A8DEC8B-66A8-42CF-A672-B8D756EE1EF8}" presName="rootConnector" presStyleLbl="node1" presStyleIdx="0" presStyleCnt="3"/>
      <dgm:spPr/>
      <dgm:t>
        <a:bodyPr/>
        <a:lstStyle/>
        <a:p>
          <a:endParaRPr lang="en-US"/>
        </a:p>
      </dgm:t>
    </dgm:pt>
    <dgm:pt modelId="{94C36631-DB5B-4FF7-A47A-C674728D5A9E}" type="pres">
      <dgm:prSet presAssocID="{8A8DEC8B-66A8-42CF-A672-B8D756EE1EF8}" presName="childShape" presStyleCnt="0"/>
      <dgm:spPr/>
    </dgm:pt>
    <dgm:pt modelId="{09E9D7BE-D267-43F5-84F0-486CF9AF5E8A}" type="pres">
      <dgm:prSet presAssocID="{893CDBB6-4512-4383-AFF4-832CA6EE6B14}" presName="Name13" presStyleLbl="parChTrans1D2" presStyleIdx="0" presStyleCnt="4"/>
      <dgm:spPr/>
      <dgm:t>
        <a:bodyPr/>
        <a:lstStyle/>
        <a:p>
          <a:endParaRPr lang="en-US"/>
        </a:p>
      </dgm:t>
    </dgm:pt>
    <dgm:pt modelId="{7B86F8C7-2175-4E80-B18E-F6746C2B4F44}" type="pres">
      <dgm:prSet presAssocID="{633ADAB7-0282-4238-936B-A4D2F281AC28}" presName="childText" presStyleLbl="bgAcc1" presStyleIdx="0" presStyleCnt="4" custLinFactNeighborX="-47076" custLinFactNeighborY="-132">
        <dgm:presLayoutVars>
          <dgm:bulletEnabled val="1"/>
        </dgm:presLayoutVars>
      </dgm:prSet>
      <dgm:spPr/>
      <dgm:t>
        <a:bodyPr/>
        <a:lstStyle/>
        <a:p>
          <a:endParaRPr lang="en-US"/>
        </a:p>
      </dgm:t>
    </dgm:pt>
    <dgm:pt modelId="{03FE4846-7888-4727-8B83-99CD0CF66900}" type="pres">
      <dgm:prSet presAssocID="{16ADFD2B-446B-4505-9A65-9558FE7A402B}" presName="Name13" presStyleLbl="parChTrans1D2" presStyleIdx="1" presStyleCnt="4"/>
      <dgm:spPr/>
      <dgm:t>
        <a:bodyPr/>
        <a:lstStyle/>
        <a:p>
          <a:endParaRPr lang="en-US"/>
        </a:p>
      </dgm:t>
    </dgm:pt>
    <dgm:pt modelId="{EBE7FB0D-8304-49F6-A3E7-59BD77B39C94}" type="pres">
      <dgm:prSet presAssocID="{570A6263-02D8-4E98-9997-4F5711F8E309}" presName="childText" presStyleLbl="bgAcc1" presStyleIdx="1" presStyleCnt="4" custLinFactNeighborX="-47076" custLinFactNeighborY="-132">
        <dgm:presLayoutVars>
          <dgm:bulletEnabled val="1"/>
        </dgm:presLayoutVars>
      </dgm:prSet>
      <dgm:spPr/>
      <dgm:t>
        <a:bodyPr/>
        <a:lstStyle/>
        <a:p>
          <a:endParaRPr lang="en-US"/>
        </a:p>
      </dgm:t>
    </dgm:pt>
    <dgm:pt modelId="{D3196552-D07E-4496-AE6C-5BC4F6A659EF}" type="pres">
      <dgm:prSet presAssocID="{39D15CD9-AD23-41B6-B3F4-6BE5354B6A9A}" presName="root" presStyleCnt="0"/>
      <dgm:spPr/>
    </dgm:pt>
    <dgm:pt modelId="{2C73B921-0ADE-4EC7-AC7E-8F15BBFC8C04}" type="pres">
      <dgm:prSet presAssocID="{39D15CD9-AD23-41B6-B3F4-6BE5354B6A9A}" presName="rootComposite" presStyleCnt="0"/>
      <dgm:spPr/>
    </dgm:pt>
    <dgm:pt modelId="{CB4AA3C4-BF87-493A-A9E8-97C069C5A60E}" type="pres">
      <dgm:prSet presAssocID="{39D15CD9-AD23-41B6-B3F4-6BE5354B6A9A}" presName="rootText" presStyleLbl="node1" presStyleIdx="1" presStyleCnt="3" custLinFactNeighborX="-46755" custLinFactNeighborY="-226"/>
      <dgm:spPr/>
      <dgm:t>
        <a:bodyPr/>
        <a:lstStyle/>
        <a:p>
          <a:endParaRPr lang="en-US"/>
        </a:p>
      </dgm:t>
    </dgm:pt>
    <dgm:pt modelId="{80983A23-860D-43E9-A957-731A3AEABB64}" type="pres">
      <dgm:prSet presAssocID="{39D15CD9-AD23-41B6-B3F4-6BE5354B6A9A}" presName="rootConnector" presStyleLbl="node1" presStyleIdx="1" presStyleCnt="3"/>
      <dgm:spPr/>
      <dgm:t>
        <a:bodyPr/>
        <a:lstStyle/>
        <a:p>
          <a:endParaRPr lang="en-US"/>
        </a:p>
      </dgm:t>
    </dgm:pt>
    <dgm:pt modelId="{F8A2AAC6-3D95-421A-B954-0CC3C55C234D}" type="pres">
      <dgm:prSet presAssocID="{39D15CD9-AD23-41B6-B3F4-6BE5354B6A9A}" presName="childShape" presStyleCnt="0"/>
      <dgm:spPr/>
    </dgm:pt>
    <dgm:pt modelId="{8D6D672D-91AA-4BFD-842A-38CA627B6336}" type="pres">
      <dgm:prSet presAssocID="{1EBEFC25-7792-4720-8927-A5872DB59CD5}" presName="Name13" presStyleLbl="parChTrans1D2" presStyleIdx="2" presStyleCnt="4"/>
      <dgm:spPr/>
      <dgm:t>
        <a:bodyPr/>
        <a:lstStyle/>
        <a:p>
          <a:endParaRPr lang="en-US"/>
        </a:p>
      </dgm:t>
    </dgm:pt>
    <dgm:pt modelId="{24529C75-1F23-4A86-B8C6-0D7EE1AC4D55}" type="pres">
      <dgm:prSet presAssocID="{0564361D-D004-4859-B54E-E69D8BD94D37}" presName="childText" presStyleLbl="bgAcc1" presStyleIdx="2" presStyleCnt="4" custLinFactNeighborX="-58444" custLinFactNeighborY="-226">
        <dgm:presLayoutVars>
          <dgm:bulletEnabled val="1"/>
        </dgm:presLayoutVars>
      </dgm:prSet>
      <dgm:spPr/>
      <dgm:t>
        <a:bodyPr/>
        <a:lstStyle/>
        <a:p>
          <a:endParaRPr lang="en-US"/>
        </a:p>
      </dgm:t>
    </dgm:pt>
    <dgm:pt modelId="{C9A88278-B6AA-40D6-AE79-2E4512C7369F}" type="pres">
      <dgm:prSet presAssocID="{9B0781F6-162A-4AF0-B7A4-6953693F8C01}" presName="root" presStyleCnt="0"/>
      <dgm:spPr/>
    </dgm:pt>
    <dgm:pt modelId="{0FFDC78A-34F8-49E4-A404-3B25AB795C77}" type="pres">
      <dgm:prSet presAssocID="{9B0781F6-162A-4AF0-B7A4-6953693F8C01}" presName="rootComposite" presStyleCnt="0"/>
      <dgm:spPr/>
    </dgm:pt>
    <dgm:pt modelId="{C832CC62-3FB6-4C04-BFD7-F628EF0700FC}" type="pres">
      <dgm:prSet presAssocID="{9B0781F6-162A-4AF0-B7A4-6953693F8C01}" presName="rootText" presStyleLbl="node1" presStyleIdx="2" presStyleCnt="3" custLinFactNeighborX="-20792" custLinFactNeighborY="-132"/>
      <dgm:spPr/>
      <dgm:t>
        <a:bodyPr/>
        <a:lstStyle/>
        <a:p>
          <a:endParaRPr lang="en-US"/>
        </a:p>
      </dgm:t>
    </dgm:pt>
    <dgm:pt modelId="{509FF581-A489-4FEF-9ACA-0B78493E475F}" type="pres">
      <dgm:prSet presAssocID="{9B0781F6-162A-4AF0-B7A4-6953693F8C01}" presName="rootConnector" presStyleLbl="node1" presStyleIdx="2" presStyleCnt="3"/>
      <dgm:spPr/>
      <dgm:t>
        <a:bodyPr/>
        <a:lstStyle/>
        <a:p>
          <a:endParaRPr lang="en-US"/>
        </a:p>
      </dgm:t>
    </dgm:pt>
    <dgm:pt modelId="{0E18FD9C-44C1-4160-83AA-BFD139BEE06C}" type="pres">
      <dgm:prSet presAssocID="{9B0781F6-162A-4AF0-B7A4-6953693F8C01}" presName="childShape" presStyleCnt="0"/>
      <dgm:spPr/>
    </dgm:pt>
    <dgm:pt modelId="{95737687-1211-4DC4-8CBA-CAB5E52E3F54}" type="pres">
      <dgm:prSet presAssocID="{05FA38DC-48A8-4764-B7B0-2081BC27CEC8}" presName="Name13" presStyleLbl="parChTrans1D2" presStyleIdx="3" presStyleCnt="4"/>
      <dgm:spPr/>
      <dgm:t>
        <a:bodyPr/>
        <a:lstStyle/>
        <a:p>
          <a:endParaRPr lang="en-US"/>
        </a:p>
      </dgm:t>
    </dgm:pt>
    <dgm:pt modelId="{9DEE54A3-4456-4926-83F8-152D38E57ECA}" type="pres">
      <dgm:prSet presAssocID="{D2064425-B0C8-422E-B34C-5D51C03458BC}" presName="childText" presStyleLbl="bgAcc1" presStyleIdx="3" presStyleCnt="4" custLinFactNeighborX="-25991" custLinFactNeighborY="-132">
        <dgm:presLayoutVars>
          <dgm:bulletEnabled val="1"/>
        </dgm:presLayoutVars>
      </dgm:prSet>
      <dgm:spPr/>
      <dgm:t>
        <a:bodyPr/>
        <a:lstStyle/>
        <a:p>
          <a:endParaRPr lang="en-US"/>
        </a:p>
      </dgm:t>
    </dgm:pt>
  </dgm:ptLst>
  <dgm:cxnLst>
    <dgm:cxn modelId="{C66E8F16-859B-4E10-AEC7-218F724C91EE}" type="presOf" srcId="{893CDBB6-4512-4383-AFF4-832CA6EE6B14}" destId="{09E9D7BE-D267-43F5-84F0-486CF9AF5E8A}" srcOrd="0" destOrd="0" presId="urn:microsoft.com/office/officeart/2005/8/layout/hierarchy3"/>
    <dgm:cxn modelId="{FB428AAD-4B04-4D00-913C-18579127B6B2}" type="presOf" srcId="{633ADAB7-0282-4238-936B-A4D2F281AC28}" destId="{7B86F8C7-2175-4E80-B18E-F6746C2B4F44}" srcOrd="0" destOrd="0" presId="urn:microsoft.com/office/officeart/2005/8/layout/hierarchy3"/>
    <dgm:cxn modelId="{E6086494-E220-4D11-9BE6-2177A03C15AD}" srcId="{9B0781F6-162A-4AF0-B7A4-6953693F8C01}" destId="{D2064425-B0C8-422E-B34C-5D51C03458BC}" srcOrd="0" destOrd="0" parTransId="{05FA38DC-48A8-4764-B7B0-2081BC27CEC8}" sibTransId="{8484BC73-2396-4095-A100-9F6C651ED654}"/>
    <dgm:cxn modelId="{A7E05737-4FC2-4F1B-9A53-89BFD3850320}" type="presOf" srcId="{D432F5A5-B93B-47B6-9619-51EE234CD78B}" destId="{EBE7FB0D-8304-49F6-A3E7-59BD77B39C94}" srcOrd="0" destOrd="1" presId="urn:microsoft.com/office/officeart/2005/8/layout/hierarchy3"/>
    <dgm:cxn modelId="{B570935F-E29C-445A-AFA7-B9373ACD08E6}" type="presOf" srcId="{05FA38DC-48A8-4764-B7B0-2081BC27CEC8}" destId="{95737687-1211-4DC4-8CBA-CAB5E52E3F54}" srcOrd="0" destOrd="0" presId="urn:microsoft.com/office/officeart/2005/8/layout/hierarchy3"/>
    <dgm:cxn modelId="{0169CFD3-13F4-4115-BF45-E37C57515BB8}" type="presOf" srcId="{8A8DEC8B-66A8-42CF-A672-B8D756EE1EF8}" destId="{D13AAA0D-7CAC-4B41-A124-12D5F0876CBB}" srcOrd="1" destOrd="0" presId="urn:microsoft.com/office/officeart/2005/8/layout/hierarchy3"/>
    <dgm:cxn modelId="{957C6535-3D57-4DE6-81FD-C0CA8E793AAD}" type="presOf" srcId="{0564361D-D004-4859-B54E-E69D8BD94D37}" destId="{24529C75-1F23-4A86-B8C6-0D7EE1AC4D55}" srcOrd="0" destOrd="0" presId="urn:microsoft.com/office/officeart/2005/8/layout/hierarchy3"/>
    <dgm:cxn modelId="{30A470AC-D816-4019-82AD-1D0074E3180A}" type="presOf" srcId="{9B0781F6-162A-4AF0-B7A4-6953693F8C01}" destId="{C832CC62-3FB6-4C04-BFD7-F628EF0700FC}" srcOrd="0" destOrd="0" presId="urn:microsoft.com/office/officeart/2005/8/layout/hierarchy3"/>
    <dgm:cxn modelId="{678B0964-45F8-4D69-87FE-C605F26938B2}" srcId="{8A8DEC8B-66A8-42CF-A672-B8D756EE1EF8}" destId="{570A6263-02D8-4E98-9997-4F5711F8E309}" srcOrd="1" destOrd="0" parTransId="{16ADFD2B-446B-4505-9A65-9558FE7A402B}" sibTransId="{22568EA8-89A2-44B3-940A-0CF865F9415D}"/>
    <dgm:cxn modelId="{7A9AC204-754B-420F-8FD7-7DB83E918D9C}" type="presOf" srcId="{3FADC93A-137B-4785-9742-7B93A238A7DB}" destId="{24529C75-1F23-4A86-B8C6-0D7EE1AC4D55}" srcOrd="0" destOrd="1" presId="urn:microsoft.com/office/officeart/2005/8/layout/hierarchy3"/>
    <dgm:cxn modelId="{137BB7F0-CA70-4502-9A4A-EDBE263CD0E9}" type="presOf" srcId="{39D15CD9-AD23-41B6-B3F4-6BE5354B6A9A}" destId="{CB4AA3C4-BF87-493A-A9E8-97C069C5A60E}" srcOrd="0" destOrd="0" presId="urn:microsoft.com/office/officeart/2005/8/layout/hierarchy3"/>
    <dgm:cxn modelId="{D6A65F2A-9E41-45D5-825C-82347E614F2B}" type="presOf" srcId="{570A6263-02D8-4E98-9997-4F5711F8E309}" destId="{EBE7FB0D-8304-49F6-A3E7-59BD77B39C94}" srcOrd="0" destOrd="0" presId="urn:microsoft.com/office/officeart/2005/8/layout/hierarchy3"/>
    <dgm:cxn modelId="{54EA2CB8-17FA-4DC4-99E0-4FBA0A824222}" type="presOf" srcId="{9B0781F6-162A-4AF0-B7A4-6953693F8C01}" destId="{509FF581-A489-4FEF-9ACA-0B78493E475F}" srcOrd="1" destOrd="0" presId="urn:microsoft.com/office/officeart/2005/8/layout/hierarchy3"/>
    <dgm:cxn modelId="{8DD47A3E-04D9-4D1D-B810-856D473EFDED}" type="presOf" srcId="{D2064425-B0C8-422E-B34C-5D51C03458BC}" destId="{9DEE54A3-4456-4926-83F8-152D38E57ECA}" srcOrd="0" destOrd="0" presId="urn:microsoft.com/office/officeart/2005/8/layout/hierarchy3"/>
    <dgm:cxn modelId="{9E6B2DAE-21FD-4BFE-BFDC-490C6CBA6288}" type="presOf" srcId="{B81CF05D-0CC3-43CB-8EEB-BBB7A2901F47}" destId="{FED8A7C7-D158-430C-B0FE-82E03F0B61E7}" srcOrd="0" destOrd="0" presId="urn:microsoft.com/office/officeart/2005/8/layout/hierarchy3"/>
    <dgm:cxn modelId="{467A86C6-6360-4383-9226-B1F6302A5450}" srcId="{8A8DEC8B-66A8-42CF-A672-B8D756EE1EF8}" destId="{633ADAB7-0282-4238-936B-A4D2F281AC28}" srcOrd="0" destOrd="0" parTransId="{893CDBB6-4512-4383-AFF4-832CA6EE6B14}" sibTransId="{C277D6A2-5B0C-420E-AD2C-E072DC6ACCC1}"/>
    <dgm:cxn modelId="{BD7C3617-732B-4DA5-95B6-0A7070F4BDB6}" type="presOf" srcId="{39D15CD9-AD23-41B6-B3F4-6BE5354B6A9A}" destId="{80983A23-860D-43E9-A957-731A3AEABB64}" srcOrd="1" destOrd="0" presId="urn:microsoft.com/office/officeart/2005/8/layout/hierarchy3"/>
    <dgm:cxn modelId="{28DD05DF-C5C7-47B1-973B-60169C386EB0}" srcId="{B81CF05D-0CC3-43CB-8EEB-BBB7A2901F47}" destId="{8A8DEC8B-66A8-42CF-A672-B8D756EE1EF8}" srcOrd="0" destOrd="0" parTransId="{90B9118F-F2FA-4F2B-8304-F66DFFA03A28}" sibTransId="{849EEC37-5D1D-44A2-919B-685060BFC260}"/>
    <dgm:cxn modelId="{93C49EE8-1646-4E53-A014-384E1A3B4480}" type="presOf" srcId="{FBDF4FEE-714B-4149-A200-15F3242252F2}" destId="{7B86F8C7-2175-4E80-B18E-F6746C2B4F44}" srcOrd="0" destOrd="1" presId="urn:microsoft.com/office/officeart/2005/8/layout/hierarchy3"/>
    <dgm:cxn modelId="{A6237509-8C4C-44F1-8E41-B94EFB768271}" type="presOf" srcId="{1EBEFC25-7792-4720-8927-A5872DB59CD5}" destId="{8D6D672D-91AA-4BFD-842A-38CA627B6336}" srcOrd="0" destOrd="0" presId="urn:microsoft.com/office/officeart/2005/8/layout/hierarchy3"/>
    <dgm:cxn modelId="{BCDB7700-B62F-4F40-B23A-965866FC4D37}" srcId="{D2064425-B0C8-422E-B34C-5D51C03458BC}" destId="{5DA6FCD3-812E-4B41-BFF1-91BF66B88FD3}" srcOrd="0" destOrd="0" parTransId="{3A31D8E9-E06F-4899-88F1-DD491B2B1EF9}" sibTransId="{C6B66C88-D6A6-4870-A41F-1454A78F6D8A}"/>
    <dgm:cxn modelId="{5FF34BCD-FA28-4261-AF35-DA2AF33A5701}" srcId="{633ADAB7-0282-4238-936B-A4D2F281AC28}" destId="{FBDF4FEE-714B-4149-A200-15F3242252F2}" srcOrd="0" destOrd="0" parTransId="{C93E72B6-6EE8-433E-9CB2-402AF2892C54}" sibTransId="{2B8960CA-0AFA-4015-86F6-6913185EC70A}"/>
    <dgm:cxn modelId="{BB683230-B174-462F-8371-1ECC217BACC7}" type="presOf" srcId="{8A8DEC8B-66A8-42CF-A672-B8D756EE1EF8}" destId="{928324C0-CE96-4C69-A0E2-31A017E4D721}" srcOrd="0" destOrd="0" presId="urn:microsoft.com/office/officeart/2005/8/layout/hierarchy3"/>
    <dgm:cxn modelId="{DE23F17C-6D8E-430A-B331-24DDD7008FB8}" srcId="{570A6263-02D8-4E98-9997-4F5711F8E309}" destId="{D432F5A5-B93B-47B6-9619-51EE234CD78B}" srcOrd="0" destOrd="0" parTransId="{F261B344-B483-4013-8053-92EF5B64DCA3}" sibTransId="{015DD6A4-B046-4731-81D7-6DE28BF832D0}"/>
    <dgm:cxn modelId="{7487BC75-B7CD-4E50-BBCB-36C054432047}" srcId="{39D15CD9-AD23-41B6-B3F4-6BE5354B6A9A}" destId="{0564361D-D004-4859-B54E-E69D8BD94D37}" srcOrd="0" destOrd="0" parTransId="{1EBEFC25-7792-4720-8927-A5872DB59CD5}" sibTransId="{D926F22D-28E4-425F-BA6D-1455F9BC0726}"/>
    <dgm:cxn modelId="{AD046097-074C-480B-A502-08934CB235F4}" type="presOf" srcId="{16ADFD2B-446B-4505-9A65-9558FE7A402B}" destId="{03FE4846-7888-4727-8B83-99CD0CF66900}" srcOrd="0" destOrd="0" presId="urn:microsoft.com/office/officeart/2005/8/layout/hierarchy3"/>
    <dgm:cxn modelId="{3735C87D-3E72-49E8-B2D7-C8AD93CCE700}" srcId="{B81CF05D-0CC3-43CB-8EEB-BBB7A2901F47}" destId="{9B0781F6-162A-4AF0-B7A4-6953693F8C01}" srcOrd="2" destOrd="0" parTransId="{B009E8D8-CC41-4F3B-A9C3-41F9651E9E4D}" sibTransId="{C5E2BFB1-A75B-43F6-B6BB-CE60FC9DC175}"/>
    <dgm:cxn modelId="{83891884-7D8E-4A38-8A0A-143A05B93DAF}" type="presOf" srcId="{5DA6FCD3-812E-4B41-BFF1-91BF66B88FD3}" destId="{9DEE54A3-4456-4926-83F8-152D38E57ECA}" srcOrd="0" destOrd="1" presId="urn:microsoft.com/office/officeart/2005/8/layout/hierarchy3"/>
    <dgm:cxn modelId="{154E0AFC-BAEC-43AD-8A24-43C827466171}" srcId="{B81CF05D-0CC3-43CB-8EEB-BBB7A2901F47}" destId="{39D15CD9-AD23-41B6-B3F4-6BE5354B6A9A}" srcOrd="1" destOrd="0" parTransId="{CECB1A5B-064D-41F6-9C9B-D91BDE8BE507}" sibTransId="{25F38A76-3584-4771-A49F-003497A0CFE5}"/>
    <dgm:cxn modelId="{F2EA2CEE-0D89-428D-9572-0EE75293D334}" srcId="{0564361D-D004-4859-B54E-E69D8BD94D37}" destId="{3FADC93A-137B-4785-9742-7B93A238A7DB}" srcOrd="0" destOrd="0" parTransId="{7B0DE000-C9E6-4EA0-A2AC-62BFD88CB929}" sibTransId="{99E809E3-B33C-4B15-BEFD-F48B2A7E46A0}"/>
    <dgm:cxn modelId="{E5F5896D-F259-4A23-90B7-E28669DB4722}" type="presParOf" srcId="{FED8A7C7-D158-430C-B0FE-82E03F0B61E7}" destId="{498007AD-39CA-45AD-9382-2CDB8E938553}" srcOrd="0" destOrd="0" presId="urn:microsoft.com/office/officeart/2005/8/layout/hierarchy3"/>
    <dgm:cxn modelId="{9312F519-8C5B-4B33-936E-5684DF5828A9}" type="presParOf" srcId="{498007AD-39CA-45AD-9382-2CDB8E938553}" destId="{4B3D9B07-AB39-4025-A9BD-042BFD4A2105}" srcOrd="0" destOrd="0" presId="urn:microsoft.com/office/officeart/2005/8/layout/hierarchy3"/>
    <dgm:cxn modelId="{4CB1BC4F-1610-4FD2-A41A-A80C6CDD99FD}" type="presParOf" srcId="{4B3D9B07-AB39-4025-A9BD-042BFD4A2105}" destId="{928324C0-CE96-4C69-A0E2-31A017E4D721}" srcOrd="0" destOrd="0" presId="urn:microsoft.com/office/officeart/2005/8/layout/hierarchy3"/>
    <dgm:cxn modelId="{6A01BB2E-CB31-4346-BDA6-C9744F46ADAC}" type="presParOf" srcId="{4B3D9B07-AB39-4025-A9BD-042BFD4A2105}" destId="{D13AAA0D-7CAC-4B41-A124-12D5F0876CBB}" srcOrd="1" destOrd="0" presId="urn:microsoft.com/office/officeart/2005/8/layout/hierarchy3"/>
    <dgm:cxn modelId="{647B9D1F-1E41-467D-8C95-24AB46805D09}" type="presParOf" srcId="{498007AD-39CA-45AD-9382-2CDB8E938553}" destId="{94C36631-DB5B-4FF7-A47A-C674728D5A9E}" srcOrd="1" destOrd="0" presId="urn:microsoft.com/office/officeart/2005/8/layout/hierarchy3"/>
    <dgm:cxn modelId="{E8A54B0C-CEE7-40DC-BB3B-31C5ED3BC4C9}" type="presParOf" srcId="{94C36631-DB5B-4FF7-A47A-C674728D5A9E}" destId="{09E9D7BE-D267-43F5-84F0-486CF9AF5E8A}" srcOrd="0" destOrd="0" presId="urn:microsoft.com/office/officeart/2005/8/layout/hierarchy3"/>
    <dgm:cxn modelId="{C94068C8-1CD2-497F-9F95-19D23E8F4351}" type="presParOf" srcId="{94C36631-DB5B-4FF7-A47A-C674728D5A9E}" destId="{7B86F8C7-2175-4E80-B18E-F6746C2B4F44}" srcOrd="1" destOrd="0" presId="urn:microsoft.com/office/officeart/2005/8/layout/hierarchy3"/>
    <dgm:cxn modelId="{C9188932-13B8-4C6B-8459-447B0529D4C7}" type="presParOf" srcId="{94C36631-DB5B-4FF7-A47A-C674728D5A9E}" destId="{03FE4846-7888-4727-8B83-99CD0CF66900}" srcOrd="2" destOrd="0" presId="urn:microsoft.com/office/officeart/2005/8/layout/hierarchy3"/>
    <dgm:cxn modelId="{3E4EFC73-F286-4EC8-A07D-9649F8187801}" type="presParOf" srcId="{94C36631-DB5B-4FF7-A47A-C674728D5A9E}" destId="{EBE7FB0D-8304-49F6-A3E7-59BD77B39C94}" srcOrd="3" destOrd="0" presId="urn:microsoft.com/office/officeart/2005/8/layout/hierarchy3"/>
    <dgm:cxn modelId="{D06B31C9-5C99-494E-8C49-DC1D4F0E05EC}" type="presParOf" srcId="{FED8A7C7-D158-430C-B0FE-82E03F0B61E7}" destId="{D3196552-D07E-4496-AE6C-5BC4F6A659EF}" srcOrd="1" destOrd="0" presId="urn:microsoft.com/office/officeart/2005/8/layout/hierarchy3"/>
    <dgm:cxn modelId="{764969E7-2103-49AF-8CD6-F9BF5584911D}" type="presParOf" srcId="{D3196552-D07E-4496-AE6C-5BC4F6A659EF}" destId="{2C73B921-0ADE-4EC7-AC7E-8F15BBFC8C04}" srcOrd="0" destOrd="0" presId="urn:microsoft.com/office/officeart/2005/8/layout/hierarchy3"/>
    <dgm:cxn modelId="{0968F621-6F5B-4575-B55F-CA0BDE5CC468}" type="presParOf" srcId="{2C73B921-0ADE-4EC7-AC7E-8F15BBFC8C04}" destId="{CB4AA3C4-BF87-493A-A9E8-97C069C5A60E}" srcOrd="0" destOrd="0" presId="urn:microsoft.com/office/officeart/2005/8/layout/hierarchy3"/>
    <dgm:cxn modelId="{1F2C2857-A781-4ABA-B14E-E142436B3404}" type="presParOf" srcId="{2C73B921-0ADE-4EC7-AC7E-8F15BBFC8C04}" destId="{80983A23-860D-43E9-A957-731A3AEABB64}" srcOrd="1" destOrd="0" presId="urn:microsoft.com/office/officeart/2005/8/layout/hierarchy3"/>
    <dgm:cxn modelId="{AF6F2846-72A1-4E79-B6AA-E812C0841EBB}" type="presParOf" srcId="{D3196552-D07E-4496-AE6C-5BC4F6A659EF}" destId="{F8A2AAC6-3D95-421A-B954-0CC3C55C234D}" srcOrd="1" destOrd="0" presId="urn:microsoft.com/office/officeart/2005/8/layout/hierarchy3"/>
    <dgm:cxn modelId="{8929356E-9630-48C3-9970-907BE23F9516}" type="presParOf" srcId="{F8A2AAC6-3D95-421A-B954-0CC3C55C234D}" destId="{8D6D672D-91AA-4BFD-842A-38CA627B6336}" srcOrd="0" destOrd="0" presId="urn:microsoft.com/office/officeart/2005/8/layout/hierarchy3"/>
    <dgm:cxn modelId="{EBE39EED-1B8C-4498-B22B-42A1C77B1CCB}" type="presParOf" srcId="{F8A2AAC6-3D95-421A-B954-0CC3C55C234D}" destId="{24529C75-1F23-4A86-B8C6-0D7EE1AC4D55}" srcOrd="1" destOrd="0" presId="urn:microsoft.com/office/officeart/2005/8/layout/hierarchy3"/>
    <dgm:cxn modelId="{687F1159-2D46-48E3-8651-000CD9A89D82}" type="presParOf" srcId="{FED8A7C7-D158-430C-B0FE-82E03F0B61E7}" destId="{C9A88278-B6AA-40D6-AE79-2E4512C7369F}" srcOrd="2" destOrd="0" presId="urn:microsoft.com/office/officeart/2005/8/layout/hierarchy3"/>
    <dgm:cxn modelId="{74C85F50-F87C-4B28-99C8-C2242701A5B7}" type="presParOf" srcId="{C9A88278-B6AA-40D6-AE79-2E4512C7369F}" destId="{0FFDC78A-34F8-49E4-A404-3B25AB795C77}" srcOrd="0" destOrd="0" presId="urn:microsoft.com/office/officeart/2005/8/layout/hierarchy3"/>
    <dgm:cxn modelId="{56E66E44-112B-49C7-B495-9E824EAE68C1}" type="presParOf" srcId="{0FFDC78A-34F8-49E4-A404-3B25AB795C77}" destId="{C832CC62-3FB6-4C04-BFD7-F628EF0700FC}" srcOrd="0" destOrd="0" presId="urn:microsoft.com/office/officeart/2005/8/layout/hierarchy3"/>
    <dgm:cxn modelId="{2A406CEC-EC96-47B6-B512-082598ECFAF1}" type="presParOf" srcId="{0FFDC78A-34F8-49E4-A404-3B25AB795C77}" destId="{509FF581-A489-4FEF-9ACA-0B78493E475F}" srcOrd="1" destOrd="0" presId="urn:microsoft.com/office/officeart/2005/8/layout/hierarchy3"/>
    <dgm:cxn modelId="{38068A97-6F45-4C4F-B6CC-207550611E45}" type="presParOf" srcId="{C9A88278-B6AA-40D6-AE79-2E4512C7369F}" destId="{0E18FD9C-44C1-4160-83AA-BFD139BEE06C}" srcOrd="1" destOrd="0" presId="urn:microsoft.com/office/officeart/2005/8/layout/hierarchy3"/>
    <dgm:cxn modelId="{521FB9BE-5CF9-4319-8443-6CD30669BD29}" type="presParOf" srcId="{0E18FD9C-44C1-4160-83AA-BFD139BEE06C}" destId="{95737687-1211-4DC4-8CBA-CAB5E52E3F54}" srcOrd="0" destOrd="0" presId="urn:microsoft.com/office/officeart/2005/8/layout/hierarchy3"/>
    <dgm:cxn modelId="{6E79DC49-AE72-4B2E-AD04-69876ED55556}" type="presParOf" srcId="{0E18FD9C-44C1-4160-83AA-BFD139BEE06C}" destId="{9DEE54A3-4456-4926-83F8-152D38E57ECA}" srcOrd="1" destOrd="0" presId="urn:microsoft.com/office/officeart/2005/8/layout/hierarchy3"/>
  </dgm:cxnLst>
  <dgm:bg/>
  <dgm:whole/>
</dgm:dataModel>
</file>

<file path=ppt/diagrams/data3.xml><?xml version="1.0" encoding="utf-8"?>
<dgm:dataModel xmlns:dgm="http://schemas.openxmlformats.org/drawingml/2006/diagram" xmlns:a="http://schemas.openxmlformats.org/drawingml/2006/main">
  <dgm:ptLst>
    <dgm:pt modelId="{B81CF05D-0CC3-43CB-8EEB-BBB7A2901F47}" type="doc">
      <dgm:prSet loTypeId="urn:microsoft.com/office/officeart/2005/8/layout/hierarchy3" loCatId="list" qsTypeId="urn:microsoft.com/office/officeart/2005/8/quickstyle/simple1" qsCatId="simple" csTypeId="urn:microsoft.com/office/officeart/2005/8/colors/colorful5" csCatId="colorful" phldr="1"/>
      <dgm:spPr/>
      <dgm:t>
        <a:bodyPr/>
        <a:lstStyle/>
        <a:p>
          <a:endParaRPr lang="en-US"/>
        </a:p>
      </dgm:t>
    </dgm:pt>
    <dgm:pt modelId="{8A8DEC8B-66A8-42CF-A672-B8D756EE1EF8}">
      <dgm:prSet phldrT="[Text]"/>
      <dgm:spPr/>
      <dgm:t>
        <a:bodyPr/>
        <a:lstStyle/>
        <a:p>
          <a:r>
            <a:rPr lang="en-US" dirty="0" smtClean="0"/>
            <a:t>Web Application</a:t>
          </a:r>
          <a:endParaRPr lang="en-US" dirty="0"/>
        </a:p>
      </dgm:t>
    </dgm:pt>
    <dgm:pt modelId="{90B9118F-F2FA-4F2B-8304-F66DFFA03A28}" type="parTrans" cxnId="{28DD05DF-C5C7-47B1-973B-60169C386EB0}">
      <dgm:prSet/>
      <dgm:spPr/>
      <dgm:t>
        <a:bodyPr/>
        <a:lstStyle/>
        <a:p>
          <a:endParaRPr lang="en-US"/>
        </a:p>
      </dgm:t>
    </dgm:pt>
    <dgm:pt modelId="{849EEC37-5D1D-44A2-919B-685060BFC260}" type="sibTrans" cxnId="{28DD05DF-C5C7-47B1-973B-60169C386EB0}">
      <dgm:prSet/>
      <dgm:spPr/>
      <dgm:t>
        <a:bodyPr/>
        <a:lstStyle/>
        <a:p>
          <a:endParaRPr lang="en-US"/>
        </a:p>
      </dgm:t>
    </dgm:pt>
    <dgm:pt modelId="{633ADAB7-0282-4238-936B-A4D2F281AC28}">
      <dgm:prSet phldrT="[Text]"/>
      <dgm:spPr/>
      <dgm:t>
        <a:bodyPr/>
        <a:lstStyle/>
        <a:p>
          <a:r>
            <a:rPr lang="en-US" dirty="0" smtClean="0"/>
            <a:t>Site Collection</a:t>
          </a:r>
          <a:endParaRPr lang="en-US" dirty="0"/>
        </a:p>
      </dgm:t>
    </dgm:pt>
    <dgm:pt modelId="{893CDBB6-4512-4383-AFF4-832CA6EE6B14}" type="parTrans" cxnId="{467A86C6-6360-4383-9226-B1F6302A5450}">
      <dgm:prSet/>
      <dgm:spPr/>
      <dgm:t>
        <a:bodyPr/>
        <a:lstStyle/>
        <a:p>
          <a:endParaRPr lang="en-US"/>
        </a:p>
      </dgm:t>
    </dgm:pt>
    <dgm:pt modelId="{C277D6A2-5B0C-420E-AD2C-E072DC6ACCC1}" type="sibTrans" cxnId="{467A86C6-6360-4383-9226-B1F6302A5450}">
      <dgm:prSet/>
      <dgm:spPr/>
      <dgm:t>
        <a:bodyPr/>
        <a:lstStyle/>
        <a:p>
          <a:endParaRPr lang="en-US"/>
        </a:p>
      </dgm:t>
    </dgm:pt>
    <dgm:pt modelId="{570A6263-02D8-4E98-9997-4F5711F8E309}">
      <dgm:prSet phldrT="[Text]"/>
      <dgm:spPr/>
      <dgm:t>
        <a:bodyPr/>
        <a:lstStyle/>
        <a:p>
          <a:r>
            <a:rPr lang="en-US" dirty="0" smtClean="0"/>
            <a:t>Site Collection</a:t>
          </a:r>
        </a:p>
      </dgm:t>
    </dgm:pt>
    <dgm:pt modelId="{16ADFD2B-446B-4505-9A65-9558FE7A402B}" type="parTrans" cxnId="{678B0964-45F8-4D69-87FE-C605F26938B2}">
      <dgm:prSet/>
      <dgm:spPr/>
      <dgm:t>
        <a:bodyPr/>
        <a:lstStyle/>
        <a:p>
          <a:endParaRPr lang="en-US"/>
        </a:p>
      </dgm:t>
    </dgm:pt>
    <dgm:pt modelId="{22568EA8-89A2-44B3-940A-0CF865F9415D}" type="sibTrans" cxnId="{678B0964-45F8-4D69-87FE-C605F26938B2}">
      <dgm:prSet/>
      <dgm:spPr/>
      <dgm:t>
        <a:bodyPr/>
        <a:lstStyle/>
        <a:p>
          <a:endParaRPr lang="en-US"/>
        </a:p>
      </dgm:t>
    </dgm:pt>
    <dgm:pt modelId="{39D15CD9-AD23-41B6-B3F4-6BE5354B6A9A}">
      <dgm:prSet phldrT="[Text]"/>
      <dgm:spPr/>
      <dgm:t>
        <a:bodyPr/>
        <a:lstStyle/>
        <a:p>
          <a:r>
            <a:rPr lang="en-US" dirty="0" smtClean="0"/>
            <a:t>Web Application</a:t>
          </a:r>
          <a:endParaRPr lang="en-US" dirty="0"/>
        </a:p>
      </dgm:t>
    </dgm:pt>
    <dgm:pt modelId="{CECB1A5B-064D-41F6-9C9B-D91BDE8BE507}" type="parTrans" cxnId="{154E0AFC-BAEC-43AD-8A24-43C827466171}">
      <dgm:prSet/>
      <dgm:spPr/>
      <dgm:t>
        <a:bodyPr/>
        <a:lstStyle/>
        <a:p>
          <a:endParaRPr lang="en-US"/>
        </a:p>
      </dgm:t>
    </dgm:pt>
    <dgm:pt modelId="{25F38A76-3584-4771-A49F-003497A0CFE5}" type="sibTrans" cxnId="{154E0AFC-BAEC-43AD-8A24-43C827466171}">
      <dgm:prSet/>
      <dgm:spPr/>
      <dgm:t>
        <a:bodyPr/>
        <a:lstStyle/>
        <a:p>
          <a:endParaRPr lang="en-US"/>
        </a:p>
      </dgm:t>
    </dgm:pt>
    <dgm:pt modelId="{0564361D-D004-4859-B54E-E69D8BD94D37}">
      <dgm:prSet phldrT="[Text]"/>
      <dgm:spPr/>
      <dgm:t>
        <a:bodyPr/>
        <a:lstStyle/>
        <a:p>
          <a:r>
            <a:rPr lang="en-US" dirty="0" smtClean="0"/>
            <a:t>Site Collection</a:t>
          </a:r>
        </a:p>
      </dgm:t>
    </dgm:pt>
    <dgm:pt modelId="{1EBEFC25-7792-4720-8927-A5872DB59CD5}" type="parTrans" cxnId="{7487BC75-B7CD-4E50-BBCB-36C054432047}">
      <dgm:prSet/>
      <dgm:spPr/>
      <dgm:t>
        <a:bodyPr/>
        <a:lstStyle/>
        <a:p>
          <a:endParaRPr lang="en-US"/>
        </a:p>
      </dgm:t>
    </dgm:pt>
    <dgm:pt modelId="{D926F22D-28E4-425F-BA6D-1455F9BC0726}" type="sibTrans" cxnId="{7487BC75-B7CD-4E50-BBCB-36C054432047}">
      <dgm:prSet/>
      <dgm:spPr/>
      <dgm:t>
        <a:bodyPr/>
        <a:lstStyle/>
        <a:p>
          <a:endParaRPr lang="en-US"/>
        </a:p>
      </dgm:t>
    </dgm:pt>
    <dgm:pt modelId="{3FADC93A-137B-4785-9742-7B93A238A7DB}">
      <dgm:prSet phldrT="[Text]"/>
      <dgm:spPr/>
      <dgm:t>
        <a:bodyPr/>
        <a:lstStyle/>
        <a:p>
          <a:r>
            <a:rPr lang="en-US" dirty="0" smtClean="0"/>
            <a:t>Sub Sites</a:t>
          </a:r>
          <a:endParaRPr lang="en-US" dirty="0"/>
        </a:p>
      </dgm:t>
    </dgm:pt>
    <dgm:pt modelId="{7B0DE000-C9E6-4EA0-A2AC-62BFD88CB929}" type="parTrans" cxnId="{F2EA2CEE-0D89-428D-9572-0EE75293D334}">
      <dgm:prSet/>
      <dgm:spPr/>
      <dgm:t>
        <a:bodyPr/>
        <a:lstStyle/>
        <a:p>
          <a:endParaRPr lang="en-US"/>
        </a:p>
      </dgm:t>
    </dgm:pt>
    <dgm:pt modelId="{99E809E3-B33C-4B15-BEFD-F48B2A7E46A0}" type="sibTrans" cxnId="{F2EA2CEE-0D89-428D-9572-0EE75293D334}">
      <dgm:prSet/>
      <dgm:spPr/>
      <dgm:t>
        <a:bodyPr/>
        <a:lstStyle/>
        <a:p>
          <a:endParaRPr lang="en-US"/>
        </a:p>
      </dgm:t>
    </dgm:pt>
    <dgm:pt modelId="{FBDF4FEE-714B-4149-A200-15F3242252F2}">
      <dgm:prSet phldrT="[Text]"/>
      <dgm:spPr/>
      <dgm:t>
        <a:bodyPr/>
        <a:lstStyle/>
        <a:p>
          <a:r>
            <a:rPr lang="en-US" dirty="0" smtClean="0"/>
            <a:t>Sub Sites</a:t>
          </a:r>
          <a:endParaRPr lang="en-US" dirty="0"/>
        </a:p>
      </dgm:t>
    </dgm:pt>
    <dgm:pt modelId="{C93E72B6-6EE8-433E-9CB2-402AF2892C54}" type="parTrans" cxnId="{5FF34BCD-FA28-4261-AF35-DA2AF33A5701}">
      <dgm:prSet/>
      <dgm:spPr/>
      <dgm:t>
        <a:bodyPr/>
        <a:lstStyle/>
        <a:p>
          <a:endParaRPr lang="en-US"/>
        </a:p>
      </dgm:t>
    </dgm:pt>
    <dgm:pt modelId="{2B8960CA-0AFA-4015-86F6-6913185EC70A}" type="sibTrans" cxnId="{5FF34BCD-FA28-4261-AF35-DA2AF33A5701}">
      <dgm:prSet/>
      <dgm:spPr/>
      <dgm:t>
        <a:bodyPr/>
        <a:lstStyle/>
        <a:p>
          <a:endParaRPr lang="en-US"/>
        </a:p>
      </dgm:t>
    </dgm:pt>
    <dgm:pt modelId="{D432F5A5-B93B-47B6-9619-51EE234CD78B}">
      <dgm:prSet phldrT="[Text]"/>
      <dgm:spPr/>
      <dgm:t>
        <a:bodyPr/>
        <a:lstStyle/>
        <a:p>
          <a:r>
            <a:rPr lang="en-US" dirty="0" smtClean="0"/>
            <a:t>Sub Sites</a:t>
          </a:r>
        </a:p>
      </dgm:t>
    </dgm:pt>
    <dgm:pt modelId="{F261B344-B483-4013-8053-92EF5B64DCA3}" type="parTrans" cxnId="{DE23F17C-6D8E-430A-B331-24DDD7008FB8}">
      <dgm:prSet/>
      <dgm:spPr/>
      <dgm:t>
        <a:bodyPr/>
        <a:lstStyle/>
        <a:p>
          <a:endParaRPr lang="en-US"/>
        </a:p>
      </dgm:t>
    </dgm:pt>
    <dgm:pt modelId="{015DD6A4-B046-4731-81D7-6DE28BF832D0}" type="sibTrans" cxnId="{DE23F17C-6D8E-430A-B331-24DDD7008FB8}">
      <dgm:prSet/>
      <dgm:spPr/>
      <dgm:t>
        <a:bodyPr/>
        <a:lstStyle/>
        <a:p>
          <a:endParaRPr lang="en-US"/>
        </a:p>
      </dgm:t>
    </dgm:pt>
    <dgm:pt modelId="{FED8A7C7-D158-430C-B0FE-82E03F0B61E7}" type="pres">
      <dgm:prSet presAssocID="{B81CF05D-0CC3-43CB-8EEB-BBB7A2901F47}" presName="diagram" presStyleCnt="0">
        <dgm:presLayoutVars>
          <dgm:chPref val="1"/>
          <dgm:dir/>
          <dgm:animOne val="branch"/>
          <dgm:animLvl val="lvl"/>
          <dgm:resizeHandles/>
        </dgm:presLayoutVars>
      </dgm:prSet>
      <dgm:spPr/>
      <dgm:t>
        <a:bodyPr/>
        <a:lstStyle/>
        <a:p>
          <a:endParaRPr lang="en-US"/>
        </a:p>
      </dgm:t>
    </dgm:pt>
    <dgm:pt modelId="{498007AD-39CA-45AD-9382-2CDB8E938553}" type="pres">
      <dgm:prSet presAssocID="{8A8DEC8B-66A8-42CF-A672-B8D756EE1EF8}" presName="root" presStyleCnt="0"/>
      <dgm:spPr/>
    </dgm:pt>
    <dgm:pt modelId="{4B3D9B07-AB39-4025-A9BD-042BFD4A2105}" type="pres">
      <dgm:prSet presAssocID="{8A8DEC8B-66A8-42CF-A672-B8D756EE1EF8}" presName="rootComposite" presStyleCnt="0"/>
      <dgm:spPr/>
    </dgm:pt>
    <dgm:pt modelId="{928324C0-CE96-4C69-A0E2-31A017E4D721}" type="pres">
      <dgm:prSet presAssocID="{8A8DEC8B-66A8-42CF-A672-B8D756EE1EF8}" presName="rootText" presStyleLbl="node1" presStyleIdx="0" presStyleCnt="2"/>
      <dgm:spPr/>
      <dgm:t>
        <a:bodyPr/>
        <a:lstStyle/>
        <a:p>
          <a:endParaRPr lang="en-US"/>
        </a:p>
      </dgm:t>
    </dgm:pt>
    <dgm:pt modelId="{D13AAA0D-7CAC-4B41-A124-12D5F0876CBB}" type="pres">
      <dgm:prSet presAssocID="{8A8DEC8B-66A8-42CF-A672-B8D756EE1EF8}" presName="rootConnector" presStyleLbl="node1" presStyleIdx="0" presStyleCnt="2"/>
      <dgm:spPr/>
      <dgm:t>
        <a:bodyPr/>
        <a:lstStyle/>
        <a:p>
          <a:endParaRPr lang="en-US"/>
        </a:p>
      </dgm:t>
    </dgm:pt>
    <dgm:pt modelId="{94C36631-DB5B-4FF7-A47A-C674728D5A9E}" type="pres">
      <dgm:prSet presAssocID="{8A8DEC8B-66A8-42CF-A672-B8D756EE1EF8}" presName="childShape" presStyleCnt="0"/>
      <dgm:spPr/>
    </dgm:pt>
    <dgm:pt modelId="{09E9D7BE-D267-43F5-84F0-486CF9AF5E8A}" type="pres">
      <dgm:prSet presAssocID="{893CDBB6-4512-4383-AFF4-832CA6EE6B14}" presName="Name13" presStyleLbl="parChTrans1D2" presStyleIdx="0" presStyleCnt="3"/>
      <dgm:spPr/>
      <dgm:t>
        <a:bodyPr/>
        <a:lstStyle/>
        <a:p>
          <a:endParaRPr lang="en-US"/>
        </a:p>
      </dgm:t>
    </dgm:pt>
    <dgm:pt modelId="{7B86F8C7-2175-4E80-B18E-F6746C2B4F44}" type="pres">
      <dgm:prSet presAssocID="{633ADAB7-0282-4238-936B-A4D2F281AC28}" presName="childText" presStyleLbl="bgAcc1" presStyleIdx="0" presStyleCnt="3">
        <dgm:presLayoutVars>
          <dgm:bulletEnabled val="1"/>
        </dgm:presLayoutVars>
      </dgm:prSet>
      <dgm:spPr/>
      <dgm:t>
        <a:bodyPr/>
        <a:lstStyle/>
        <a:p>
          <a:endParaRPr lang="en-US"/>
        </a:p>
      </dgm:t>
    </dgm:pt>
    <dgm:pt modelId="{03FE4846-7888-4727-8B83-99CD0CF66900}" type="pres">
      <dgm:prSet presAssocID="{16ADFD2B-446B-4505-9A65-9558FE7A402B}" presName="Name13" presStyleLbl="parChTrans1D2" presStyleIdx="1" presStyleCnt="3"/>
      <dgm:spPr/>
      <dgm:t>
        <a:bodyPr/>
        <a:lstStyle/>
        <a:p>
          <a:endParaRPr lang="en-US"/>
        </a:p>
      </dgm:t>
    </dgm:pt>
    <dgm:pt modelId="{EBE7FB0D-8304-49F6-A3E7-59BD77B39C94}" type="pres">
      <dgm:prSet presAssocID="{570A6263-02D8-4E98-9997-4F5711F8E309}" presName="childText" presStyleLbl="bgAcc1" presStyleIdx="1" presStyleCnt="3">
        <dgm:presLayoutVars>
          <dgm:bulletEnabled val="1"/>
        </dgm:presLayoutVars>
      </dgm:prSet>
      <dgm:spPr/>
      <dgm:t>
        <a:bodyPr/>
        <a:lstStyle/>
        <a:p>
          <a:endParaRPr lang="en-US"/>
        </a:p>
      </dgm:t>
    </dgm:pt>
    <dgm:pt modelId="{D3196552-D07E-4496-AE6C-5BC4F6A659EF}" type="pres">
      <dgm:prSet presAssocID="{39D15CD9-AD23-41B6-B3F4-6BE5354B6A9A}" presName="root" presStyleCnt="0"/>
      <dgm:spPr/>
    </dgm:pt>
    <dgm:pt modelId="{2C73B921-0ADE-4EC7-AC7E-8F15BBFC8C04}" type="pres">
      <dgm:prSet presAssocID="{39D15CD9-AD23-41B6-B3F4-6BE5354B6A9A}" presName="rootComposite" presStyleCnt="0"/>
      <dgm:spPr/>
    </dgm:pt>
    <dgm:pt modelId="{CB4AA3C4-BF87-493A-A9E8-97C069C5A60E}" type="pres">
      <dgm:prSet presAssocID="{39D15CD9-AD23-41B6-B3F4-6BE5354B6A9A}" presName="rootText" presStyleLbl="node1" presStyleIdx="1" presStyleCnt="2"/>
      <dgm:spPr/>
      <dgm:t>
        <a:bodyPr/>
        <a:lstStyle/>
        <a:p>
          <a:endParaRPr lang="en-US"/>
        </a:p>
      </dgm:t>
    </dgm:pt>
    <dgm:pt modelId="{80983A23-860D-43E9-A957-731A3AEABB64}" type="pres">
      <dgm:prSet presAssocID="{39D15CD9-AD23-41B6-B3F4-6BE5354B6A9A}" presName="rootConnector" presStyleLbl="node1" presStyleIdx="1" presStyleCnt="2"/>
      <dgm:spPr/>
      <dgm:t>
        <a:bodyPr/>
        <a:lstStyle/>
        <a:p>
          <a:endParaRPr lang="en-US"/>
        </a:p>
      </dgm:t>
    </dgm:pt>
    <dgm:pt modelId="{F8A2AAC6-3D95-421A-B954-0CC3C55C234D}" type="pres">
      <dgm:prSet presAssocID="{39D15CD9-AD23-41B6-B3F4-6BE5354B6A9A}" presName="childShape" presStyleCnt="0"/>
      <dgm:spPr/>
    </dgm:pt>
    <dgm:pt modelId="{8D6D672D-91AA-4BFD-842A-38CA627B6336}" type="pres">
      <dgm:prSet presAssocID="{1EBEFC25-7792-4720-8927-A5872DB59CD5}" presName="Name13" presStyleLbl="parChTrans1D2" presStyleIdx="2" presStyleCnt="3"/>
      <dgm:spPr/>
      <dgm:t>
        <a:bodyPr/>
        <a:lstStyle/>
        <a:p>
          <a:endParaRPr lang="en-US"/>
        </a:p>
      </dgm:t>
    </dgm:pt>
    <dgm:pt modelId="{24529C75-1F23-4A86-B8C6-0D7EE1AC4D55}" type="pres">
      <dgm:prSet presAssocID="{0564361D-D004-4859-B54E-E69D8BD94D37}" presName="childText" presStyleLbl="bgAcc1" presStyleIdx="2" presStyleCnt="3">
        <dgm:presLayoutVars>
          <dgm:bulletEnabled val="1"/>
        </dgm:presLayoutVars>
      </dgm:prSet>
      <dgm:spPr/>
      <dgm:t>
        <a:bodyPr/>
        <a:lstStyle/>
        <a:p>
          <a:endParaRPr lang="en-US"/>
        </a:p>
      </dgm:t>
    </dgm:pt>
  </dgm:ptLst>
  <dgm:cxnLst>
    <dgm:cxn modelId="{AFC3CE23-9020-4A3E-A508-19738B76D080}" type="presOf" srcId="{39D15CD9-AD23-41B6-B3F4-6BE5354B6A9A}" destId="{80983A23-860D-43E9-A957-731A3AEABB64}" srcOrd="1" destOrd="0" presId="urn:microsoft.com/office/officeart/2005/8/layout/hierarchy3"/>
    <dgm:cxn modelId="{154E0AFC-BAEC-43AD-8A24-43C827466171}" srcId="{B81CF05D-0CC3-43CB-8EEB-BBB7A2901F47}" destId="{39D15CD9-AD23-41B6-B3F4-6BE5354B6A9A}" srcOrd="1" destOrd="0" parTransId="{CECB1A5B-064D-41F6-9C9B-D91BDE8BE507}" sibTransId="{25F38A76-3584-4771-A49F-003497A0CFE5}"/>
    <dgm:cxn modelId="{5FF34BCD-FA28-4261-AF35-DA2AF33A5701}" srcId="{633ADAB7-0282-4238-936B-A4D2F281AC28}" destId="{FBDF4FEE-714B-4149-A200-15F3242252F2}" srcOrd="0" destOrd="0" parTransId="{C93E72B6-6EE8-433E-9CB2-402AF2892C54}" sibTransId="{2B8960CA-0AFA-4015-86F6-6913185EC70A}"/>
    <dgm:cxn modelId="{EDFD1608-57B5-4612-97F9-62EA30AC4710}" type="presOf" srcId="{893CDBB6-4512-4383-AFF4-832CA6EE6B14}" destId="{09E9D7BE-D267-43F5-84F0-486CF9AF5E8A}" srcOrd="0" destOrd="0" presId="urn:microsoft.com/office/officeart/2005/8/layout/hierarchy3"/>
    <dgm:cxn modelId="{A046C1A0-1DD7-4522-86F4-84049C20A26B}" type="presOf" srcId="{D432F5A5-B93B-47B6-9619-51EE234CD78B}" destId="{EBE7FB0D-8304-49F6-A3E7-59BD77B39C94}" srcOrd="0" destOrd="1" presId="urn:microsoft.com/office/officeart/2005/8/layout/hierarchy3"/>
    <dgm:cxn modelId="{2787810A-ADD0-48E0-83E7-6644918E0859}" type="presOf" srcId="{8A8DEC8B-66A8-42CF-A672-B8D756EE1EF8}" destId="{D13AAA0D-7CAC-4B41-A124-12D5F0876CBB}" srcOrd="1" destOrd="0" presId="urn:microsoft.com/office/officeart/2005/8/layout/hierarchy3"/>
    <dgm:cxn modelId="{64259304-D17A-4276-97C9-AC50769C0CB4}" type="presOf" srcId="{39D15CD9-AD23-41B6-B3F4-6BE5354B6A9A}" destId="{CB4AA3C4-BF87-493A-A9E8-97C069C5A60E}" srcOrd="0" destOrd="0" presId="urn:microsoft.com/office/officeart/2005/8/layout/hierarchy3"/>
    <dgm:cxn modelId="{7487BC75-B7CD-4E50-BBCB-36C054432047}" srcId="{39D15CD9-AD23-41B6-B3F4-6BE5354B6A9A}" destId="{0564361D-D004-4859-B54E-E69D8BD94D37}" srcOrd="0" destOrd="0" parTransId="{1EBEFC25-7792-4720-8927-A5872DB59CD5}" sibTransId="{D926F22D-28E4-425F-BA6D-1455F9BC0726}"/>
    <dgm:cxn modelId="{28DD05DF-C5C7-47B1-973B-60169C386EB0}" srcId="{B81CF05D-0CC3-43CB-8EEB-BBB7A2901F47}" destId="{8A8DEC8B-66A8-42CF-A672-B8D756EE1EF8}" srcOrd="0" destOrd="0" parTransId="{90B9118F-F2FA-4F2B-8304-F66DFFA03A28}" sibTransId="{849EEC37-5D1D-44A2-919B-685060BFC260}"/>
    <dgm:cxn modelId="{AA5F938D-2437-468D-A208-F0D208F1A65B}" type="presOf" srcId="{3FADC93A-137B-4785-9742-7B93A238A7DB}" destId="{24529C75-1F23-4A86-B8C6-0D7EE1AC4D55}" srcOrd="0" destOrd="1" presId="urn:microsoft.com/office/officeart/2005/8/layout/hierarchy3"/>
    <dgm:cxn modelId="{467A86C6-6360-4383-9226-B1F6302A5450}" srcId="{8A8DEC8B-66A8-42CF-A672-B8D756EE1EF8}" destId="{633ADAB7-0282-4238-936B-A4D2F281AC28}" srcOrd="0" destOrd="0" parTransId="{893CDBB6-4512-4383-AFF4-832CA6EE6B14}" sibTransId="{C277D6A2-5B0C-420E-AD2C-E072DC6ACCC1}"/>
    <dgm:cxn modelId="{93ACC025-D331-4E4F-A289-C29ACE6E13EB}" type="presOf" srcId="{B81CF05D-0CC3-43CB-8EEB-BBB7A2901F47}" destId="{FED8A7C7-D158-430C-B0FE-82E03F0B61E7}" srcOrd="0" destOrd="0" presId="urn:microsoft.com/office/officeart/2005/8/layout/hierarchy3"/>
    <dgm:cxn modelId="{F2EA2CEE-0D89-428D-9572-0EE75293D334}" srcId="{0564361D-D004-4859-B54E-E69D8BD94D37}" destId="{3FADC93A-137B-4785-9742-7B93A238A7DB}" srcOrd="0" destOrd="0" parTransId="{7B0DE000-C9E6-4EA0-A2AC-62BFD88CB929}" sibTransId="{99E809E3-B33C-4B15-BEFD-F48B2A7E46A0}"/>
    <dgm:cxn modelId="{2A5DD2D9-4BE3-4BC9-9847-2C9EC8D87F24}" type="presOf" srcId="{16ADFD2B-446B-4505-9A65-9558FE7A402B}" destId="{03FE4846-7888-4727-8B83-99CD0CF66900}" srcOrd="0" destOrd="0" presId="urn:microsoft.com/office/officeart/2005/8/layout/hierarchy3"/>
    <dgm:cxn modelId="{16839015-4BCE-4752-8221-69AC2C0EDBBB}" type="presOf" srcId="{0564361D-D004-4859-B54E-E69D8BD94D37}" destId="{24529C75-1F23-4A86-B8C6-0D7EE1AC4D55}" srcOrd="0" destOrd="0" presId="urn:microsoft.com/office/officeart/2005/8/layout/hierarchy3"/>
    <dgm:cxn modelId="{E0E993AB-BFAF-4143-B962-391E45C17611}" type="presOf" srcId="{8A8DEC8B-66A8-42CF-A672-B8D756EE1EF8}" destId="{928324C0-CE96-4C69-A0E2-31A017E4D721}" srcOrd="0" destOrd="0" presId="urn:microsoft.com/office/officeart/2005/8/layout/hierarchy3"/>
    <dgm:cxn modelId="{DE23F17C-6D8E-430A-B331-24DDD7008FB8}" srcId="{570A6263-02D8-4E98-9997-4F5711F8E309}" destId="{D432F5A5-B93B-47B6-9619-51EE234CD78B}" srcOrd="0" destOrd="0" parTransId="{F261B344-B483-4013-8053-92EF5B64DCA3}" sibTransId="{015DD6A4-B046-4731-81D7-6DE28BF832D0}"/>
    <dgm:cxn modelId="{2F897E1A-8548-446F-BB8F-792F8B007CCE}" type="presOf" srcId="{633ADAB7-0282-4238-936B-A4D2F281AC28}" destId="{7B86F8C7-2175-4E80-B18E-F6746C2B4F44}" srcOrd="0" destOrd="0" presId="urn:microsoft.com/office/officeart/2005/8/layout/hierarchy3"/>
    <dgm:cxn modelId="{678B0964-45F8-4D69-87FE-C605F26938B2}" srcId="{8A8DEC8B-66A8-42CF-A672-B8D756EE1EF8}" destId="{570A6263-02D8-4E98-9997-4F5711F8E309}" srcOrd="1" destOrd="0" parTransId="{16ADFD2B-446B-4505-9A65-9558FE7A402B}" sibTransId="{22568EA8-89A2-44B3-940A-0CF865F9415D}"/>
    <dgm:cxn modelId="{1993328B-16B1-4E54-B692-6CEA9B2A3289}" type="presOf" srcId="{570A6263-02D8-4E98-9997-4F5711F8E309}" destId="{EBE7FB0D-8304-49F6-A3E7-59BD77B39C94}" srcOrd="0" destOrd="0" presId="urn:microsoft.com/office/officeart/2005/8/layout/hierarchy3"/>
    <dgm:cxn modelId="{ACC43FDD-C311-4819-A05A-37098F864A59}" type="presOf" srcId="{FBDF4FEE-714B-4149-A200-15F3242252F2}" destId="{7B86F8C7-2175-4E80-B18E-F6746C2B4F44}" srcOrd="0" destOrd="1" presId="urn:microsoft.com/office/officeart/2005/8/layout/hierarchy3"/>
    <dgm:cxn modelId="{11557846-3950-4FE4-8823-E0B184134C90}" type="presOf" srcId="{1EBEFC25-7792-4720-8927-A5872DB59CD5}" destId="{8D6D672D-91AA-4BFD-842A-38CA627B6336}" srcOrd="0" destOrd="0" presId="urn:microsoft.com/office/officeart/2005/8/layout/hierarchy3"/>
    <dgm:cxn modelId="{17BACC55-7C18-4ECC-8EBE-40FEB79D7877}" type="presParOf" srcId="{FED8A7C7-D158-430C-B0FE-82E03F0B61E7}" destId="{498007AD-39CA-45AD-9382-2CDB8E938553}" srcOrd="0" destOrd="0" presId="urn:microsoft.com/office/officeart/2005/8/layout/hierarchy3"/>
    <dgm:cxn modelId="{E2B8A87A-EDB3-47F0-AD9E-CB7956358884}" type="presParOf" srcId="{498007AD-39CA-45AD-9382-2CDB8E938553}" destId="{4B3D9B07-AB39-4025-A9BD-042BFD4A2105}" srcOrd="0" destOrd="0" presId="urn:microsoft.com/office/officeart/2005/8/layout/hierarchy3"/>
    <dgm:cxn modelId="{09B08E6F-A5E2-4A1C-A4A0-B1A26B107CD7}" type="presParOf" srcId="{4B3D9B07-AB39-4025-A9BD-042BFD4A2105}" destId="{928324C0-CE96-4C69-A0E2-31A017E4D721}" srcOrd="0" destOrd="0" presId="urn:microsoft.com/office/officeart/2005/8/layout/hierarchy3"/>
    <dgm:cxn modelId="{E1805ED9-F89A-4811-BD39-810A9CD782F4}" type="presParOf" srcId="{4B3D9B07-AB39-4025-A9BD-042BFD4A2105}" destId="{D13AAA0D-7CAC-4B41-A124-12D5F0876CBB}" srcOrd="1" destOrd="0" presId="urn:microsoft.com/office/officeart/2005/8/layout/hierarchy3"/>
    <dgm:cxn modelId="{5E615CEA-97AD-4B3B-B949-D6CE5DB046E5}" type="presParOf" srcId="{498007AD-39CA-45AD-9382-2CDB8E938553}" destId="{94C36631-DB5B-4FF7-A47A-C674728D5A9E}" srcOrd="1" destOrd="0" presId="urn:microsoft.com/office/officeart/2005/8/layout/hierarchy3"/>
    <dgm:cxn modelId="{B83A2B83-033B-47E6-BEAC-E5A6A3FD2621}" type="presParOf" srcId="{94C36631-DB5B-4FF7-A47A-C674728D5A9E}" destId="{09E9D7BE-D267-43F5-84F0-486CF9AF5E8A}" srcOrd="0" destOrd="0" presId="urn:microsoft.com/office/officeart/2005/8/layout/hierarchy3"/>
    <dgm:cxn modelId="{6764D1E3-EAD6-4DC9-9DBB-D8034EFA02A1}" type="presParOf" srcId="{94C36631-DB5B-4FF7-A47A-C674728D5A9E}" destId="{7B86F8C7-2175-4E80-B18E-F6746C2B4F44}" srcOrd="1" destOrd="0" presId="urn:microsoft.com/office/officeart/2005/8/layout/hierarchy3"/>
    <dgm:cxn modelId="{3A92D9AB-DE05-444B-8651-378C9C8D8B5C}" type="presParOf" srcId="{94C36631-DB5B-4FF7-A47A-C674728D5A9E}" destId="{03FE4846-7888-4727-8B83-99CD0CF66900}" srcOrd="2" destOrd="0" presId="urn:microsoft.com/office/officeart/2005/8/layout/hierarchy3"/>
    <dgm:cxn modelId="{E3183A09-2077-41F8-B4C7-7ACFE4595434}" type="presParOf" srcId="{94C36631-DB5B-4FF7-A47A-C674728D5A9E}" destId="{EBE7FB0D-8304-49F6-A3E7-59BD77B39C94}" srcOrd="3" destOrd="0" presId="urn:microsoft.com/office/officeart/2005/8/layout/hierarchy3"/>
    <dgm:cxn modelId="{95D05BB0-1305-4EB5-BFCD-32F5BA786238}" type="presParOf" srcId="{FED8A7C7-D158-430C-B0FE-82E03F0B61E7}" destId="{D3196552-D07E-4496-AE6C-5BC4F6A659EF}" srcOrd="1" destOrd="0" presId="urn:microsoft.com/office/officeart/2005/8/layout/hierarchy3"/>
    <dgm:cxn modelId="{9C2B70F8-1A1D-4D69-BAAC-E43C8A851D87}" type="presParOf" srcId="{D3196552-D07E-4496-AE6C-5BC4F6A659EF}" destId="{2C73B921-0ADE-4EC7-AC7E-8F15BBFC8C04}" srcOrd="0" destOrd="0" presId="urn:microsoft.com/office/officeart/2005/8/layout/hierarchy3"/>
    <dgm:cxn modelId="{8C065947-5B85-411E-895C-BFDF4F2CD6FF}" type="presParOf" srcId="{2C73B921-0ADE-4EC7-AC7E-8F15BBFC8C04}" destId="{CB4AA3C4-BF87-493A-A9E8-97C069C5A60E}" srcOrd="0" destOrd="0" presId="urn:microsoft.com/office/officeart/2005/8/layout/hierarchy3"/>
    <dgm:cxn modelId="{29E6A4F6-C382-4458-BF39-E629AEF726C5}" type="presParOf" srcId="{2C73B921-0ADE-4EC7-AC7E-8F15BBFC8C04}" destId="{80983A23-860D-43E9-A957-731A3AEABB64}" srcOrd="1" destOrd="0" presId="urn:microsoft.com/office/officeart/2005/8/layout/hierarchy3"/>
    <dgm:cxn modelId="{0396D414-44B1-4B9E-BA9D-57BE939D3369}" type="presParOf" srcId="{D3196552-D07E-4496-AE6C-5BC4F6A659EF}" destId="{F8A2AAC6-3D95-421A-B954-0CC3C55C234D}" srcOrd="1" destOrd="0" presId="urn:microsoft.com/office/officeart/2005/8/layout/hierarchy3"/>
    <dgm:cxn modelId="{0C967E53-747B-435B-BD62-203C6724D97A}" type="presParOf" srcId="{F8A2AAC6-3D95-421A-B954-0CC3C55C234D}" destId="{8D6D672D-91AA-4BFD-842A-38CA627B6336}" srcOrd="0" destOrd="0" presId="urn:microsoft.com/office/officeart/2005/8/layout/hierarchy3"/>
    <dgm:cxn modelId="{3B1A74B9-4798-4424-B4F5-D9E8D0F5E894}" type="presParOf" srcId="{F8A2AAC6-3D95-421A-B954-0CC3C55C234D}" destId="{24529C75-1F23-4A86-B8C6-0D7EE1AC4D55}" srcOrd="1" destOrd="0" presId="urn:microsoft.com/office/officeart/2005/8/layout/hierarchy3"/>
  </dgm:cxnLst>
  <dgm:bg/>
  <dgm:whole/>
</dgm:dataModel>
</file>

<file path=ppt/diagrams/data4.xml><?xml version="1.0" encoding="utf-8"?>
<dgm:dataModel xmlns:dgm="http://schemas.openxmlformats.org/drawingml/2006/diagram" xmlns:a="http://schemas.openxmlformats.org/drawingml/2006/main">
  <dgm:ptLst>
    <dgm:pt modelId="{B81CF05D-0CC3-43CB-8EEB-BBB7A2901F47}" type="doc">
      <dgm:prSet loTypeId="urn:microsoft.com/office/officeart/2005/8/layout/hierarchy3" loCatId="list" qsTypeId="urn:microsoft.com/office/officeart/2005/8/quickstyle/simple1" qsCatId="simple" csTypeId="urn:microsoft.com/office/officeart/2005/8/colors/colorful5" csCatId="colorful" phldr="1"/>
      <dgm:spPr/>
      <dgm:t>
        <a:bodyPr/>
        <a:lstStyle/>
        <a:p>
          <a:endParaRPr lang="en-US"/>
        </a:p>
      </dgm:t>
    </dgm:pt>
    <dgm:pt modelId="{8A8DEC8B-66A8-42CF-A672-B8D756EE1EF8}">
      <dgm:prSet phldrT="[Text]"/>
      <dgm:spPr/>
      <dgm:t>
        <a:bodyPr/>
        <a:lstStyle/>
        <a:p>
          <a:r>
            <a:rPr lang="en-US" dirty="0" smtClean="0"/>
            <a:t>Web Application</a:t>
          </a:r>
          <a:endParaRPr lang="en-US" dirty="0"/>
        </a:p>
      </dgm:t>
    </dgm:pt>
    <dgm:pt modelId="{90B9118F-F2FA-4F2B-8304-F66DFFA03A28}" type="parTrans" cxnId="{28DD05DF-C5C7-47B1-973B-60169C386EB0}">
      <dgm:prSet/>
      <dgm:spPr/>
      <dgm:t>
        <a:bodyPr/>
        <a:lstStyle/>
        <a:p>
          <a:endParaRPr lang="en-US"/>
        </a:p>
      </dgm:t>
    </dgm:pt>
    <dgm:pt modelId="{849EEC37-5D1D-44A2-919B-685060BFC260}" type="sibTrans" cxnId="{28DD05DF-C5C7-47B1-973B-60169C386EB0}">
      <dgm:prSet/>
      <dgm:spPr/>
      <dgm:t>
        <a:bodyPr/>
        <a:lstStyle/>
        <a:p>
          <a:endParaRPr lang="en-US"/>
        </a:p>
      </dgm:t>
    </dgm:pt>
    <dgm:pt modelId="{633ADAB7-0282-4238-936B-A4D2F281AC28}">
      <dgm:prSet phldrT="[Text]"/>
      <dgm:spPr/>
      <dgm:t>
        <a:bodyPr/>
        <a:lstStyle/>
        <a:p>
          <a:r>
            <a:rPr lang="en-US" dirty="0" smtClean="0"/>
            <a:t>Site Collection</a:t>
          </a:r>
          <a:endParaRPr lang="en-US" dirty="0"/>
        </a:p>
      </dgm:t>
    </dgm:pt>
    <dgm:pt modelId="{893CDBB6-4512-4383-AFF4-832CA6EE6B14}" type="parTrans" cxnId="{467A86C6-6360-4383-9226-B1F6302A5450}">
      <dgm:prSet/>
      <dgm:spPr/>
      <dgm:t>
        <a:bodyPr/>
        <a:lstStyle/>
        <a:p>
          <a:endParaRPr lang="en-US"/>
        </a:p>
      </dgm:t>
    </dgm:pt>
    <dgm:pt modelId="{C277D6A2-5B0C-420E-AD2C-E072DC6ACCC1}" type="sibTrans" cxnId="{467A86C6-6360-4383-9226-B1F6302A5450}">
      <dgm:prSet/>
      <dgm:spPr/>
      <dgm:t>
        <a:bodyPr/>
        <a:lstStyle/>
        <a:p>
          <a:endParaRPr lang="en-US"/>
        </a:p>
      </dgm:t>
    </dgm:pt>
    <dgm:pt modelId="{570A6263-02D8-4E98-9997-4F5711F8E309}">
      <dgm:prSet phldrT="[Text]"/>
      <dgm:spPr/>
      <dgm:t>
        <a:bodyPr/>
        <a:lstStyle/>
        <a:p>
          <a:r>
            <a:rPr lang="en-US" dirty="0" smtClean="0"/>
            <a:t>Site Collection</a:t>
          </a:r>
        </a:p>
      </dgm:t>
    </dgm:pt>
    <dgm:pt modelId="{16ADFD2B-446B-4505-9A65-9558FE7A402B}" type="parTrans" cxnId="{678B0964-45F8-4D69-87FE-C605F26938B2}">
      <dgm:prSet/>
      <dgm:spPr/>
      <dgm:t>
        <a:bodyPr/>
        <a:lstStyle/>
        <a:p>
          <a:endParaRPr lang="en-US"/>
        </a:p>
      </dgm:t>
    </dgm:pt>
    <dgm:pt modelId="{22568EA8-89A2-44B3-940A-0CF865F9415D}" type="sibTrans" cxnId="{678B0964-45F8-4D69-87FE-C605F26938B2}">
      <dgm:prSet/>
      <dgm:spPr/>
      <dgm:t>
        <a:bodyPr/>
        <a:lstStyle/>
        <a:p>
          <a:endParaRPr lang="en-US"/>
        </a:p>
      </dgm:t>
    </dgm:pt>
    <dgm:pt modelId="{39D15CD9-AD23-41B6-B3F4-6BE5354B6A9A}">
      <dgm:prSet phldrT="[Text]"/>
      <dgm:spPr/>
      <dgm:t>
        <a:bodyPr/>
        <a:lstStyle/>
        <a:p>
          <a:r>
            <a:rPr lang="en-US" dirty="0" smtClean="0"/>
            <a:t>Web Application</a:t>
          </a:r>
          <a:endParaRPr lang="en-US" dirty="0"/>
        </a:p>
      </dgm:t>
    </dgm:pt>
    <dgm:pt modelId="{CECB1A5B-064D-41F6-9C9B-D91BDE8BE507}" type="parTrans" cxnId="{154E0AFC-BAEC-43AD-8A24-43C827466171}">
      <dgm:prSet/>
      <dgm:spPr/>
      <dgm:t>
        <a:bodyPr/>
        <a:lstStyle/>
        <a:p>
          <a:endParaRPr lang="en-US"/>
        </a:p>
      </dgm:t>
    </dgm:pt>
    <dgm:pt modelId="{25F38A76-3584-4771-A49F-003497A0CFE5}" type="sibTrans" cxnId="{154E0AFC-BAEC-43AD-8A24-43C827466171}">
      <dgm:prSet/>
      <dgm:spPr/>
      <dgm:t>
        <a:bodyPr/>
        <a:lstStyle/>
        <a:p>
          <a:endParaRPr lang="en-US"/>
        </a:p>
      </dgm:t>
    </dgm:pt>
    <dgm:pt modelId="{0564361D-D004-4859-B54E-E69D8BD94D37}">
      <dgm:prSet phldrT="[Text]"/>
      <dgm:spPr/>
      <dgm:t>
        <a:bodyPr/>
        <a:lstStyle/>
        <a:p>
          <a:r>
            <a:rPr lang="en-US" dirty="0" smtClean="0"/>
            <a:t>Site Collection</a:t>
          </a:r>
        </a:p>
      </dgm:t>
    </dgm:pt>
    <dgm:pt modelId="{1EBEFC25-7792-4720-8927-A5872DB59CD5}" type="parTrans" cxnId="{7487BC75-B7CD-4E50-BBCB-36C054432047}">
      <dgm:prSet/>
      <dgm:spPr/>
      <dgm:t>
        <a:bodyPr/>
        <a:lstStyle/>
        <a:p>
          <a:endParaRPr lang="en-US"/>
        </a:p>
      </dgm:t>
    </dgm:pt>
    <dgm:pt modelId="{D926F22D-28E4-425F-BA6D-1455F9BC0726}" type="sibTrans" cxnId="{7487BC75-B7CD-4E50-BBCB-36C054432047}">
      <dgm:prSet/>
      <dgm:spPr/>
      <dgm:t>
        <a:bodyPr/>
        <a:lstStyle/>
        <a:p>
          <a:endParaRPr lang="en-US"/>
        </a:p>
      </dgm:t>
    </dgm:pt>
    <dgm:pt modelId="{3FADC93A-137B-4785-9742-7B93A238A7DB}">
      <dgm:prSet phldrT="[Text]"/>
      <dgm:spPr/>
      <dgm:t>
        <a:bodyPr/>
        <a:lstStyle/>
        <a:p>
          <a:r>
            <a:rPr lang="en-US" dirty="0" smtClean="0"/>
            <a:t>Sub Sites</a:t>
          </a:r>
          <a:endParaRPr lang="en-US" dirty="0"/>
        </a:p>
      </dgm:t>
    </dgm:pt>
    <dgm:pt modelId="{7B0DE000-C9E6-4EA0-A2AC-62BFD88CB929}" type="parTrans" cxnId="{F2EA2CEE-0D89-428D-9572-0EE75293D334}">
      <dgm:prSet/>
      <dgm:spPr/>
      <dgm:t>
        <a:bodyPr/>
        <a:lstStyle/>
        <a:p>
          <a:endParaRPr lang="en-US"/>
        </a:p>
      </dgm:t>
    </dgm:pt>
    <dgm:pt modelId="{99E809E3-B33C-4B15-BEFD-F48B2A7E46A0}" type="sibTrans" cxnId="{F2EA2CEE-0D89-428D-9572-0EE75293D334}">
      <dgm:prSet/>
      <dgm:spPr/>
      <dgm:t>
        <a:bodyPr/>
        <a:lstStyle/>
        <a:p>
          <a:endParaRPr lang="en-US"/>
        </a:p>
      </dgm:t>
    </dgm:pt>
    <dgm:pt modelId="{FBDF4FEE-714B-4149-A200-15F3242252F2}">
      <dgm:prSet phldrT="[Text]"/>
      <dgm:spPr/>
      <dgm:t>
        <a:bodyPr/>
        <a:lstStyle/>
        <a:p>
          <a:r>
            <a:rPr lang="en-US" dirty="0" smtClean="0"/>
            <a:t>Sub Sites</a:t>
          </a:r>
          <a:endParaRPr lang="en-US" dirty="0"/>
        </a:p>
      </dgm:t>
    </dgm:pt>
    <dgm:pt modelId="{C93E72B6-6EE8-433E-9CB2-402AF2892C54}" type="parTrans" cxnId="{5FF34BCD-FA28-4261-AF35-DA2AF33A5701}">
      <dgm:prSet/>
      <dgm:spPr/>
      <dgm:t>
        <a:bodyPr/>
        <a:lstStyle/>
        <a:p>
          <a:endParaRPr lang="en-US"/>
        </a:p>
      </dgm:t>
    </dgm:pt>
    <dgm:pt modelId="{2B8960CA-0AFA-4015-86F6-6913185EC70A}" type="sibTrans" cxnId="{5FF34BCD-FA28-4261-AF35-DA2AF33A5701}">
      <dgm:prSet/>
      <dgm:spPr/>
      <dgm:t>
        <a:bodyPr/>
        <a:lstStyle/>
        <a:p>
          <a:endParaRPr lang="en-US"/>
        </a:p>
      </dgm:t>
    </dgm:pt>
    <dgm:pt modelId="{D432F5A5-B93B-47B6-9619-51EE234CD78B}">
      <dgm:prSet phldrT="[Text]"/>
      <dgm:spPr/>
      <dgm:t>
        <a:bodyPr/>
        <a:lstStyle/>
        <a:p>
          <a:r>
            <a:rPr lang="en-US" dirty="0" smtClean="0"/>
            <a:t>Sub Sites</a:t>
          </a:r>
        </a:p>
      </dgm:t>
    </dgm:pt>
    <dgm:pt modelId="{F261B344-B483-4013-8053-92EF5B64DCA3}" type="parTrans" cxnId="{DE23F17C-6D8E-430A-B331-24DDD7008FB8}">
      <dgm:prSet/>
      <dgm:spPr/>
      <dgm:t>
        <a:bodyPr/>
        <a:lstStyle/>
        <a:p>
          <a:endParaRPr lang="en-US"/>
        </a:p>
      </dgm:t>
    </dgm:pt>
    <dgm:pt modelId="{015DD6A4-B046-4731-81D7-6DE28BF832D0}" type="sibTrans" cxnId="{DE23F17C-6D8E-430A-B331-24DDD7008FB8}">
      <dgm:prSet/>
      <dgm:spPr/>
      <dgm:t>
        <a:bodyPr/>
        <a:lstStyle/>
        <a:p>
          <a:endParaRPr lang="en-US"/>
        </a:p>
      </dgm:t>
    </dgm:pt>
    <dgm:pt modelId="{9B0781F6-162A-4AF0-B7A4-6953693F8C01}">
      <dgm:prSet phldrT="[Text]"/>
      <dgm:spPr/>
      <dgm:t>
        <a:bodyPr/>
        <a:lstStyle/>
        <a:p>
          <a:r>
            <a:rPr lang="en-US" dirty="0" smtClean="0"/>
            <a:t>Web Application</a:t>
          </a:r>
          <a:endParaRPr lang="en-US" dirty="0"/>
        </a:p>
      </dgm:t>
    </dgm:pt>
    <dgm:pt modelId="{B009E8D8-CC41-4F3B-A9C3-41F9651E9E4D}" type="parTrans" cxnId="{3735C87D-3E72-49E8-B2D7-C8AD93CCE700}">
      <dgm:prSet/>
      <dgm:spPr/>
      <dgm:t>
        <a:bodyPr/>
        <a:lstStyle/>
        <a:p>
          <a:endParaRPr lang="en-US"/>
        </a:p>
      </dgm:t>
    </dgm:pt>
    <dgm:pt modelId="{C5E2BFB1-A75B-43F6-B6BB-CE60FC9DC175}" type="sibTrans" cxnId="{3735C87D-3E72-49E8-B2D7-C8AD93CCE700}">
      <dgm:prSet/>
      <dgm:spPr/>
      <dgm:t>
        <a:bodyPr/>
        <a:lstStyle/>
        <a:p>
          <a:endParaRPr lang="en-US"/>
        </a:p>
      </dgm:t>
    </dgm:pt>
    <dgm:pt modelId="{D2064425-B0C8-422E-B34C-5D51C03458BC}">
      <dgm:prSet phldrT="[Text]"/>
      <dgm:spPr/>
      <dgm:t>
        <a:bodyPr/>
        <a:lstStyle/>
        <a:p>
          <a:r>
            <a:rPr lang="en-US" dirty="0" smtClean="0"/>
            <a:t>Site Collection</a:t>
          </a:r>
          <a:endParaRPr lang="en-US" dirty="0"/>
        </a:p>
      </dgm:t>
    </dgm:pt>
    <dgm:pt modelId="{05FA38DC-48A8-4764-B7B0-2081BC27CEC8}" type="parTrans" cxnId="{E6086494-E220-4D11-9BE6-2177A03C15AD}">
      <dgm:prSet/>
      <dgm:spPr/>
      <dgm:t>
        <a:bodyPr/>
        <a:lstStyle/>
        <a:p>
          <a:endParaRPr lang="en-US"/>
        </a:p>
      </dgm:t>
    </dgm:pt>
    <dgm:pt modelId="{8484BC73-2396-4095-A100-9F6C651ED654}" type="sibTrans" cxnId="{E6086494-E220-4D11-9BE6-2177A03C15AD}">
      <dgm:prSet/>
      <dgm:spPr/>
      <dgm:t>
        <a:bodyPr/>
        <a:lstStyle/>
        <a:p>
          <a:endParaRPr lang="en-US"/>
        </a:p>
      </dgm:t>
    </dgm:pt>
    <dgm:pt modelId="{5DA6FCD3-812E-4B41-BFF1-91BF66B88FD3}">
      <dgm:prSet phldrT="[Text]"/>
      <dgm:spPr/>
      <dgm:t>
        <a:bodyPr/>
        <a:lstStyle/>
        <a:p>
          <a:r>
            <a:rPr lang="en-US" dirty="0" smtClean="0"/>
            <a:t>Sub Sites</a:t>
          </a:r>
          <a:endParaRPr lang="en-US" dirty="0"/>
        </a:p>
      </dgm:t>
    </dgm:pt>
    <dgm:pt modelId="{3A31D8E9-E06F-4899-88F1-DD491B2B1EF9}" type="parTrans" cxnId="{BCDB7700-B62F-4F40-B23A-965866FC4D37}">
      <dgm:prSet/>
      <dgm:spPr/>
      <dgm:t>
        <a:bodyPr/>
        <a:lstStyle/>
        <a:p>
          <a:endParaRPr lang="en-US"/>
        </a:p>
      </dgm:t>
    </dgm:pt>
    <dgm:pt modelId="{C6B66C88-D6A6-4870-A41F-1454A78F6D8A}" type="sibTrans" cxnId="{BCDB7700-B62F-4F40-B23A-965866FC4D37}">
      <dgm:prSet/>
      <dgm:spPr/>
      <dgm:t>
        <a:bodyPr/>
        <a:lstStyle/>
        <a:p>
          <a:endParaRPr lang="en-US"/>
        </a:p>
      </dgm:t>
    </dgm:pt>
    <dgm:pt modelId="{FED8A7C7-D158-430C-B0FE-82E03F0B61E7}" type="pres">
      <dgm:prSet presAssocID="{B81CF05D-0CC3-43CB-8EEB-BBB7A2901F47}" presName="diagram" presStyleCnt="0">
        <dgm:presLayoutVars>
          <dgm:chPref val="1"/>
          <dgm:dir/>
          <dgm:animOne val="branch"/>
          <dgm:animLvl val="lvl"/>
          <dgm:resizeHandles/>
        </dgm:presLayoutVars>
      </dgm:prSet>
      <dgm:spPr/>
      <dgm:t>
        <a:bodyPr/>
        <a:lstStyle/>
        <a:p>
          <a:endParaRPr lang="en-US"/>
        </a:p>
      </dgm:t>
    </dgm:pt>
    <dgm:pt modelId="{498007AD-39CA-45AD-9382-2CDB8E938553}" type="pres">
      <dgm:prSet presAssocID="{8A8DEC8B-66A8-42CF-A672-B8D756EE1EF8}" presName="root" presStyleCnt="0"/>
      <dgm:spPr/>
    </dgm:pt>
    <dgm:pt modelId="{4B3D9B07-AB39-4025-A9BD-042BFD4A2105}" type="pres">
      <dgm:prSet presAssocID="{8A8DEC8B-66A8-42CF-A672-B8D756EE1EF8}" presName="rootComposite" presStyleCnt="0"/>
      <dgm:spPr/>
    </dgm:pt>
    <dgm:pt modelId="{928324C0-CE96-4C69-A0E2-31A017E4D721}" type="pres">
      <dgm:prSet presAssocID="{8A8DEC8B-66A8-42CF-A672-B8D756EE1EF8}" presName="rootText" presStyleLbl="node1" presStyleIdx="0" presStyleCnt="3" custLinFactNeighborX="-37660" custLinFactNeighborY="-132"/>
      <dgm:spPr/>
      <dgm:t>
        <a:bodyPr/>
        <a:lstStyle/>
        <a:p>
          <a:endParaRPr lang="en-US"/>
        </a:p>
      </dgm:t>
    </dgm:pt>
    <dgm:pt modelId="{D13AAA0D-7CAC-4B41-A124-12D5F0876CBB}" type="pres">
      <dgm:prSet presAssocID="{8A8DEC8B-66A8-42CF-A672-B8D756EE1EF8}" presName="rootConnector" presStyleLbl="node1" presStyleIdx="0" presStyleCnt="3"/>
      <dgm:spPr/>
      <dgm:t>
        <a:bodyPr/>
        <a:lstStyle/>
        <a:p>
          <a:endParaRPr lang="en-US"/>
        </a:p>
      </dgm:t>
    </dgm:pt>
    <dgm:pt modelId="{94C36631-DB5B-4FF7-A47A-C674728D5A9E}" type="pres">
      <dgm:prSet presAssocID="{8A8DEC8B-66A8-42CF-A672-B8D756EE1EF8}" presName="childShape" presStyleCnt="0"/>
      <dgm:spPr/>
    </dgm:pt>
    <dgm:pt modelId="{09E9D7BE-D267-43F5-84F0-486CF9AF5E8A}" type="pres">
      <dgm:prSet presAssocID="{893CDBB6-4512-4383-AFF4-832CA6EE6B14}" presName="Name13" presStyleLbl="parChTrans1D2" presStyleIdx="0" presStyleCnt="4"/>
      <dgm:spPr/>
      <dgm:t>
        <a:bodyPr/>
        <a:lstStyle/>
        <a:p>
          <a:endParaRPr lang="en-US"/>
        </a:p>
      </dgm:t>
    </dgm:pt>
    <dgm:pt modelId="{7B86F8C7-2175-4E80-B18E-F6746C2B4F44}" type="pres">
      <dgm:prSet presAssocID="{633ADAB7-0282-4238-936B-A4D2F281AC28}" presName="childText" presStyleLbl="bgAcc1" presStyleIdx="0" presStyleCnt="4" custLinFactNeighborX="-47076" custLinFactNeighborY="-132">
        <dgm:presLayoutVars>
          <dgm:bulletEnabled val="1"/>
        </dgm:presLayoutVars>
      </dgm:prSet>
      <dgm:spPr/>
      <dgm:t>
        <a:bodyPr/>
        <a:lstStyle/>
        <a:p>
          <a:endParaRPr lang="en-US"/>
        </a:p>
      </dgm:t>
    </dgm:pt>
    <dgm:pt modelId="{03FE4846-7888-4727-8B83-99CD0CF66900}" type="pres">
      <dgm:prSet presAssocID="{16ADFD2B-446B-4505-9A65-9558FE7A402B}" presName="Name13" presStyleLbl="parChTrans1D2" presStyleIdx="1" presStyleCnt="4"/>
      <dgm:spPr/>
      <dgm:t>
        <a:bodyPr/>
        <a:lstStyle/>
        <a:p>
          <a:endParaRPr lang="en-US"/>
        </a:p>
      </dgm:t>
    </dgm:pt>
    <dgm:pt modelId="{EBE7FB0D-8304-49F6-A3E7-59BD77B39C94}" type="pres">
      <dgm:prSet presAssocID="{570A6263-02D8-4E98-9997-4F5711F8E309}" presName="childText" presStyleLbl="bgAcc1" presStyleIdx="1" presStyleCnt="4" custLinFactNeighborX="-47076" custLinFactNeighborY="-132">
        <dgm:presLayoutVars>
          <dgm:bulletEnabled val="1"/>
        </dgm:presLayoutVars>
      </dgm:prSet>
      <dgm:spPr/>
      <dgm:t>
        <a:bodyPr/>
        <a:lstStyle/>
        <a:p>
          <a:endParaRPr lang="en-US"/>
        </a:p>
      </dgm:t>
    </dgm:pt>
    <dgm:pt modelId="{D3196552-D07E-4496-AE6C-5BC4F6A659EF}" type="pres">
      <dgm:prSet presAssocID="{39D15CD9-AD23-41B6-B3F4-6BE5354B6A9A}" presName="root" presStyleCnt="0"/>
      <dgm:spPr/>
    </dgm:pt>
    <dgm:pt modelId="{2C73B921-0ADE-4EC7-AC7E-8F15BBFC8C04}" type="pres">
      <dgm:prSet presAssocID="{39D15CD9-AD23-41B6-B3F4-6BE5354B6A9A}" presName="rootComposite" presStyleCnt="0"/>
      <dgm:spPr/>
    </dgm:pt>
    <dgm:pt modelId="{CB4AA3C4-BF87-493A-A9E8-97C069C5A60E}" type="pres">
      <dgm:prSet presAssocID="{39D15CD9-AD23-41B6-B3F4-6BE5354B6A9A}" presName="rootText" presStyleLbl="node1" presStyleIdx="1" presStyleCnt="3" custLinFactNeighborX="-46755" custLinFactNeighborY="-226"/>
      <dgm:spPr/>
      <dgm:t>
        <a:bodyPr/>
        <a:lstStyle/>
        <a:p>
          <a:endParaRPr lang="en-US"/>
        </a:p>
      </dgm:t>
    </dgm:pt>
    <dgm:pt modelId="{80983A23-860D-43E9-A957-731A3AEABB64}" type="pres">
      <dgm:prSet presAssocID="{39D15CD9-AD23-41B6-B3F4-6BE5354B6A9A}" presName="rootConnector" presStyleLbl="node1" presStyleIdx="1" presStyleCnt="3"/>
      <dgm:spPr/>
      <dgm:t>
        <a:bodyPr/>
        <a:lstStyle/>
        <a:p>
          <a:endParaRPr lang="en-US"/>
        </a:p>
      </dgm:t>
    </dgm:pt>
    <dgm:pt modelId="{F8A2AAC6-3D95-421A-B954-0CC3C55C234D}" type="pres">
      <dgm:prSet presAssocID="{39D15CD9-AD23-41B6-B3F4-6BE5354B6A9A}" presName="childShape" presStyleCnt="0"/>
      <dgm:spPr/>
    </dgm:pt>
    <dgm:pt modelId="{8D6D672D-91AA-4BFD-842A-38CA627B6336}" type="pres">
      <dgm:prSet presAssocID="{1EBEFC25-7792-4720-8927-A5872DB59CD5}" presName="Name13" presStyleLbl="parChTrans1D2" presStyleIdx="2" presStyleCnt="4"/>
      <dgm:spPr/>
      <dgm:t>
        <a:bodyPr/>
        <a:lstStyle/>
        <a:p>
          <a:endParaRPr lang="en-US"/>
        </a:p>
      </dgm:t>
    </dgm:pt>
    <dgm:pt modelId="{24529C75-1F23-4A86-B8C6-0D7EE1AC4D55}" type="pres">
      <dgm:prSet presAssocID="{0564361D-D004-4859-B54E-E69D8BD94D37}" presName="childText" presStyleLbl="bgAcc1" presStyleIdx="2" presStyleCnt="4" custLinFactNeighborX="-58444" custLinFactNeighborY="-226">
        <dgm:presLayoutVars>
          <dgm:bulletEnabled val="1"/>
        </dgm:presLayoutVars>
      </dgm:prSet>
      <dgm:spPr/>
      <dgm:t>
        <a:bodyPr/>
        <a:lstStyle/>
        <a:p>
          <a:endParaRPr lang="en-US"/>
        </a:p>
      </dgm:t>
    </dgm:pt>
    <dgm:pt modelId="{C9A88278-B6AA-40D6-AE79-2E4512C7369F}" type="pres">
      <dgm:prSet presAssocID="{9B0781F6-162A-4AF0-B7A4-6953693F8C01}" presName="root" presStyleCnt="0"/>
      <dgm:spPr/>
    </dgm:pt>
    <dgm:pt modelId="{0FFDC78A-34F8-49E4-A404-3B25AB795C77}" type="pres">
      <dgm:prSet presAssocID="{9B0781F6-162A-4AF0-B7A4-6953693F8C01}" presName="rootComposite" presStyleCnt="0"/>
      <dgm:spPr/>
    </dgm:pt>
    <dgm:pt modelId="{C832CC62-3FB6-4C04-BFD7-F628EF0700FC}" type="pres">
      <dgm:prSet presAssocID="{9B0781F6-162A-4AF0-B7A4-6953693F8C01}" presName="rootText" presStyleLbl="node1" presStyleIdx="2" presStyleCnt="3" custLinFactNeighborX="-20792" custLinFactNeighborY="-132"/>
      <dgm:spPr/>
      <dgm:t>
        <a:bodyPr/>
        <a:lstStyle/>
        <a:p>
          <a:endParaRPr lang="en-US"/>
        </a:p>
      </dgm:t>
    </dgm:pt>
    <dgm:pt modelId="{509FF581-A489-4FEF-9ACA-0B78493E475F}" type="pres">
      <dgm:prSet presAssocID="{9B0781F6-162A-4AF0-B7A4-6953693F8C01}" presName="rootConnector" presStyleLbl="node1" presStyleIdx="2" presStyleCnt="3"/>
      <dgm:spPr/>
      <dgm:t>
        <a:bodyPr/>
        <a:lstStyle/>
        <a:p>
          <a:endParaRPr lang="en-US"/>
        </a:p>
      </dgm:t>
    </dgm:pt>
    <dgm:pt modelId="{0E18FD9C-44C1-4160-83AA-BFD139BEE06C}" type="pres">
      <dgm:prSet presAssocID="{9B0781F6-162A-4AF0-B7A4-6953693F8C01}" presName="childShape" presStyleCnt="0"/>
      <dgm:spPr/>
    </dgm:pt>
    <dgm:pt modelId="{95737687-1211-4DC4-8CBA-CAB5E52E3F54}" type="pres">
      <dgm:prSet presAssocID="{05FA38DC-48A8-4764-B7B0-2081BC27CEC8}" presName="Name13" presStyleLbl="parChTrans1D2" presStyleIdx="3" presStyleCnt="4"/>
      <dgm:spPr/>
      <dgm:t>
        <a:bodyPr/>
        <a:lstStyle/>
        <a:p>
          <a:endParaRPr lang="en-US"/>
        </a:p>
      </dgm:t>
    </dgm:pt>
    <dgm:pt modelId="{9DEE54A3-4456-4926-83F8-152D38E57ECA}" type="pres">
      <dgm:prSet presAssocID="{D2064425-B0C8-422E-B34C-5D51C03458BC}" presName="childText" presStyleLbl="bgAcc1" presStyleIdx="3" presStyleCnt="4" custLinFactNeighborX="-25991" custLinFactNeighborY="-132">
        <dgm:presLayoutVars>
          <dgm:bulletEnabled val="1"/>
        </dgm:presLayoutVars>
      </dgm:prSet>
      <dgm:spPr/>
      <dgm:t>
        <a:bodyPr/>
        <a:lstStyle/>
        <a:p>
          <a:endParaRPr lang="en-US"/>
        </a:p>
      </dgm:t>
    </dgm:pt>
  </dgm:ptLst>
  <dgm:cxnLst>
    <dgm:cxn modelId="{D4890141-4D1A-4690-B719-70CA732EC816}" type="presOf" srcId="{D2064425-B0C8-422E-B34C-5D51C03458BC}" destId="{9DEE54A3-4456-4926-83F8-152D38E57ECA}" srcOrd="0" destOrd="0" presId="urn:microsoft.com/office/officeart/2005/8/layout/hierarchy3"/>
    <dgm:cxn modelId="{7233B0B2-53FC-4946-992C-097C648C9EA7}" type="presOf" srcId="{39D15CD9-AD23-41B6-B3F4-6BE5354B6A9A}" destId="{CB4AA3C4-BF87-493A-A9E8-97C069C5A60E}" srcOrd="0" destOrd="0" presId="urn:microsoft.com/office/officeart/2005/8/layout/hierarchy3"/>
    <dgm:cxn modelId="{E6086494-E220-4D11-9BE6-2177A03C15AD}" srcId="{9B0781F6-162A-4AF0-B7A4-6953693F8C01}" destId="{D2064425-B0C8-422E-B34C-5D51C03458BC}" srcOrd="0" destOrd="0" parTransId="{05FA38DC-48A8-4764-B7B0-2081BC27CEC8}" sibTransId="{8484BC73-2396-4095-A100-9F6C651ED654}"/>
    <dgm:cxn modelId="{89629D49-9A93-4834-82C1-29683A9EA7DB}" type="presOf" srcId="{5DA6FCD3-812E-4B41-BFF1-91BF66B88FD3}" destId="{9DEE54A3-4456-4926-83F8-152D38E57ECA}" srcOrd="0" destOrd="1" presId="urn:microsoft.com/office/officeart/2005/8/layout/hierarchy3"/>
    <dgm:cxn modelId="{B8652054-A14B-4150-91CB-2F569699B66A}" type="presOf" srcId="{B81CF05D-0CC3-43CB-8EEB-BBB7A2901F47}" destId="{FED8A7C7-D158-430C-B0FE-82E03F0B61E7}" srcOrd="0" destOrd="0" presId="urn:microsoft.com/office/officeart/2005/8/layout/hierarchy3"/>
    <dgm:cxn modelId="{73785898-3B1A-460E-9CB3-BC3E9A1F4290}" type="presOf" srcId="{05FA38DC-48A8-4764-B7B0-2081BC27CEC8}" destId="{95737687-1211-4DC4-8CBA-CAB5E52E3F54}" srcOrd="0" destOrd="0" presId="urn:microsoft.com/office/officeart/2005/8/layout/hierarchy3"/>
    <dgm:cxn modelId="{678B0964-45F8-4D69-87FE-C605F26938B2}" srcId="{8A8DEC8B-66A8-42CF-A672-B8D756EE1EF8}" destId="{570A6263-02D8-4E98-9997-4F5711F8E309}" srcOrd="1" destOrd="0" parTransId="{16ADFD2B-446B-4505-9A65-9558FE7A402B}" sibTransId="{22568EA8-89A2-44B3-940A-0CF865F9415D}"/>
    <dgm:cxn modelId="{E368F043-F3FD-4694-8F74-4636C463815B}" type="presOf" srcId="{39D15CD9-AD23-41B6-B3F4-6BE5354B6A9A}" destId="{80983A23-860D-43E9-A957-731A3AEABB64}" srcOrd="1" destOrd="0" presId="urn:microsoft.com/office/officeart/2005/8/layout/hierarchy3"/>
    <dgm:cxn modelId="{DC2712C7-4ABD-4660-BA76-4EE6E0DBFC51}" type="presOf" srcId="{633ADAB7-0282-4238-936B-A4D2F281AC28}" destId="{7B86F8C7-2175-4E80-B18E-F6746C2B4F44}" srcOrd="0" destOrd="0" presId="urn:microsoft.com/office/officeart/2005/8/layout/hierarchy3"/>
    <dgm:cxn modelId="{FADD8479-1F42-488B-B9DD-4DEF41A2C420}" type="presOf" srcId="{16ADFD2B-446B-4505-9A65-9558FE7A402B}" destId="{03FE4846-7888-4727-8B83-99CD0CF66900}" srcOrd="0" destOrd="0" presId="urn:microsoft.com/office/officeart/2005/8/layout/hierarchy3"/>
    <dgm:cxn modelId="{467A86C6-6360-4383-9226-B1F6302A5450}" srcId="{8A8DEC8B-66A8-42CF-A672-B8D756EE1EF8}" destId="{633ADAB7-0282-4238-936B-A4D2F281AC28}" srcOrd="0" destOrd="0" parTransId="{893CDBB6-4512-4383-AFF4-832CA6EE6B14}" sibTransId="{C277D6A2-5B0C-420E-AD2C-E072DC6ACCC1}"/>
    <dgm:cxn modelId="{AE136D5A-8703-4917-9CA0-9FCEC9DCC9E0}" type="presOf" srcId="{570A6263-02D8-4E98-9997-4F5711F8E309}" destId="{EBE7FB0D-8304-49F6-A3E7-59BD77B39C94}" srcOrd="0" destOrd="0" presId="urn:microsoft.com/office/officeart/2005/8/layout/hierarchy3"/>
    <dgm:cxn modelId="{28DD05DF-C5C7-47B1-973B-60169C386EB0}" srcId="{B81CF05D-0CC3-43CB-8EEB-BBB7A2901F47}" destId="{8A8DEC8B-66A8-42CF-A672-B8D756EE1EF8}" srcOrd="0" destOrd="0" parTransId="{90B9118F-F2FA-4F2B-8304-F66DFFA03A28}" sibTransId="{849EEC37-5D1D-44A2-919B-685060BFC260}"/>
    <dgm:cxn modelId="{1E6BE614-DD23-446B-9E89-B013D8A1D5EA}" type="presOf" srcId="{9B0781F6-162A-4AF0-B7A4-6953693F8C01}" destId="{509FF581-A489-4FEF-9ACA-0B78493E475F}" srcOrd="1" destOrd="0" presId="urn:microsoft.com/office/officeart/2005/8/layout/hierarchy3"/>
    <dgm:cxn modelId="{9FC808D4-57CF-43DD-A70C-4ECA4CC4BBEF}" type="presOf" srcId="{8A8DEC8B-66A8-42CF-A672-B8D756EE1EF8}" destId="{928324C0-CE96-4C69-A0E2-31A017E4D721}" srcOrd="0" destOrd="0" presId="urn:microsoft.com/office/officeart/2005/8/layout/hierarchy3"/>
    <dgm:cxn modelId="{7AE78F9D-FACC-4B85-804D-40887555D58C}" type="presOf" srcId="{1EBEFC25-7792-4720-8927-A5872DB59CD5}" destId="{8D6D672D-91AA-4BFD-842A-38CA627B6336}" srcOrd="0" destOrd="0" presId="urn:microsoft.com/office/officeart/2005/8/layout/hierarchy3"/>
    <dgm:cxn modelId="{BCDB7700-B62F-4F40-B23A-965866FC4D37}" srcId="{D2064425-B0C8-422E-B34C-5D51C03458BC}" destId="{5DA6FCD3-812E-4B41-BFF1-91BF66B88FD3}" srcOrd="0" destOrd="0" parTransId="{3A31D8E9-E06F-4899-88F1-DD491B2B1EF9}" sibTransId="{C6B66C88-D6A6-4870-A41F-1454A78F6D8A}"/>
    <dgm:cxn modelId="{4676C1DD-1BDF-4C8E-9945-B09A0444F092}" type="presOf" srcId="{3FADC93A-137B-4785-9742-7B93A238A7DB}" destId="{24529C75-1F23-4A86-B8C6-0D7EE1AC4D55}" srcOrd="0" destOrd="1" presId="urn:microsoft.com/office/officeart/2005/8/layout/hierarchy3"/>
    <dgm:cxn modelId="{5FF34BCD-FA28-4261-AF35-DA2AF33A5701}" srcId="{633ADAB7-0282-4238-936B-A4D2F281AC28}" destId="{FBDF4FEE-714B-4149-A200-15F3242252F2}" srcOrd="0" destOrd="0" parTransId="{C93E72B6-6EE8-433E-9CB2-402AF2892C54}" sibTransId="{2B8960CA-0AFA-4015-86F6-6913185EC70A}"/>
    <dgm:cxn modelId="{E39983C8-E8F3-45A1-B2E8-42B6AEAA6292}" type="presOf" srcId="{D432F5A5-B93B-47B6-9619-51EE234CD78B}" destId="{EBE7FB0D-8304-49F6-A3E7-59BD77B39C94}" srcOrd="0" destOrd="1" presId="urn:microsoft.com/office/officeart/2005/8/layout/hierarchy3"/>
    <dgm:cxn modelId="{6BE65A92-5A19-4B0F-B354-E881EA6C3A13}" type="presOf" srcId="{893CDBB6-4512-4383-AFF4-832CA6EE6B14}" destId="{09E9D7BE-D267-43F5-84F0-486CF9AF5E8A}" srcOrd="0" destOrd="0" presId="urn:microsoft.com/office/officeart/2005/8/layout/hierarchy3"/>
    <dgm:cxn modelId="{DE23F17C-6D8E-430A-B331-24DDD7008FB8}" srcId="{570A6263-02D8-4E98-9997-4F5711F8E309}" destId="{D432F5A5-B93B-47B6-9619-51EE234CD78B}" srcOrd="0" destOrd="0" parTransId="{F261B344-B483-4013-8053-92EF5B64DCA3}" sibTransId="{015DD6A4-B046-4731-81D7-6DE28BF832D0}"/>
    <dgm:cxn modelId="{A574CB26-E69A-4DC5-AFFF-245D723F5B80}" type="presOf" srcId="{8A8DEC8B-66A8-42CF-A672-B8D756EE1EF8}" destId="{D13AAA0D-7CAC-4B41-A124-12D5F0876CBB}" srcOrd="1" destOrd="0" presId="urn:microsoft.com/office/officeart/2005/8/layout/hierarchy3"/>
    <dgm:cxn modelId="{7487BC75-B7CD-4E50-BBCB-36C054432047}" srcId="{39D15CD9-AD23-41B6-B3F4-6BE5354B6A9A}" destId="{0564361D-D004-4859-B54E-E69D8BD94D37}" srcOrd="0" destOrd="0" parTransId="{1EBEFC25-7792-4720-8927-A5872DB59CD5}" sibTransId="{D926F22D-28E4-425F-BA6D-1455F9BC0726}"/>
    <dgm:cxn modelId="{E77F194E-5473-48FF-8BF1-B75B23B1AAB2}" type="presOf" srcId="{9B0781F6-162A-4AF0-B7A4-6953693F8C01}" destId="{C832CC62-3FB6-4C04-BFD7-F628EF0700FC}" srcOrd="0" destOrd="0" presId="urn:microsoft.com/office/officeart/2005/8/layout/hierarchy3"/>
    <dgm:cxn modelId="{3735C87D-3E72-49E8-B2D7-C8AD93CCE700}" srcId="{B81CF05D-0CC3-43CB-8EEB-BBB7A2901F47}" destId="{9B0781F6-162A-4AF0-B7A4-6953693F8C01}" srcOrd="2" destOrd="0" parTransId="{B009E8D8-CC41-4F3B-A9C3-41F9651E9E4D}" sibTransId="{C5E2BFB1-A75B-43F6-B6BB-CE60FC9DC175}"/>
    <dgm:cxn modelId="{F8382B96-D3FB-4417-A6EB-BC1C6B0CB20C}" type="presOf" srcId="{0564361D-D004-4859-B54E-E69D8BD94D37}" destId="{24529C75-1F23-4A86-B8C6-0D7EE1AC4D55}" srcOrd="0" destOrd="0" presId="urn:microsoft.com/office/officeart/2005/8/layout/hierarchy3"/>
    <dgm:cxn modelId="{154E0AFC-BAEC-43AD-8A24-43C827466171}" srcId="{B81CF05D-0CC3-43CB-8EEB-BBB7A2901F47}" destId="{39D15CD9-AD23-41B6-B3F4-6BE5354B6A9A}" srcOrd="1" destOrd="0" parTransId="{CECB1A5B-064D-41F6-9C9B-D91BDE8BE507}" sibTransId="{25F38A76-3584-4771-A49F-003497A0CFE5}"/>
    <dgm:cxn modelId="{F2EA2CEE-0D89-428D-9572-0EE75293D334}" srcId="{0564361D-D004-4859-B54E-E69D8BD94D37}" destId="{3FADC93A-137B-4785-9742-7B93A238A7DB}" srcOrd="0" destOrd="0" parTransId="{7B0DE000-C9E6-4EA0-A2AC-62BFD88CB929}" sibTransId="{99E809E3-B33C-4B15-BEFD-F48B2A7E46A0}"/>
    <dgm:cxn modelId="{2188E0CB-A7DC-41F9-983C-AA564AC1DCEC}" type="presOf" srcId="{FBDF4FEE-714B-4149-A200-15F3242252F2}" destId="{7B86F8C7-2175-4E80-B18E-F6746C2B4F44}" srcOrd="0" destOrd="1" presId="urn:microsoft.com/office/officeart/2005/8/layout/hierarchy3"/>
    <dgm:cxn modelId="{9B8192C5-4A06-4A6C-8941-5F0F6E70C1FB}" type="presParOf" srcId="{FED8A7C7-D158-430C-B0FE-82E03F0B61E7}" destId="{498007AD-39CA-45AD-9382-2CDB8E938553}" srcOrd="0" destOrd="0" presId="urn:microsoft.com/office/officeart/2005/8/layout/hierarchy3"/>
    <dgm:cxn modelId="{43818714-D8C1-4C87-87BD-2415A08C905F}" type="presParOf" srcId="{498007AD-39CA-45AD-9382-2CDB8E938553}" destId="{4B3D9B07-AB39-4025-A9BD-042BFD4A2105}" srcOrd="0" destOrd="0" presId="urn:microsoft.com/office/officeart/2005/8/layout/hierarchy3"/>
    <dgm:cxn modelId="{8E81C0DB-6222-4ACE-9E20-8C8DA7C7328B}" type="presParOf" srcId="{4B3D9B07-AB39-4025-A9BD-042BFD4A2105}" destId="{928324C0-CE96-4C69-A0E2-31A017E4D721}" srcOrd="0" destOrd="0" presId="urn:microsoft.com/office/officeart/2005/8/layout/hierarchy3"/>
    <dgm:cxn modelId="{3BF03951-32BF-425C-8017-0646DAF2BE30}" type="presParOf" srcId="{4B3D9B07-AB39-4025-A9BD-042BFD4A2105}" destId="{D13AAA0D-7CAC-4B41-A124-12D5F0876CBB}" srcOrd="1" destOrd="0" presId="urn:microsoft.com/office/officeart/2005/8/layout/hierarchy3"/>
    <dgm:cxn modelId="{3AD8ED7F-D6AF-4F6C-B5BB-C6276BD62F47}" type="presParOf" srcId="{498007AD-39CA-45AD-9382-2CDB8E938553}" destId="{94C36631-DB5B-4FF7-A47A-C674728D5A9E}" srcOrd="1" destOrd="0" presId="urn:microsoft.com/office/officeart/2005/8/layout/hierarchy3"/>
    <dgm:cxn modelId="{D323193B-B138-4D92-B27D-901DFE0DB8DC}" type="presParOf" srcId="{94C36631-DB5B-4FF7-A47A-C674728D5A9E}" destId="{09E9D7BE-D267-43F5-84F0-486CF9AF5E8A}" srcOrd="0" destOrd="0" presId="urn:microsoft.com/office/officeart/2005/8/layout/hierarchy3"/>
    <dgm:cxn modelId="{A9AB9C4C-48BB-4F05-A09D-AA1B86FBC40E}" type="presParOf" srcId="{94C36631-DB5B-4FF7-A47A-C674728D5A9E}" destId="{7B86F8C7-2175-4E80-B18E-F6746C2B4F44}" srcOrd="1" destOrd="0" presId="urn:microsoft.com/office/officeart/2005/8/layout/hierarchy3"/>
    <dgm:cxn modelId="{7B1D8ED1-564A-456F-8398-E671B143A3B5}" type="presParOf" srcId="{94C36631-DB5B-4FF7-A47A-C674728D5A9E}" destId="{03FE4846-7888-4727-8B83-99CD0CF66900}" srcOrd="2" destOrd="0" presId="urn:microsoft.com/office/officeart/2005/8/layout/hierarchy3"/>
    <dgm:cxn modelId="{BD33CBCF-9703-49A8-A4DE-CDCBE01E71B4}" type="presParOf" srcId="{94C36631-DB5B-4FF7-A47A-C674728D5A9E}" destId="{EBE7FB0D-8304-49F6-A3E7-59BD77B39C94}" srcOrd="3" destOrd="0" presId="urn:microsoft.com/office/officeart/2005/8/layout/hierarchy3"/>
    <dgm:cxn modelId="{34588CB5-4AB7-4CB8-A5D1-412B6CC6186C}" type="presParOf" srcId="{FED8A7C7-D158-430C-B0FE-82E03F0B61E7}" destId="{D3196552-D07E-4496-AE6C-5BC4F6A659EF}" srcOrd="1" destOrd="0" presId="urn:microsoft.com/office/officeart/2005/8/layout/hierarchy3"/>
    <dgm:cxn modelId="{9CDA9766-8667-4370-B0D9-0649E5127160}" type="presParOf" srcId="{D3196552-D07E-4496-AE6C-5BC4F6A659EF}" destId="{2C73B921-0ADE-4EC7-AC7E-8F15BBFC8C04}" srcOrd="0" destOrd="0" presId="urn:microsoft.com/office/officeart/2005/8/layout/hierarchy3"/>
    <dgm:cxn modelId="{3FC3748F-94DE-4D1F-A99F-D572FFDE3B8F}" type="presParOf" srcId="{2C73B921-0ADE-4EC7-AC7E-8F15BBFC8C04}" destId="{CB4AA3C4-BF87-493A-A9E8-97C069C5A60E}" srcOrd="0" destOrd="0" presId="urn:microsoft.com/office/officeart/2005/8/layout/hierarchy3"/>
    <dgm:cxn modelId="{7EFA7332-4441-4199-B9FB-E4965A3A8C06}" type="presParOf" srcId="{2C73B921-0ADE-4EC7-AC7E-8F15BBFC8C04}" destId="{80983A23-860D-43E9-A957-731A3AEABB64}" srcOrd="1" destOrd="0" presId="urn:microsoft.com/office/officeart/2005/8/layout/hierarchy3"/>
    <dgm:cxn modelId="{47C51BC5-A528-4536-951F-EE073EC20BBC}" type="presParOf" srcId="{D3196552-D07E-4496-AE6C-5BC4F6A659EF}" destId="{F8A2AAC6-3D95-421A-B954-0CC3C55C234D}" srcOrd="1" destOrd="0" presId="urn:microsoft.com/office/officeart/2005/8/layout/hierarchy3"/>
    <dgm:cxn modelId="{5245FD98-4C57-48B1-BEC8-B34043DD2BEF}" type="presParOf" srcId="{F8A2AAC6-3D95-421A-B954-0CC3C55C234D}" destId="{8D6D672D-91AA-4BFD-842A-38CA627B6336}" srcOrd="0" destOrd="0" presId="urn:microsoft.com/office/officeart/2005/8/layout/hierarchy3"/>
    <dgm:cxn modelId="{98ED3DE7-496F-451F-B962-7674C1E94785}" type="presParOf" srcId="{F8A2AAC6-3D95-421A-B954-0CC3C55C234D}" destId="{24529C75-1F23-4A86-B8C6-0D7EE1AC4D55}" srcOrd="1" destOrd="0" presId="urn:microsoft.com/office/officeart/2005/8/layout/hierarchy3"/>
    <dgm:cxn modelId="{919F0D1A-303E-4A2A-BCA2-E568CB56EDA6}" type="presParOf" srcId="{FED8A7C7-D158-430C-B0FE-82E03F0B61E7}" destId="{C9A88278-B6AA-40D6-AE79-2E4512C7369F}" srcOrd="2" destOrd="0" presId="urn:microsoft.com/office/officeart/2005/8/layout/hierarchy3"/>
    <dgm:cxn modelId="{C01344D9-D494-45E9-BA09-8B9AD73D2384}" type="presParOf" srcId="{C9A88278-B6AA-40D6-AE79-2E4512C7369F}" destId="{0FFDC78A-34F8-49E4-A404-3B25AB795C77}" srcOrd="0" destOrd="0" presId="urn:microsoft.com/office/officeart/2005/8/layout/hierarchy3"/>
    <dgm:cxn modelId="{C85F4007-DF3B-4705-9859-22D18F809EDA}" type="presParOf" srcId="{0FFDC78A-34F8-49E4-A404-3B25AB795C77}" destId="{C832CC62-3FB6-4C04-BFD7-F628EF0700FC}" srcOrd="0" destOrd="0" presId="urn:microsoft.com/office/officeart/2005/8/layout/hierarchy3"/>
    <dgm:cxn modelId="{8518CE2D-30A9-433B-8842-7A2A81FA9960}" type="presParOf" srcId="{0FFDC78A-34F8-49E4-A404-3B25AB795C77}" destId="{509FF581-A489-4FEF-9ACA-0B78493E475F}" srcOrd="1" destOrd="0" presId="urn:microsoft.com/office/officeart/2005/8/layout/hierarchy3"/>
    <dgm:cxn modelId="{5E5E49E8-CE17-4BAF-A319-8CCDFE25EADF}" type="presParOf" srcId="{C9A88278-B6AA-40D6-AE79-2E4512C7369F}" destId="{0E18FD9C-44C1-4160-83AA-BFD139BEE06C}" srcOrd="1" destOrd="0" presId="urn:microsoft.com/office/officeart/2005/8/layout/hierarchy3"/>
    <dgm:cxn modelId="{94509B16-8311-47B5-9333-3F0A4C8D817A}" type="presParOf" srcId="{0E18FD9C-44C1-4160-83AA-BFD139BEE06C}" destId="{95737687-1211-4DC4-8CBA-CAB5E52E3F54}" srcOrd="0" destOrd="0" presId="urn:microsoft.com/office/officeart/2005/8/layout/hierarchy3"/>
    <dgm:cxn modelId="{AA30FD08-ADA9-4871-BB57-3A4FB579B6C7}" type="presParOf" srcId="{0E18FD9C-44C1-4160-83AA-BFD139BEE06C}" destId="{9DEE54A3-4456-4926-83F8-152D38E57ECA}" srcOrd="1" destOrd="0" presId="urn:microsoft.com/office/officeart/2005/8/layout/hierarchy3"/>
  </dgm:cxnLst>
  <dgm:bg/>
  <dgm:whole/>
</dgm:dataModel>
</file>

<file path=ppt/diagrams/data5.xml><?xml version="1.0" encoding="utf-8"?>
<dgm:dataModel xmlns:dgm="http://schemas.openxmlformats.org/drawingml/2006/diagram" xmlns:a="http://schemas.openxmlformats.org/drawingml/2006/main">
  <dgm:ptLst>
    <dgm:pt modelId="{B81CF05D-0CC3-43CB-8EEB-BBB7A2901F47}" type="doc">
      <dgm:prSet loTypeId="urn:microsoft.com/office/officeart/2005/8/layout/hierarchy3" loCatId="list" qsTypeId="urn:microsoft.com/office/officeart/2005/8/quickstyle/simple1" qsCatId="simple" csTypeId="urn:microsoft.com/office/officeart/2005/8/colors/colorful5" csCatId="colorful" phldr="1"/>
      <dgm:spPr/>
      <dgm:t>
        <a:bodyPr/>
        <a:lstStyle/>
        <a:p>
          <a:endParaRPr lang="en-US"/>
        </a:p>
      </dgm:t>
    </dgm:pt>
    <dgm:pt modelId="{8A8DEC8B-66A8-42CF-A672-B8D756EE1EF8}">
      <dgm:prSet phldrT="[Text]"/>
      <dgm:spPr/>
      <dgm:t>
        <a:bodyPr/>
        <a:lstStyle/>
        <a:p>
          <a:r>
            <a:rPr lang="en-US" dirty="0" smtClean="0"/>
            <a:t>Web Application</a:t>
          </a:r>
          <a:endParaRPr lang="en-US" dirty="0"/>
        </a:p>
      </dgm:t>
    </dgm:pt>
    <dgm:pt modelId="{90B9118F-F2FA-4F2B-8304-F66DFFA03A28}" type="parTrans" cxnId="{28DD05DF-C5C7-47B1-973B-60169C386EB0}">
      <dgm:prSet/>
      <dgm:spPr/>
      <dgm:t>
        <a:bodyPr/>
        <a:lstStyle/>
        <a:p>
          <a:endParaRPr lang="en-US"/>
        </a:p>
      </dgm:t>
    </dgm:pt>
    <dgm:pt modelId="{849EEC37-5D1D-44A2-919B-685060BFC260}" type="sibTrans" cxnId="{28DD05DF-C5C7-47B1-973B-60169C386EB0}">
      <dgm:prSet/>
      <dgm:spPr/>
      <dgm:t>
        <a:bodyPr/>
        <a:lstStyle/>
        <a:p>
          <a:endParaRPr lang="en-US"/>
        </a:p>
      </dgm:t>
    </dgm:pt>
    <dgm:pt modelId="{633ADAB7-0282-4238-936B-A4D2F281AC28}">
      <dgm:prSet phldrT="[Text]"/>
      <dgm:spPr/>
      <dgm:t>
        <a:bodyPr/>
        <a:lstStyle/>
        <a:p>
          <a:r>
            <a:rPr lang="en-US" dirty="0" smtClean="0"/>
            <a:t>Site Collection</a:t>
          </a:r>
          <a:endParaRPr lang="en-US" dirty="0"/>
        </a:p>
      </dgm:t>
    </dgm:pt>
    <dgm:pt modelId="{893CDBB6-4512-4383-AFF4-832CA6EE6B14}" type="parTrans" cxnId="{467A86C6-6360-4383-9226-B1F6302A5450}">
      <dgm:prSet/>
      <dgm:spPr/>
      <dgm:t>
        <a:bodyPr/>
        <a:lstStyle/>
        <a:p>
          <a:endParaRPr lang="en-US"/>
        </a:p>
      </dgm:t>
    </dgm:pt>
    <dgm:pt modelId="{C277D6A2-5B0C-420E-AD2C-E072DC6ACCC1}" type="sibTrans" cxnId="{467A86C6-6360-4383-9226-B1F6302A5450}">
      <dgm:prSet/>
      <dgm:spPr/>
      <dgm:t>
        <a:bodyPr/>
        <a:lstStyle/>
        <a:p>
          <a:endParaRPr lang="en-US"/>
        </a:p>
      </dgm:t>
    </dgm:pt>
    <dgm:pt modelId="{570A6263-02D8-4E98-9997-4F5711F8E309}">
      <dgm:prSet phldrT="[Text]"/>
      <dgm:spPr/>
      <dgm:t>
        <a:bodyPr/>
        <a:lstStyle/>
        <a:p>
          <a:r>
            <a:rPr lang="en-US" dirty="0" smtClean="0"/>
            <a:t>Site Collection</a:t>
          </a:r>
        </a:p>
      </dgm:t>
    </dgm:pt>
    <dgm:pt modelId="{16ADFD2B-446B-4505-9A65-9558FE7A402B}" type="parTrans" cxnId="{678B0964-45F8-4D69-87FE-C605F26938B2}">
      <dgm:prSet/>
      <dgm:spPr/>
      <dgm:t>
        <a:bodyPr/>
        <a:lstStyle/>
        <a:p>
          <a:endParaRPr lang="en-US"/>
        </a:p>
      </dgm:t>
    </dgm:pt>
    <dgm:pt modelId="{22568EA8-89A2-44B3-940A-0CF865F9415D}" type="sibTrans" cxnId="{678B0964-45F8-4D69-87FE-C605F26938B2}">
      <dgm:prSet/>
      <dgm:spPr/>
      <dgm:t>
        <a:bodyPr/>
        <a:lstStyle/>
        <a:p>
          <a:endParaRPr lang="en-US"/>
        </a:p>
      </dgm:t>
    </dgm:pt>
    <dgm:pt modelId="{39D15CD9-AD23-41B6-B3F4-6BE5354B6A9A}">
      <dgm:prSet phldrT="[Text]"/>
      <dgm:spPr/>
      <dgm:t>
        <a:bodyPr/>
        <a:lstStyle/>
        <a:p>
          <a:r>
            <a:rPr lang="en-US" dirty="0" smtClean="0"/>
            <a:t>Web Application</a:t>
          </a:r>
          <a:endParaRPr lang="en-US" dirty="0"/>
        </a:p>
      </dgm:t>
    </dgm:pt>
    <dgm:pt modelId="{CECB1A5B-064D-41F6-9C9B-D91BDE8BE507}" type="parTrans" cxnId="{154E0AFC-BAEC-43AD-8A24-43C827466171}">
      <dgm:prSet/>
      <dgm:spPr/>
      <dgm:t>
        <a:bodyPr/>
        <a:lstStyle/>
        <a:p>
          <a:endParaRPr lang="en-US"/>
        </a:p>
      </dgm:t>
    </dgm:pt>
    <dgm:pt modelId="{25F38A76-3584-4771-A49F-003497A0CFE5}" type="sibTrans" cxnId="{154E0AFC-BAEC-43AD-8A24-43C827466171}">
      <dgm:prSet/>
      <dgm:spPr/>
      <dgm:t>
        <a:bodyPr/>
        <a:lstStyle/>
        <a:p>
          <a:endParaRPr lang="en-US"/>
        </a:p>
      </dgm:t>
    </dgm:pt>
    <dgm:pt modelId="{0564361D-D004-4859-B54E-E69D8BD94D37}">
      <dgm:prSet phldrT="[Text]"/>
      <dgm:spPr/>
      <dgm:t>
        <a:bodyPr/>
        <a:lstStyle/>
        <a:p>
          <a:r>
            <a:rPr lang="en-US" dirty="0" smtClean="0"/>
            <a:t>Site Collection</a:t>
          </a:r>
        </a:p>
      </dgm:t>
    </dgm:pt>
    <dgm:pt modelId="{1EBEFC25-7792-4720-8927-A5872DB59CD5}" type="parTrans" cxnId="{7487BC75-B7CD-4E50-BBCB-36C054432047}">
      <dgm:prSet/>
      <dgm:spPr/>
      <dgm:t>
        <a:bodyPr/>
        <a:lstStyle/>
        <a:p>
          <a:endParaRPr lang="en-US"/>
        </a:p>
      </dgm:t>
    </dgm:pt>
    <dgm:pt modelId="{D926F22D-28E4-425F-BA6D-1455F9BC0726}" type="sibTrans" cxnId="{7487BC75-B7CD-4E50-BBCB-36C054432047}">
      <dgm:prSet/>
      <dgm:spPr/>
      <dgm:t>
        <a:bodyPr/>
        <a:lstStyle/>
        <a:p>
          <a:endParaRPr lang="en-US"/>
        </a:p>
      </dgm:t>
    </dgm:pt>
    <dgm:pt modelId="{3FADC93A-137B-4785-9742-7B93A238A7DB}">
      <dgm:prSet phldrT="[Text]"/>
      <dgm:spPr/>
      <dgm:t>
        <a:bodyPr/>
        <a:lstStyle/>
        <a:p>
          <a:r>
            <a:rPr lang="en-US" dirty="0" smtClean="0"/>
            <a:t>Sub Sites</a:t>
          </a:r>
          <a:endParaRPr lang="en-US" dirty="0"/>
        </a:p>
      </dgm:t>
    </dgm:pt>
    <dgm:pt modelId="{7B0DE000-C9E6-4EA0-A2AC-62BFD88CB929}" type="parTrans" cxnId="{F2EA2CEE-0D89-428D-9572-0EE75293D334}">
      <dgm:prSet/>
      <dgm:spPr/>
      <dgm:t>
        <a:bodyPr/>
        <a:lstStyle/>
        <a:p>
          <a:endParaRPr lang="en-US"/>
        </a:p>
      </dgm:t>
    </dgm:pt>
    <dgm:pt modelId="{99E809E3-B33C-4B15-BEFD-F48B2A7E46A0}" type="sibTrans" cxnId="{F2EA2CEE-0D89-428D-9572-0EE75293D334}">
      <dgm:prSet/>
      <dgm:spPr/>
      <dgm:t>
        <a:bodyPr/>
        <a:lstStyle/>
        <a:p>
          <a:endParaRPr lang="en-US"/>
        </a:p>
      </dgm:t>
    </dgm:pt>
    <dgm:pt modelId="{FBDF4FEE-714B-4149-A200-15F3242252F2}">
      <dgm:prSet phldrT="[Text]"/>
      <dgm:spPr/>
      <dgm:t>
        <a:bodyPr/>
        <a:lstStyle/>
        <a:p>
          <a:r>
            <a:rPr lang="en-US" dirty="0" smtClean="0"/>
            <a:t>Sub Sites</a:t>
          </a:r>
          <a:endParaRPr lang="en-US" dirty="0"/>
        </a:p>
      </dgm:t>
    </dgm:pt>
    <dgm:pt modelId="{C93E72B6-6EE8-433E-9CB2-402AF2892C54}" type="parTrans" cxnId="{5FF34BCD-FA28-4261-AF35-DA2AF33A5701}">
      <dgm:prSet/>
      <dgm:spPr/>
      <dgm:t>
        <a:bodyPr/>
        <a:lstStyle/>
        <a:p>
          <a:endParaRPr lang="en-US"/>
        </a:p>
      </dgm:t>
    </dgm:pt>
    <dgm:pt modelId="{2B8960CA-0AFA-4015-86F6-6913185EC70A}" type="sibTrans" cxnId="{5FF34BCD-FA28-4261-AF35-DA2AF33A5701}">
      <dgm:prSet/>
      <dgm:spPr/>
      <dgm:t>
        <a:bodyPr/>
        <a:lstStyle/>
        <a:p>
          <a:endParaRPr lang="en-US"/>
        </a:p>
      </dgm:t>
    </dgm:pt>
    <dgm:pt modelId="{D432F5A5-B93B-47B6-9619-51EE234CD78B}">
      <dgm:prSet phldrT="[Text]"/>
      <dgm:spPr/>
      <dgm:t>
        <a:bodyPr/>
        <a:lstStyle/>
        <a:p>
          <a:r>
            <a:rPr lang="en-US" dirty="0" smtClean="0"/>
            <a:t>Sub Sites</a:t>
          </a:r>
        </a:p>
      </dgm:t>
    </dgm:pt>
    <dgm:pt modelId="{F261B344-B483-4013-8053-92EF5B64DCA3}" type="parTrans" cxnId="{DE23F17C-6D8E-430A-B331-24DDD7008FB8}">
      <dgm:prSet/>
      <dgm:spPr/>
      <dgm:t>
        <a:bodyPr/>
        <a:lstStyle/>
        <a:p>
          <a:endParaRPr lang="en-US"/>
        </a:p>
      </dgm:t>
    </dgm:pt>
    <dgm:pt modelId="{015DD6A4-B046-4731-81D7-6DE28BF832D0}" type="sibTrans" cxnId="{DE23F17C-6D8E-430A-B331-24DDD7008FB8}">
      <dgm:prSet/>
      <dgm:spPr/>
      <dgm:t>
        <a:bodyPr/>
        <a:lstStyle/>
        <a:p>
          <a:endParaRPr lang="en-US"/>
        </a:p>
      </dgm:t>
    </dgm:pt>
    <dgm:pt modelId="{5DA6FCD3-812E-4B41-BFF1-91BF66B88FD3}">
      <dgm:prSet phldrT="[Text]"/>
      <dgm:spPr/>
      <dgm:t>
        <a:bodyPr/>
        <a:lstStyle/>
        <a:p>
          <a:r>
            <a:rPr lang="en-US" dirty="0" smtClean="0"/>
            <a:t>Sub Sites</a:t>
          </a:r>
          <a:endParaRPr lang="en-US" dirty="0"/>
        </a:p>
      </dgm:t>
    </dgm:pt>
    <dgm:pt modelId="{C6B66C88-D6A6-4870-A41F-1454A78F6D8A}" type="sibTrans" cxnId="{BCDB7700-B62F-4F40-B23A-965866FC4D37}">
      <dgm:prSet/>
      <dgm:spPr/>
      <dgm:t>
        <a:bodyPr/>
        <a:lstStyle/>
        <a:p>
          <a:endParaRPr lang="en-US"/>
        </a:p>
      </dgm:t>
    </dgm:pt>
    <dgm:pt modelId="{3A31D8E9-E06F-4899-88F1-DD491B2B1EF9}" type="parTrans" cxnId="{BCDB7700-B62F-4F40-B23A-965866FC4D37}">
      <dgm:prSet/>
      <dgm:spPr/>
      <dgm:t>
        <a:bodyPr/>
        <a:lstStyle/>
        <a:p>
          <a:endParaRPr lang="en-US"/>
        </a:p>
      </dgm:t>
    </dgm:pt>
    <dgm:pt modelId="{D2064425-B0C8-422E-B34C-5D51C03458BC}">
      <dgm:prSet phldrT="[Text]"/>
      <dgm:spPr/>
      <dgm:t>
        <a:bodyPr/>
        <a:lstStyle/>
        <a:p>
          <a:r>
            <a:rPr lang="en-US" dirty="0" smtClean="0"/>
            <a:t>Site Collection</a:t>
          </a:r>
          <a:endParaRPr lang="en-US" dirty="0"/>
        </a:p>
      </dgm:t>
    </dgm:pt>
    <dgm:pt modelId="{8484BC73-2396-4095-A100-9F6C651ED654}" type="sibTrans" cxnId="{E6086494-E220-4D11-9BE6-2177A03C15AD}">
      <dgm:prSet/>
      <dgm:spPr/>
      <dgm:t>
        <a:bodyPr/>
        <a:lstStyle/>
        <a:p>
          <a:endParaRPr lang="en-US"/>
        </a:p>
      </dgm:t>
    </dgm:pt>
    <dgm:pt modelId="{05FA38DC-48A8-4764-B7B0-2081BC27CEC8}" type="parTrans" cxnId="{E6086494-E220-4D11-9BE6-2177A03C15AD}">
      <dgm:prSet/>
      <dgm:spPr/>
      <dgm:t>
        <a:bodyPr/>
        <a:lstStyle/>
        <a:p>
          <a:endParaRPr lang="en-US"/>
        </a:p>
      </dgm:t>
    </dgm:pt>
    <dgm:pt modelId="{9B0781F6-162A-4AF0-B7A4-6953693F8C01}">
      <dgm:prSet phldrT="[Text]"/>
      <dgm:spPr/>
      <dgm:t>
        <a:bodyPr/>
        <a:lstStyle/>
        <a:p>
          <a:r>
            <a:rPr lang="en-US" dirty="0" smtClean="0"/>
            <a:t>Web Application</a:t>
          </a:r>
          <a:endParaRPr lang="en-US" dirty="0"/>
        </a:p>
      </dgm:t>
    </dgm:pt>
    <dgm:pt modelId="{C5E2BFB1-A75B-43F6-B6BB-CE60FC9DC175}" type="sibTrans" cxnId="{3735C87D-3E72-49E8-B2D7-C8AD93CCE700}">
      <dgm:prSet/>
      <dgm:spPr/>
      <dgm:t>
        <a:bodyPr/>
        <a:lstStyle/>
        <a:p>
          <a:endParaRPr lang="en-US"/>
        </a:p>
      </dgm:t>
    </dgm:pt>
    <dgm:pt modelId="{B009E8D8-CC41-4F3B-A9C3-41F9651E9E4D}" type="parTrans" cxnId="{3735C87D-3E72-49E8-B2D7-C8AD93CCE700}">
      <dgm:prSet/>
      <dgm:spPr/>
      <dgm:t>
        <a:bodyPr/>
        <a:lstStyle/>
        <a:p>
          <a:endParaRPr lang="en-US"/>
        </a:p>
      </dgm:t>
    </dgm:pt>
    <dgm:pt modelId="{FED8A7C7-D158-430C-B0FE-82E03F0B61E7}" type="pres">
      <dgm:prSet presAssocID="{B81CF05D-0CC3-43CB-8EEB-BBB7A2901F47}" presName="diagram" presStyleCnt="0">
        <dgm:presLayoutVars>
          <dgm:chPref val="1"/>
          <dgm:dir/>
          <dgm:animOne val="branch"/>
          <dgm:animLvl val="lvl"/>
          <dgm:resizeHandles/>
        </dgm:presLayoutVars>
      </dgm:prSet>
      <dgm:spPr/>
      <dgm:t>
        <a:bodyPr/>
        <a:lstStyle/>
        <a:p>
          <a:endParaRPr lang="en-US"/>
        </a:p>
      </dgm:t>
    </dgm:pt>
    <dgm:pt modelId="{498007AD-39CA-45AD-9382-2CDB8E938553}" type="pres">
      <dgm:prSet presAssocID="{8A8DEC8B-66A8-42CF-A672-B8D756EE1EF8}" presName="root" presStyleCnt="0"/>
      <dgm:spPr/>
    </dgm:pt>
    <dgm:pt modelId="{4B3D9B07-AB39-4025-A9BD-042BFD4A2105}" type="pres">
      <dgm:prSet presAssocID="{8A8DEC8B-66A8-42CF-A672-B8D756EE1EF8}" presName="rootComposite" presStyleCnt="0"/>
      <dgm:spPr/>
    </dgm:pt>
    <dgm:pt modelId="{928324C0-CE96-4C69-A0E2-31A017E4D721}" type="pres">
      <dgm:prSet presAssocID="{8A8DEC8B-66A8-42CF-A672-B8D756EE1EF8}" presName="rootText" presStyleLbl="node1" presStyleIdx="0" presStyleCnt="3" custLinFactNeighborX="-37660" custLinFactNeighborY="-132"/>
      <dgm:spPr/>
      <dgm:t>
        <a:bodyPr/>
        <a:lstStyle/>
        <a:p>
          <a:endParaRPr lang="en-US"/>
        </a:p>
      </dgm:t>
    </dgm:pt>
    <dgm:pt modelId="{D13AAA0D-7CAC-4B41-A124-12D5F0876CBB}" type="pres">
      <dgm:prSet presAssocID="{8A8DEC8B-66A8-42CF-A672-B8D756EE1EF8}" presName="rootConnector" presStyleLbl="node1" presStyleIdx="0" presStyleCnt="3"/>
      <dgm:spPr/>
      <dgm:t>
        <a:bodyPr/>
        <a:lstStyle/>
        <a:p>
          <a:endParaRPr lang="en-US"/>
        </a:p>
      </dgm:t>
    </dgm:pt>
    <dgm:pt modelId="{94C36631-DB5B-4FF7-A47A-C674728D5A9E}" type="pres">
      <dgm:prSet presAssocID="{8A8DEC8B-66A8-42CF-A672-B8D756EE1EF8}" presName="childShape" presStyleCnt="0"/>
      <dgm:spPr/>
    </dgm:pt>
    <dgm:pt modelId="{09E9D7BE-D267-43F5-84F0-486CF9AF5E8A}" type="pres">
      <dgm:prSet presAssocID="{893CDBB6-4512-4383-AFF4-832CA6EE6B14}" presName="Name13" presStyleLbl="parChTrans1D2" presStyleIdx="0" presStyleCnt="4"/>
      <dgm:spPr/>
      <dgm:t>
        <a:bodyPr/>
        <a:lstStyle/>
        <a:p>
          <a:endParaRPr lang="en-US"/>
        </a:p>
      </dgm:t>
    </dgm:pt>
    <dgm:pt modelId="{7B86F8C7-2175-4E80-B18E-F6746C2B4F44}" type="pres">
      <dgm:prSet presAssocID="{633ADAB7-0282-4238-936B-A4D2F281AC28}" presName="childText" presStyleLbl="bgAcc1" presStyleIdx="0" presStyleCnt="4" custLinFactNeighborX="-47076" custLinFactNeighborY="-132">
        <dgm:presLayoutVars>
          <dgm:bulletEnabled val="1"/>
        </dgm:presLayoutVars>
      </dgm:prSet>
      <dgm:spPr/>
      <dgm:t>
        <a:bodyPr/>
        <a:lstStyle/>
        <a:p>
          <a:endParaRPr lang="en-US"/>
        </a:p>
      </dgm:t>
    </dgm:pt>
    <dgm:pt modelId="{03FE4846-7888-4727-8B83-99CD0CF66900}" type="pres">
      <dgm:prSet presAssocID="{16ADFD2B-446B-4505-9A65-9558FE7A402B}" presName="Name13" presStyleLbl="parChTrans1D2" presStyleIdx="1" presStyleCnt="4"/>
      <dgm:spPr/>
      <dgm:t>
        <a:bodyPr/>
        <a:lstStyle/>
        <a:p>
          <a:endParaRPr lang="en-US"/>
        </a:p>
      </dgm:t>
    </dgm:pt>
    <dgm:pt modelId="{EBE7FB0D-8304-49F6-A3E7-59BD77B39C94}" type="pres">
      <dgm:prSet presAssocID="{570A6263-02D8-4E98-9997-4F5711F8E309}" presName="childText" presStyleLbl="bgAcc1" presStyleIdx="1" presStyleCnt="4" custLinFactNeighborX="-47076" custLinFactNeighborY="-132">
        <dgm:presLayoutVars>
          <dgm:bulletEnabled val="1"/>
        </dgm:presLayoutVars>
      </dgm:prSet>
      <dgm:spPr/>
      <dgm:t>
        <a:bodyPr/>
        <a:lstStyle/>
        <a:p>
          <a:endParaRPr lang="en-US"/>
        </a:p>
      </dgm:t>
    </dgm:pt>
    <dgm:pt modelId="{D3196552-D07E-4496-AE6C-5BC4F6A659EF}" type="pres">
      <dgm:prSet presAssocID="{39D15CD9-AD23-41B6-B3F4-6BE5354B6A9A}" presName="root" presStyleCnt="0"/>
      <dgm:spPr/>
    </dgm:pt>
    <dgm:pt modelId="{2C73B921-0ADE-4EC7-AC7E-8F15BBFC8C04}" type="pres">
      <dgm:prSet presAssocID="{39D15CD9-AD23-41B6-B3F4-6BE5354B6A9A}" presName="rootComposite" presStyleCnt="0"/>
      <dgm:spPr/>
    </dgm:pt>
    <dgm:pt modelId="{CB4AA3C4-BF87-493A-A9E8-97C069C5A60E}" type="pres">
      <dgm:prSet presAssocID="{39D15CD9-AD23-41B6-B3F4-6BE5354B6A9A}" presName="rootText" presStyleLbl="node1" presStyleIdx="1" presStyleCnt="3" custLinFactNeighborX="-46755" custLinFactNeighborY="-226"/>
      <dgm:spPr/>
      <dgm:t>
        <a:bodyPr/>
        <a:lstStyle/>
        <a:p>
          <a:endParaRPr lang="en-US"/>
        </a:p>
      </dgm:t>
    </dgm:pt>
    <dgm:pt modelId="{80983A23-860D-43E9-A957-731A3AEABB64}" type="pres">
      <dgm:prSet presAssocID="{39D15CD9-AD23-41B6-B3F4-6BE5354B6A9A}" presName="rootConnector" presStyleLbl="node1" presStyleIdx="1" presStyleCnt="3"/>
      <dgm:spPr/>
      <dgm:t>
        <a:bodyPr/>
        <a:lstStyle/>
        <a:p>
          <a:endParaRPr lang="en-US"/>
        </a:p>
      </dgm:t>
    </dgm:pt>
    <dgm:pt modelId="{F8A2AAC6-3D95-421A-B954-0CC3C55C234D}" type="pres">
      <dgm:prSet presAssocID="{39D15CD9-AD23-41B6-B3F4-6BE5354B6A9A}" presName="childShape" presStyleCnt="0"/>
      <dgm:spPr/>
    </dgm:pt>
    <dgm:pt modelId="{8D6D672D-91AA-4BFD-842A-38CA627B6336}" type="pres">
      <dgm:prSet presAssocID="{1EBEFC25-7792-4720-8927-A5872DB59CD5}" presName="Name13" presStyleLbl="parChTrans1D2" presStyleIdx="2" presStyleCnt="4"/>
      <dgm:spPr/>
      <dgm:t>
        <a:bodyPr/>
        <a:lstStyle/>
        <a:p>
          <a:endParaRPr lang="en-US"/>
        </a:p>
      </dgm:t>
    </dgm:pt>
    <dgm:pt modelId="{24529C75-1F23-4A86-B8C6-0D7EE1AC4D55}" type="pres">
      <dgm:prSet presAssocID="{0564361D-D004-4859-B54E-E69D8BD94D37}" presName="childText" presStyleLbl="bgAcc1" presStyleIdx="2" presStyleCnt="4" custLinFactNeighborX="-58444" custLinFactNeighborY="-226">
        <dgm:presLayoutVars>
          <dgm:bulletEnabled val="1"/>
        </dgm:presLayoutVars>
      </dgm:prSet>
      <dgm:spPr/>
      <dgm:t>
        <a:bodyPr/>
        <a:lstStyle/>
        <a:p>
          <a:endParaRPr lang="en-US"/>
        </a:p>
      </dgm:t>
    </dgm:pt>
    <dgm:pt modelId="{C9A88278-B6AA-40D6-AE79-2E4512C7369F}" type="pres">
      <dgm:prSet presAssocID="{9B0781F6-162A-4AF0-B7A4-6953693F8C01}" presName="root" presStyleCnt="0"/>
      <dgm:spPr/>
    </dgm:pt>
    <dgm:pt modelId="{0FFDC78A-34F8-49E4-A404-3B25AB795C77}" type="pres">
      <dgm:prSet presAssocID="{9B0781F6-162A-4AF0-B7A4-6953693F8C01}" presName="rootComposite" presStyleCnt="0"/>
      <dgm:spPr/>
    </dgm:pt>
    <dgm:pt modelId="{C832CC62-3FB6-4C04-BFD7-F628EF0700FC}" type="pres">
      <dgm:prSet presAssocID="{9B0781F6-162A-4AF0-B7A4-6953693F8C01}" presName="rootText" presStyleLbl="node1" presStyleIdx="2" presStyleCnt="3" custLinFactNeighborX="-20792" custLinFactNeighborY="-132"/>
      <dgm:spPr/>
      <dgm:t>
        <a:bodyPr/>
        <a:lstStyle/>
        <a:p>
          <a:endParaRPr lang="en-US"/>
        </a:p>
      </dgm:t>
    </dgm:pt>
    <dgm:pt modelId="{509FF581-A489-4FEF-9ACA-0B78493E475F}" type="pres">
      <dgm:prSet presAssocID="{9B0781F6-162A-4AF0-B7A4-6953693F8C01}" presName="rootConnector" presStyleLbl="node1" presStyleIdx="2" presStyleCnt="3"/>
      <dgm:spPr/>
      <dgm:t>
        <a:bodyPr/>
        <a:lstStyle/>
        <a:p>
          <a:endParaRPr lang="en-US"/>
        </a:p>
      </dgm:t>
    </dgm:pt>
    <dgm:pt modelId="{0E18FD9C-44C1-4160-83AA-BFD139BEE06C}" type="pres">
      <dgm:prSet presAssocID="{9B0781F6-162A-4AF0-B7A4-6953693F8C01}" presName="childShape" presStyleCnt="0"/>
      <dgm:spPr/>
    </dgm:pt>
    <dgm:pt modelId="{95737687-1211-4DC4-8CBA-CAB5E52E3F54}" type="pres">
      <dgm:prSet presAssocID="{05FA38DC-48A8-4764-B7B0-2081BC27CEC8}" presName="Name13" presStyleLbl="parChTrans1D2" presStyleIdx="3" presStyleCnt="4"/>
      <dgm:spPr/>
      <dgm:t>
        <a:bodyPr/>
        <a:lstStyle/>
        <a:p>
          <a:endParaRPr lang="en-US"/>
        </a:p>
      </dgm:t>
    </dgm:pt>
    <dgm:pt modelId="{9DEE54A3-4456-4926-83F8-152D38E57ECA}" type="pres">
      <dgm:prSet presAssocID="{D2064425-B0C8-422E-B34C-5D51C03458BC}" presName="childText" presStyleLbl="bgAcc1" presStyleIdx="3" presStyleCnt="4" custLinFactNeighborX="-25991" custLinFactNeighborY="-132">
        <dgm:presLayoutVars>
          <dgm:bulletEnabled val="1"/>
        </dgm:presLayoutVars>
      </dgm:prSet>
      <dgm:spPr/>
      <dgm:t>
        <a:bodyPr/>
        <a:lstStyle/>
        <a:p>
          <a:endParaRPr lang="en-US"/>
        </a:p>
      </dgm:t>
    </dgm:pt>
  </dgm:ptLst>
  <dgm:cxnLst>
    <dgm:cxn modelId="{C9459F05-234B-4DED-9DD0-0CF13E8E25DD}" type="presOf" srcId="{39D15CD9-AD23-41B6-B3F4-6BE5354B6A9A}" destId="{80983A23-860D-43E9-A957-731A3AEABB64}" srcOrd="1" destOrd="0" presId="urn:microsoft.com/office/officeart/2005/8/layout/hierarchy3"/>
    <dgm:cxn modelId="{2F32968B-ED79-4830-8598-17670B2525C0}" type="presOf" srcId="{893CDBB6-4512-4383-AFF4-832CA6EE6B14}" destId="{09E9D7BE-D267-43F5-84F0-486CF9AF5E8A}" srcOrd="0" destOrd="0" presId="urn:microsoft.com/office/officeart/2005/8/layout/hierarchy3"/>
    <dgm:cxn modelId="{12E03058-70BF-4C2B-A68F-8D29D90947E4}" type="presOf" srcId="{FBDF4FEE-714B-4149-A200-15F3242252F2}" destId="{7B86F8C7-2175-4E80-B18E-F6746C2B4F44}" srcOrd="0" destOrd="1" presId="urn:microsoft.com/office/officeart/2005/8/layout/hierarchy3"/>
    <dgm:cxn modelId="{E6086494-E220-4D11-9BE6-2177A03C15AD}" srcId="{9B0781F6-162A-4AF0-B7A4-6953693F8C01}" destId="{D2064425-B0C8-422E-B34C-5D51C03458BC}" srcOrd="0" destOrd="0" parTransId="{05FA38DC-48A8-4764-B7B0-2081BC27CEC8}" sibTransId="{8484BC73-2396-4095-A100-9F6C651ED654}"/>
    <dgm:cxn modelId="{51A18A69-B415-4A6B-A474-86FADFD90381}" type="presOf" srcId="{05FA38DC-48A8-4764-B7B0-2081BC27CEC8}" destId="{95737687-1211-4DC4-8CBA-CAB5E52E3F54}" srcOrd="0" destOrd="0" presId="urn:microsoft.com/office/officeart/2005/8/layout/hierarchy3"/>
    <dgm:cxn modelId="{B97F3340-CD4B-4615-A931-5C005E4F489A}" type="presOf" srcId="{3FADC93A-137B-4785-9742-7B93A238A7DB}" destId="{24529C75-1F23-4A86-B8C6-0D7EE1AC4D55}" srcOrd="0" destOrd="1" presId="urn:microsoft.com/office/officeart/2005/8/layout/hierarchy3"/>
    <dgm:cxn modelId="{678B0964-45F8-4D69-87FE-C605F26938B2}" srcId="{8A8DEC8B-66A8-42CF-A672-B8D756EE1EF8}" destId="{570A6263-02D8-4E98-9997-4F5711F8E309}" srcOrd="1" destOrd="0" parTransId="{16ADFD2B-446B-4505-9A65-9558FE7A402B}" sibTransId="{22568EA8-89A2-44B3-940A-0CF865F9415D}"/>
    <dgm:cxn modelId="{388A005B-91D1-4D55-ACDF-D957DF407D5A}" type="presOf" srcId="{9B0781F6-162A-4AF0-B7A4-6953693F8C01}" destId="{509FF581-A489-4FEF-9ACA-0B78493E475F}" srcOrd="1" destOrd="0" presId="urn:microsoft.com/office/officeart/2005/8/layout/hierarchy3"/>
    <dgm:cxn modelId="{C2C2635A-3445-4702-910A-96F5D3D21E44}" type="presOf" srcId="{39D15CD9-AD23-41B6-B3F4-6BE5354B6A9A}" destId="{CB4AA3C4-BF87-493A-A9E8-97C069C5A60E}" srcOrd="0" destOrd="0" presId="urn:microsoft.com/office/officeart/2005/8/layout/hierarchy3"/>
    <dgm:cxn modelId="{467A86C6-6360-4383-9226-B1F6302A5450}" srcId="{8A8DEC8B-66A8-42CF-A672-B8D756EE1EF8}" destId="{633ADAB7-0282-4238-936B-A4D2F281AC28}" srcOrd="0" destOrd="0" parTransId="{893CDBB6-4512-4383-AFF4-832CA6EE6B14}" sibTransId="{C277D6A2-5B0C-420E-AD2C-E072DC6ACCC1}"/>
    <dgm:cxn modelId="{69BA30E8-99C2-4EE5-915E-95900900CBCE}" type="presOf" srcId="{9B0781F6-162A-4AF0-B7A4-6953693F8C01}" destId="{C832CC62-3FB6-4C04-BFD7-F628EF0700FC}" srcOrd="0" destOrd="0" presId="urn:microsoft.com/office/officeart/2005/8/layout/hierarchy3"/>
    <dgm:cxn modelId="{28DD05DF-C5C7-47B1-973B-60169C386EB0}" srcId="{B81CF05D-0CC3-43CB-8EEB-BBB7A2901F47}" destId="{8A8DEC8B-66A8-42CF-A672-B8D756EE1EF8}" srcOrd="0" destOrd="0" parTransId="{90B9118F-F2FA-4F2B-8304-F66DFFA03A28}" sibTransId="{849EEC37-5D1D-44A2-919B-685060BFC260}"/>
    <dgm:cxn modelId="{7095BECF-C668-47C1-919B-AE826A65E444}" type="presOf" srcId="{633ADAB7-0282-4238-936B-A4D2F281AC28}" destId="{7B86F8C7-2175-4E80-B18E-F6746C2B4F44}" srcOrd="0" destOrd="0" presId="urn:microsoft.com/office/officeart/2005/8/layout/hierarchy3"/>
    <dgm:cxn modelId="{463E3B62-32C4-4837-A873-E24BF34959BC}" type="presOf" srcId="{B81CF05D-0CC3-43CB-8EEB-BBB7A2901F47}" destId="{FED8A7C7-D158-430C-B0FE-82E03F0B61E7}" srcOrd="0" destOrd="0" presId="urn:microsoft.com/office/officeart/2005/8/layout/hierarchy3"/>
    <dgm:cxn modelId="{D0BBBEEA-31BB-4BB2-954D-906DECCDA274}" type="presOf" srcId="{16ADFD2B-446B-4505-9A65-9558FE7A402B}" destId="{03FE4846-7888-4727-8B83-99CD0CF66900}" srcOrd="0" destOrd="0" presId="urn:microsoft.com/office/officeart/2005/8/layout/hierarchy3"/>
    <dgm:cxn modelId="{BCDB7700-B62F-4F40-B23A-965866FC4D37}" srcId="{D2064425-B0C8-422E-B34C-5D51C03458BC}" destId="{5DA6FCD3-812E-4B41-BFF1-91BF66B88FD3}" srcOrd="0" destOrd="0" parTransId="{3A31D8E9-E06F-4899-88F1-DD491B2B1EF9}" sibTransId="{C6B66C88-D6A6-4870-A41F-1454A78F6D8A}"/>
    <dgm:cxn modelId="{92402173-EA06-4BDE-AA04-CBF0A71159B8}" type="presOf" srcId="{5DA6FCD3-812E-4B41-BFF1-91BF66B88FD3}" destId="{9DEE54A3-4456-4926-83F8-152D38E57ECA}" srcOrd="0" destOrd="1" presId="urn:microsoft.com/office/officeart/2005/8/layout/hierarchy3"/>
    <dgm:cxn modelId="{5FF34BCD-FA28-4261-AF35-DA2AF33A5701}" srcId="{633ADAB7-0282-4238-936B-A4D2F281AC28}" destId="{FBDF4FEE-714B-4149-A200-15F3242252F2}" srcOrd="0" destOrd="0" parTransId="{C93E72B6-6EE8-433E-9CB2-402AF2892C54}" sibTransId="{2B8960CA-0AFA-4015-86F6-6913185EC70A}"/>
    <dgm:cxn modelId="{7487BC75-B7CD-4E50-BBCB-36C054432047}" srcId="{39D15CD9-AD23-41B6-B3F4-6BE5354B6A9A}" destId="{0564361D-D004-4859-B54E-E69D8BD94D37}" srcOrd="0" destOrd="0" parTransId="{1EBEFC25-7792-4720-8927-A5872DB59CD5}" sibTransId="{D926F22D-28E4-425F-BA6D-1455F9BC0726}"/>
    <dgm:cxn modelId="{DE23F17C-6D8E-430A-B331-24DDD7008FB8}" srcId="{570A6263-02D8-4E98-9997-4F5711F8E309}" destId="{D432F5A5-B93B-47B6-9619-51EE234CD78B}" srcOrd="0" destOrd="0" parTransId="{F261B344-B483-4013-8053-92EF5B64DCA3}" sibTransId="{015DD6A4-B046-4731-81D7-6DE28BF832D0}"/>
    <dgm:cxn modelId="{DA761C3E-2038-41F7-B13E-9CD7B7658F62}" type="presOf" srcId="{8A8DEC8B-66A8-42CF-A672-B8D756EE1EF8}" destId="{928324C0-CE96-4C69-A0E2-31A017E4D721}" srcOrd="0" destOrd="0" presId="urn:microsoft.com/office/officeart/2005/8/layout/hierarchy3"/>
    <dgm:cxn modelId="{03A22848-4B0D-412A-8B79-F3C9E3FC84C0}" type="presOf" srcId="{D432F5A5-B93B-47B6-9619-51EE234CD78B}" destId="{EBE7FB0D-8304-49F6-A3E7-59BD77B39C94}" srcOrd="0" destOrd="1" presId="urn:microsoft.com/office/officeart/2005/8/layout/hierarchy3"/>
    <dgm:cxn modelId="{3735C87D-3E72-49E8-B2D7-C8AD93CCE700}" srcId="{B81CF05D-0CC3-43CB-8EEB-BBB7A2901F47}" destId="{9B0781F6-162A-4AF0-B7A4-6953693F8C01}" srcOrd="2" destOrd="0" parTransId="{B009E8D8-CC41-4F3B-A9C3-41F9651E9E4D}" sibTransId="{C5E2BFB1-A75B-43F6-B6BB-CE60FC9DC175}"/>
    <dgm:cxn modelId="{586A900C-B62E-4ED3-B1A5-472FABFF6F13}" type="presOf" srcId="{1EBEFC25-7792-4720-8927-A5872DB59CD5}" destId="{8D6D672D-91AA-4BFD-842A-38CA627B6336}" srcOrd="0" destOrd="0" presId="urn:microsoft.com/office/officeart/2005/8/layout/hierarchy3"/>
    <dgm:cxn modelId="{43C71F57-83EC-4571-8E4E-1BCD72BFA8E7}" type="presOf" srcId="{570A6263-02D8-4E98-9997-4F5711F8E309}" destId="{EBE7FB0D-8304-49F6-A3E7-59BD77B39C94}" srcOrd="0" destOrd="0" presId="urn:microsoft.com/office/officeart/2005/8/layout/hierarchy3"/>
    <dgm:cxn modelId="{97E8C89C-6B7B-4C80-BF2A-268AD6BB5E15}" type="presOf" srcId="{0564361D-D004-4859-B54E-E69D8BD94D37}" destId="{24529C75-1F23-4A86-B8C6-0D7EE1AC4D55}" srcOrd="0" destOrd="0" presId="urn:microsoft.com/office/officeart/2005/8/layout/hierarchy3"/>
    <dgm:cxn modelId="{5A22BA38-BB89-48A4-BE1F-07FA4968B788}" type="presOf" srcId="{D2064425-B0C8-422E-B34C-5D51C03458BC}" destId="{9DEE54A3-4456-4926-83F8-152D38E57ECA}" srcOrd="0" destOrd="0" presId="urn:microsoft.com/office/officeart/2005/8/layout/hierarchy3"/>
    <dgm:cxn modelId="{FC55BF8D-BBD0-4F11-ABA5-8AE62985236F}" type="presOf" srcId="{8A8DEC8B-66A8-42CF-A672-B8D756EE1EF8}" destId="{D13AAA0D-7CAC-4B41-A124-12D5F0876CBB}" srcOrd="1" destOrd="0" presId="urn:microsoft.com/office/officeart/2005/8/layout/hierarchy3"/>
    <dgm:cxn modelId="{154E0AFC-BAEC-43AD-8A24-43C827466171}" srcId="{B81CF05D-0CC3-43CB-8EEB-BBB7A2901F47}" destId="{39D15CD9-AD23-41B6-B3F4-6BE5354B6A9A}" srcOrd="1" destOrd="0" parTransId="{CECB1A5B-064D-41F6-9C9B-D91BDE8BE507}" sibTransId="{25F38A76-3584-4771-A49F-003497A0CFE5}"/>
    <dgm:cxn modelId="{F2EA2CEE-0D89-428D-9572-0EE75293D334}" srcId="{0564361D-D004-4859-B54E-E69D8BD94D37}" destId="{3FADC93A-137B-4785-9742-7B93A238A7DB}" srcOrd="0" destOrd="0" parTransId="{7B0DE000-C9E6-4EA0-A2AC-62BFD88CB929}" sibTransId="{99E809E3-B33C-4B15-BEFD-F48B2A7E46A0}"/>
    <dgm:cxn modelId="{3528ED58-E23A-4FFC-A814-3D8532FE3BD4}" type="presParOf" srcId="{FED8A7C7-D158-430C-B0FE-82E03F0B61E7}" destId="{498007AD-39CA-45AD-9382-2CDB8E938553}" srcOrd="0" destOrd="0" presId="urn:microsoft.com/office/officeart/2005/8/layout/hierarchy3"/>
    <dgm:cxn modelId="{225F3F11-5109-4631-847C-7A8B9D6B9F95}" type="presParOf" srcId="{498007AD-39CA-45AD-9382-2CDB8E938553}" destId="{4B3D9B07-AB39-4025-A9BD-042BFD4A2105}" srcOrd="0" destOrd="0" presId="urn:microsoft.com/office/officeart/2005/8/layout/hierarchy3"/>
    <dgm:cxn modelId="{2AA669D7-0A31-4ED2-BE8F-FDC34F8785D9}" type="presParOf" srcId="{4B3D9B07-AB39-4025-A9BD-042BFD4A2105}" destId="{928324C0-CE96-4C69-A0E2-31A017E4D721}" srcOrd="0" destOrd="0" presId="urn:microsoft.com/office/officeart/2005/8/layout/hierarchy3"/>
    <dgm:cxn modelId="{B6B4EDD1-3A9F-4DD0-884E-3FDE52072EC4}" type="presParOf" srcId="{4B3D9B07-AB39-4025-A9BD-042BFD4A2105}" destId="{D13AAA0D-7CAC-4B41-A124-12D5F0876CBB}" srcOrd="1" destOrd="0" presId="urn:microsoft.com/office/officeart/2005/8/layout/hierarchy3"/>
    <dgm:cxn modelId="{A3BD4F97-E354-4517-9B1F-AB621F4C5C32}" type="presParOf" srcId="{498007AD-39CA-45AD-9382-2CDB8E938553}" destId="{94C36631-DB5B-4FF7-A47A-C674728D5A9E}" srcOrd="1" destOrd="0" presId="urn:microsoft.com/office/officeart/2005/8/layout/hierarchy3"/>
    <dgm:cxn modelId="{7468B9E5-AB66-483D-BE7C-0A79E8AEF0EF}" type="presParOf" srcId="{94C36631-DB5B-4FF7-A47A-C674728D5A9E}" destId="{09E9D7BE-D267-43F5-84F0-486CF9AF5E8A}" srcOrd="0" destOrd="0" presId="urn:microsoft.com/office/officeart/2005/8/layout/hierarchy3"/>
    <dgm:cxn modelId="{5B92943B-E77E-47A5-A24E-DBF3B8A55A13}" type="presParOf" srcId="{94C36631-DB5B-4FF7-A47A-C674728D5A9E}" destId="{7B86F8C7-2175-4E80-B18E-F6746C2B4F44}" srcOrd="1" destOrd="0" presId="urn:microsoft.com/office/officeart/2005/8/layout/hierarchy3"/>
    <dgm:cxn modelId="{0270BD3C-692E-43B6-9E7E-90A5B1FA4701}" type="presParOf" srcId="{94C36631-DB5B-4FF7-A47A-C674728D5A9E}" destId="{03FE4846-7888-4727-8B83-99CD0CF66900}" srcOrd="2" destOrd="0" presId="urn:microsoft.com/office/officeart/2005/8/layout/hierarchy3"/>
    <dgm:cxn modelId="{04F1A0D0-9DE3-47B8-A83D-B21F2D917273}" type="presParOf" srcId="{94C36631-DB5B-4FF7-A47A-C674728D5A9E}" destId="{EBE7FB0D-8304-49F6-A3E7-59BD77B39C94}" srcOrd="3" destOrd="0" presId="urn:microsoft.com/office/officeart/2005/8/layout/hierarchy3"/>
    <dgm:cxn modelId="{B30F5A01-0E44-4E08-ADEF-16692C710F6F}" type="presParOf" srcId="{FED8A7C7-D158-430C-B0FE-82E03F0B61E7}" destId="{D3196552-D07E-4496-AE6C-5BC4F6A659EF}" srcOrd="1" destOrd="0" presId="urn:microsoft.com/office/officeart/2005/8/layout/hierarchy3"/>
    <dgm:cxn modelId="{CB73616A-28A6-4969-BF6F-D08CCCDADBFE}" type="presParOf" srcId="{D3196552-D07E-4496-AE6C-5BC4F6A659EF}" destId="{2C73B921-0ADE-4EC7-AC7E-8F15BBFC8C04}" srcOrd="0" destOrd="0" presId="urn:microsoft.com/office/officeart/2005/8/layout/hierarchy3"/>
    <dgm:cxn modelId="{DBBAAEA1-C016-4B8B-9D9C-1F9B6DB7A900}" type="presParOf" srcId="{2C73B921-0ADE-4EC7-AC7E-8F15BBFC8C04}" destId="{CB4AA3C4-BF87-493A-A9E8-97C069C5A60E}" srcOrd="0" destOrd="0" presId="urn:microsoft.com/office/officeart/2005/8/layout/hierarchy3"/>
    <dgm:cxn modelId="{A2474A04-3C72-4AF9-835E-5F22918663D7}" type="presParOf" srcId="{2C73B921-0ADE-4EC7-AC7E-8F15BBFC8C04}" destId="{80983A23-860D-43E9-A957-731A3AEABB64}" srcOrd="1" destOrd="0" presId="urn:microsoft.com/office/officeart/2005/8/layout/hierarchy3"/>
    <dgm:cxn modelId="{C15ACA45-C2DF-4771-BD33-2AE9C103AEE3}" type="presParOf" srcId="{D3196552-D07E-4496-AE6C-5BC4F6A659EF}" destId="{F8A2AAC6-3D95-421A-B954-0CC3C55C234D}" srcOrd="1" destOrd="0" presId="urn:microsoft.com/office/officeart/2005/8/layout/hierarchy3"/>
    <dgm:cxn modelId="{DC689384-DB97-4BB2-89FE-C16D007FCA87}" type="presParOf" srcId="{F8A2AAC6-3D95-421A-B954-0CC3C55C234D}" destId="{8D6D672D-91AA-4BFD-842A-38CA627B6336}" srcOrd="0" destOrd="0" presId="urn:microsoft.com/office/officeart/2005/8/layout/hierarchy3"/>
    <dgm:cxn modelId="{83881FB9-FA1C-4019-977A-36FC39603A26}" type="presParOf" srcId="{F8A2AAC6-3D95-421A-B954-0CC3C55C234D}" destId="{24529C75-1F23-4A86-B8C6-0D7EE1AC4D55}" srcOrd="1" destOrd="0" presId="urn:microsoft.com/office/officeart/2005/8/layout/hierarchy3"/>
    <dgm:cxn modelId="{53217A67-92BF-4CCA-975C-0D2DDECD8F7F}" type="presParOf" srcId="{FED8A7C7-D158-430C-B0FE-82E03F0B61E7}" destId="{C9A88278-B6AA-40D6-AE79-2E4512C7369F}" srcOrd="2" destOrd="0" presId="urn:microsoft.com/office/officeart/2005/8/layout/hierarchy3"/>
    <dgm:cxn modelId="{6BC341C3-F0FA-44D2-A627-4113A146A129}" type="presParOf" srcId="{C9A88278-B6AA-40D6-AE79-2E4512C7369F}" destId="{0FFDC78A-34F8-49E4-A404-3B25AB795C77}" srcOrd="0" destOrd="0" presId="urn:microsoft.com/office/officeart/2005/8/layout/hierarchy3"/>
    <dgm:cxn modelId="{AEC77F6E-C910-4119-8057-880E5E78F51B}" type="presParOf" srcId="{0FFDC78A-34F8-49E4-A404-3B25AB795C77}" destId="{C832CC62-3FB6-4C04-BFD7-F628EF0700FC}" srcOrd="0" destOrd="0" presId="urn:microsoft.com/office/officeart/2005/8/layout/hierarchy3"/>
    <dgm:cxn modelId="{354BDB90-B9CB-4D63-90D4-85508C67A92C}" type="presParOf" srcId="{0FFDC78A-34F8-49E4-A404-3B25AB795C77}" destId="{509FF581-A489-4FEF-9ACA-0B78493E475F}" srcOrd="1" destOrd="0" presId="urn:microsoft.com/office/officeart/2005/8/layout/hierarchy3"/>
    <dgm:cxn modelId="{6D25A224-9DFF-4305-8295-91B8F4AE53DF}" type="presParOf" srcId="{C9A88278-B6AA-40D6-AE79-2E4512C7369F}" destId="{0E18FD9C-44C1-4160-83AA-BFD139BEE06C}" srcOrd="1" destOrd="0" presId="urn:microsoft.com/office/officeart/2005/8/layout/hierarchy3"/>
    <dgm:cxn modelId="{800C73AF-FE56-42CD-AA27-CC6A223BC901}" type="presParOf" srcId="{0E18FD9C-44C1-4160-83AA-BFD139BEE06C}" destId="{95737687-1211-4DC4-8CBA-CAB5E52E3F54}" srcOrd="0" destOrd="0" presId="urn:microsoft.com/office/officeart/2005/8/layout/hierarchy3"/>
    <dgm:cxn modelId="{BB7F2646-AF16-4F14-B286-038B666B0667}" type="presParOf" srcId="{0E18FD9C-44C1-4160-83AA-BFD139BEE06C}" destId="{9DEE54A3-4456-4926-83F8-152D38E57ECA}" srcOrd="1" destOrd="0" presId="urn:microsoft.com/office/officeart/2005/8/layout/hierarchy3"/>
  </dgm:cxnLst>
  <dgm:bg/>
  <dgm:whole/>
</dgm:dataModel>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03 Administration Tools</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v2.0</a:t>
            </a:r>
            <a:endParaRPr lang="en-US"/>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1-</a:t>
            </a:r>
            <a:fld id="{E8376170-4F0A-4BF6-8C2A-9A4A0182561F}" type="slidenum">
              <a:rPr lang="en-US" smtClean="0"/>
              <a:pPr/>
              <a:t>‹#›</a:t>
            </a:fld>
            <a:endParaRPr lang="en-US" dirty="0"/>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03 Administration Tools</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v2.0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portal/"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ourcustomers/"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a:p>
        </p:txBody>
      </p:sp>
      <p:sp>
        <p:nvSpPr>
          <p:cNvPr id="8" name="Date Placeholder 7"/>
          <p:cNvSpPr>
            <a:spLocks noGrp="1"/>
          </p:cNvSpPr>
          <p:nvPr>
            <p:ph type="dt" idx="11"/>
          </p:nvPr>
        </p:nvSpPr>
        <p:spPr/>
        <p:txBody>
          <a:bodyPr/>
          <a:lstStyle/>
          <a:p>
            <a:r>
              <a:rPr lang="en-US" smtClean="0"/>
              <a:t>v2.0</a:t>
            </a:r>
            <a:endParaRPr lang="en-US"/>
          </a:p>
        </p:txBody>
      </p:sp>
      <p:sp>
        <p:nvSpPr>
          <p:cNvPr id="9" name="Header Placeholder 8"/>
          <p:cNvSpPr>
            <a:spLocks noGrp="1"/>
          </p:cNvSpPr>
          <p:nvPr>
            <p:ph type="hdr" sz="quarter" idx="12"/>
          </p:nvPr>
        </p:nvSpPr>
        <p:spPr/>
        <p:txBody>
          <a:bodyPr/>
          <a:lstStyle/>
          <a:p>
            <a:r>
              <a:rPr lang="en-US" smtClean="0"/>
              <a:t>03 Administration Tools</a:t>
            </a:r>
            <a:endParaRPr lang="en-US"/>
          </a:p>
        </p:txBody>
      </p:sp>
      <p:sp>
        <p:nvSpPr>
          <p:cNvPr id="10" name="Footer Placeholder 9"/>
          <p:cNvSpPr>
            <a:spLocks noGrp="1"/>
          </p:cNvSpPr>
          <p:nvPr>
            <p:ph type="ftr" sz="quarter" idx="13"/>
          </p:nvPr>
        </p:nvSpPr>
        <p:spPr/>
        <p:txBody>
          <a:bodyPr/>
          <a:lstStyle/>
          <a:p>
            <a:r>
              <a:rPr lang="en-US" smtClean="0"/>
              <a:t>© 2009 Critical Path Training, LLC - All Rights Reserved</a:t>
            </a:r>
            <a:endParaRPr lang="en-US"/>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03 Administration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03 Administration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03 Administration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03 Administration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77500" lnSpcReduction="20000"/>
          </a:bodyPr>
          <a:lstStyle/>
          <a:p>
            <a:r>
              <a:rPr lang="en-US" smtClean="0"/>
              <a:t>What is a Shared Service Provider?</a:t>
            </a:r>
          </a:p>
          <a:p>
            <a:r>
              <a:rPr lang="en-US" smtClean="0"/>
              <a:t>For those of you who don't know what I am talking about a bit of overview. In MOSS 2007 there is this new concept of Shared Services Providers(SSP). The idea being that there are certain services that really make sense to centrally manage and share. A good example being profiles. With a SSP we can import all of the profile information from AD once and then our various web applications can consume the data. So maybe we have http://marketing and http://accounting it doesn't make sense for each one to maintain identical profile information, they should share. </a:t>
            </a:r>
          </a:p>
          <a:p>
            <a:r>
              <a:rPr lang="en-US" smtClean="0"/>
              <a:t>Sometimes the easiest way to think of Shared Services is the Parent vs. Child relationship. The Parent (your SSP) goes out and does all of the work (pulling BDC data, indexing content, hosting My Sites) and the child (your web applications) come to the parents to ask for $5 (request data from the BDC, or view a calculated Excel sheet). Does that help? </a:t>
            </a:r>
          </a:p>
          <a:p>
            <a:r>
              <a:rPr lang="en-US" smtClean="0"/>
              <a:t>Multiple SSPs </a:t>
            </a:r>
          </a:p>
          <a:p>
            <a:r>
              <a:rPr lang="en-US" smtClean="0"/>
              <a:t>One of the most overwhelming things about SSPs for some people planning is how many should I have? It is easy to see from the interface that you are given the opportunity to create more than one. When should you do this? </a:t>
            </a:r>
          </a:p>
          <a:p>
            <a:r>
              <a:rPr lang="en-US" smtClean="0"/>
              <a:t>As a general rule of thumb most companies will use one SSP. This is my default answer. So why do they give you the ability to run multiple SSPs? There are cases where you want separate search or profiles. The most common? Extranet/internet scenarios. Maybe your SharePoint farm hosts two primary web applications. </a:t>
            </a:r>
            <a:r>
              <a:rPr lang="en-US" smtClean="0">
                <a:hlinkClick r:id="rId3"/>
              </a:rPr>
              <a:t>http://portal</a:t>
            </a:r>
            <a:r>
              <a:rPr lang="en-US" smtClean="0"/>
              <a:t> for your intranet and </a:t>
            </a:r>
            <a:r>
              <a:rPr lang="en-US" smtClean="0">
                <a:hlinkClick r:id="rId4"/>
              </a:rPr>
              <a:t>http://ourcustomers</a:t>
            </a:r>
            <a:r>
              <a:rPr lang="en-US" smtClean="0"/>
              <a:t> for your extranet. In this scenario you probably want separate search and profiles. And now you have found the reason to have multiple SSPs. You don't want to share information you want unique information for both. </a:t>
            </a:r>
          </a:p>
          <a:p>
            <a:r>
              <a:rPr lang="en-US" smtClean="0"/>
              <a:t>Another advantage of SSPs </a:t>
            </a:r>
          </a:p>
          <a:p>
            <a:r>
              <a:rPr lang="en-US" smtClean="0"/>
              <a:t>Separation of roles. In some medium and large environments it is not uncommon to have one group administering the physical server farm while another group needs to just maintain search. Well the SSP concept makes this very easy. Since the SSP is its own SharePoint site collection you can define a users access so they can NOT access central administration but they CAN access the SSP. And once they get into the SSP you can even limit them. Once inside the SSP you can determine if they can: </a:t>
            </a:r>
          </a:p>
          <a:p>
            <a:r>
              <a:rPr lang="en-US" smtClean="0"/>
              <a:t>Manage user profiles </a:t>
            </a:r>
          </a:p>
          <a:p>
            <a:r>
              <a:rPr lang="en-US" smtClean="0"/>
              <a:t>Manage audiences </a:t>
            </a:r>
          </a:p>
          <a:p>
            <a:r>
              <a:rPr lang="en-US" smtClean="0"/>
              <a:t>Manage permissions </a:t>
            </a:r>
          </a:p>
          <a:p>
            <a:r>
              <a:rPr lang="en-US" smtClean="0"/>
              <a:t>Manage usage analytics </a:t>
            </a:r>
          </a:p>
          <a:p>
            <a:r>
              <a:rPr lang="en-US" smtClean="0"/>
              <a:t>Best I can tell if you give them access to the SSP all of the other SSP functions they will have rights to. Guess it needs more testing. </a:t>
            </a:r>
          </a:p>
          <a:p>
            <a:r>
              <a:rPr lang="en-US" smtClean="0"/>
              <a:t>Still this separation of services from the actual administration of the server can be quite useful. Epically in companies where the less access I give a user the better. </a:t>
            </a:r>
          </a:p>
          <a:p>
            <a:r>
              <a:rPr lang="en-US" smtClean="0"/>
              <a:t>Moral of the story </a:t>
            </a:r>
          </a:p>
          <a:p>
            <a:r>
              <a:rPr lang="en-US" smtClean="0"/>
              <a:t>SSPs are very helpful and important to understand. They should be part of your initial planning. They can be secured at a very granular level or they can be give broad access. Just mark this topic down as something else you need to full think through before you start rolling out SharePoint. And when all else fails just have one SSP. </a:t>
            </a:r>
          </a:p>
          <a:p>
            <a:endParaRPr lang="en-US" dirty="0"/>
          </a:p>
        </p:txBody>
      </p:sp>
      <p:sp>
        <p:nvSpPr>
          <p:cNvPr id="4" name="Header Placeholder 3"/>
          <p:cNvSpPr>
            <a:spLocks noGrp="1"/>
          </p:cNvSpPr>
          <p:nvPr>
            <p:ph type="hdr" sz="quarter" idx="10"/>
          </p:nvPr>
        </p:nvSpPr>
        <p:spPr/>
        <p:txBody>
          <a:bodyPr/>
          <a:lstStyle/>
          <a:p>
            <a:r>
              <a:rPr lang="en-US" smtClean="0"/>
              <a:t>03 Administration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14</a:t>
            </a:fld>
            <a:endParaRPr lang="en-US"/>
          </a:p>
        </p:txBody>
      </p:sp>
      <p:sp>
        <p:nvSpPr>
          <p:cNvPr id="13" name="Slide Image Placeholder 12"/>
          <p:cNvSpPr>
            <a:spLocks noGrp="1" noRot="1" noChangeAspect="1"/>
          </p:cNvSpPr>
          <p:nvPr>
            <p:ph type="sldImg"/>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03 Administration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03 Administration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03 Administration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03 Administration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03 Administration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2</a:t>
            </a:fld>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Header Placeholder 5"/>
          <p:cNvSpPr>
            <a:spLocks noGrp="1"/>
          </p:cNvSpPr>
          <p:nvPr>
            <p:ph type="hdr" sz="quarter" idx="12"/>
          </p:nvPr>
        </p:nvSpPr>
        <p:spPr/>
        <p:txBody>
          <a:bodyPr/>
          <a:lstStyle/>
          <a:p>
            <a:r>
              <a:rPr lang="en-US" smtClean="0"/>
              <a:t>03 Administration Tools</a:t>
            </a:r>
            <a:endParaRPr lang="en-US"/>
          </a:p>
        </p:txBody>
      </p:sp>
      <p:sp>
        <p:nvSpPr>
          <p:cNvPr id="7" name="Footer Placeholder 6"/>
          <p:cNvSpPr>
            <a:spLocks noGrp="1"/>
          </p:cNvSpPr>
          <p:nvPr>
            <p:ph type="ftr" sz="quarter" idx="13"/>
          </p:nvPr>
        </p:nvSpPr>
        <p:spPr/>
        <p:txBody>
          <a:bodyPr/>
          <a:lstStyle/>
          <a:p>
            <a:r>
              <a:rPr lang="en-US" smtClean="0"/>
              <a:t>© 2009 Critical Path Training, LLC - All Rights Reserved</a:t>
            </a:r>
            <a:endParaRPr lang="en-US"/>
          </a:p>
        </p:txBody>
      </p:sp>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03 Administration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03 Administration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03 Administration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03 Administration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03 Administration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03 Administration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03 Administration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03 Administration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03 Administration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03 Administration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03 Administration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03 Administration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03 Administration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03 Administration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03 Administration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3490" name="Picture 2" descr="http://intranet.sharepointblackops.com/CriticalPath/Logo%20Concepts/booth/booth_image.jpg"/>
          <p:cNvPicPr>
            <a:picLocks noChangeAspect="1" noChangeArrowheads="1"/>
          </p:cNvPicPr>
          <p:nvPr userDrawn="1"/>
        </p:nvPicPr>
        <p:blipFill>
          <a:blip r:embed="rId2">
            <a:duotone>
              <a:prstClr val="black"/>
              <a:schemeClr val="accent2">
                <a:tint val="45000"/>
                <a:satMod val="400000"/>
              </a:schemeClr>
            </a:duotone>
          </a:blip>
          <a:srcRect t="21137"/>
          <a:stretch>
            <a:fillRect/>
          </a:stretch>
        </p:blipFill>
        <p:spPr bwMode="auto">
          <a:xfrm>
            <a:off x="0" y="2057400"/>
            <a:ext cx="9144000" cy="4800600"/>
          </a:xfrm>
          <a:prstGeom prst="rect">
            <a:avLst/>
          </a:prstGeom>
          <a:noFill/>
        </p:spPr>
      </p:pic>
      <p:sp>
        <p:nvSpPr>
          <p:cNvPr id="12" name="Rectangle 11"/>
          <p:cNvSpPr/>
          <p:nvPr userDrawn="1"/>
        </p:nvSpPr>
        <p:spPr>
          <a:xfrm>
            <a:off x="0" y="2133600"/>
            <a:ext cx="9144000" cy="47244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2057400"/>
            <a:ext cx="91440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userDrawn="1"/>
        </p:nvSpPr>
        <p:spPr>
          <a:xfrm>
            <a:off x="0" y="0"/>
            <a:ext cx="6400800" cy="205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a:xfrm>
            <a:off x="304800" y="3406775"/>
            <a:ext cx="8534400" cy="1470025"/>
          </a:xfrm>
        </p:spPr>
        <p:txBody>
          <a:bodyPr anchor="b" anchorCtr="0"/>
          <a:lstStyle>
            <a:lvl1pPr algn="ctr">
              <a:defRPr sz="40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a:xfrm>
            <a:off x="304800" y="4876800"/>
            <a:ext cx="8534400" cy="1143000"/>
          </a:xfrm>
        </p:spPr>
        <p:txBody>
          <a:bodyPr anchor="t" anchorCtr="0"/>
          <a:lstStyle>
            <a:lvl1pPr marL="0" indent="0" algn="ctr">
              <a:buNone/>
              <a:defRPr>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3"/>
          <a:srcRect/>
          <a:stretch>
            <a:fillRect/>
          </a:stretch>
        </p:blipFill>
        <p:spPr bwMode="auto">
          <a:xfrm>
            <a:off x="6705600" y="304800"/>
            <a:ext cx="2042974" cy="16002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762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flipH="1">
            <a:off x="6400800" y="0"/>
            <a:ext cx="45719" cy="2057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24" name="Text Placeholder 23"/>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143000" y="0"/>
            <a:ext cx="6324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0"/>
            <a:ext cx="8382000" cy="9906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a:xfrm>
            <a:off x="0" y="99060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8"/>
          <a:srcRect/>
          <a:stretch>
            <a:fillRect/>
          </a:stretch>
        </p:blipFill>
        <p:spPr bwMode="auto">
          <a:xfrm>
            <a:off x="8613912" y="76863"/>
            <a:ext cx="456537" cy="456537"/>
          </a:xfrm>
          <a:prstGeom prst="rect">
            <a:avLst/>
          </a:prstGeom>
          <a:noFill/>
          <a:ln w="3175">
            <a:solidFill>
              <a:schemeClr val="bg1">
                <a:lumMod val="50000"/>
              </a:schemeClr>
            </a:solid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7" r:id="rId5"/>
    <p:sldLayoutId id="2147483658"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tx1"/>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SharePoint </a:t>
            </a:r>
            <a:r>
              <a:rPr lang="en-US" dirty="0" smtClean="0"/>
              <a:t>2007</a:t>
            </a:r>
            <a:br>
              <a:rPr lang="en-US" dirty="0" smtClean="0"/>
            </a:br>
            <a:r>
              <a:rPr lang="en-US" dirty="0" smtClean="0"/>
              <a:t>Administration </a:t>
            </a:r>
            <a:r>
              <a:rPr lang="en-US" dirty="0" smtClean="0"/>
              <a:t>Tools</a:t>
            </a:r>
          </a:p>
        </p:txBody>
      </p:sp>
      <p:sp>
        <p:nvSpPr>
          <p:cNvPr id="3" name="Subtitle 2"/>
          <p:cNvSpPr>
            <a:spLocks noGrp="1"/>
          </p:cNvSpPr>
          <p:nvPr>
            <p:ph type="subTitle" idx="1"/>
          </p:nvPr>
        </p:nvSpPr>
        <p:spPr/>
        <p:txBody>
          <a:bodyPr/>
          <a:lstStyle/>
          <a:p>
            <a:r>
              <a:rPr lang="en-US" smtClean="0"/>
              <a:t>Module 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Services</a:t>
            </a:r>
            <a:endParaRPr lang="en-US" dirty="0"/>
          </a:p>
        </p:txBody>
      </p:sp>
      <p:sp>
        <p:nvSpPr>
          <p:cNvPr id="3" name="Content Placeholder 2"/>
          <p:cNvSpPr>
            <a:spLocks noGrp="1"/>
          </p:cNvSpPr>
          <p:nvPr>
            <p:ph idx="1"/>
          </p:nvPr>
        </p:nvSpPr>
        <p:spPr/>
        <p:txBody>
          <a:bodyPr/>
          <a:lstStyle/>
          <a:p>
            <a:r>
              <a:rPr lang="en-US" dirty="0" smtClean="0"/>
              <a:t>As you hit Start you are taken to configuration screen for service.</a:t>
            </a:r>
          </a:p>
          <a:p>
            <a:r>
              <a:rPr lang="en-US" dirty="0" smtClean="0"/>
              <a:t>Make appropriate settings</a:t>
            </a:r>
          </a:p>
          <a:p>
            <a:r>
              <a:rPr lang="en-US" dirty="0" smtClean="0"/>
              <a:t>Plug in security accounts</a:t>
            </a:r>
          </a:p>
          <a:p>
            <a:r>
              <a:rPr lang="en-US" dirty="0" smtClean="0"/>
              <a:t>Search and Document conversion services correspond to actual server services.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Outgoing Email</a:t>
            </a:r>
            <a:endParaRPr lang="en-US" dirty="0"/>
          </a:p>
        </p:txBody>
      </p:sp>
      <p:sp>
        <p:nvSpPr>
          <p:cNvPr id="3" name="Content Placeholder 2"/>
          <p:cNvSpPr>
            <a:spLocks noGrp="1"/>
          </p:cNvSpPr>
          <p:nvPr>
            <p:ph idx="1"/>
          </p:nvPr>
        </p:nvSpPr>
        <p:spPr/>
        <p:txBody>
          <a:bodyPr/>
          <a:lstStyle/>
          <a:p>
            <a:r>
              <a:rPr lang="en-US" dirty="0" smtClean="0"/>
              <a:t>SharePoint just needs a SMTP server to relay through.</a:t>
            </a:r>
          </a:p>
          <a:p>
            <a:r>
              <a:rPr lang="en-US" dirty="0" smtClean="0"/>
              <a:t>Make sure</a:t>
            </a:r>
          </a:p>
          <a:p>
            <a:pPr lvl="1"/>
            <a:r>
              <a:rPr lang="en-US" dirty="0" smtClean="0"/>
              <a:t>Server is setup to allow relay from SharePoint’s IP</a:t>
            </a:r>
          </a:p>
          <a:p>
            <a:pPr lvl="1"/>
            <a:r>
              <a:rPr lang="en-US" dirty="0" smtClean="0"/>
              <a:t>No firewall blocking port 25</a:t>
            </a:r>
          </a:p>
          <a:p>
            <a:pPr lvl="1"/>
            <a:r>
              <a:rPr lang="en-US" dirty="0" smtClean="0"/>
              <a:t>Antivirus Software not blocking outbound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Tour Central Administration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457200" y="1371600"/>
            <a:ext cx="8229600" cy="5334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sz="3600" dirty="0" smtClean="0"/>
              <a:t>Farm – Central Administration</a:t>
            </a:r>
            <a:endParaRPr lang="en-US" sz="3600" dirty="0"/>
          </a:p>
        </p:txBody>
      </p:sp>
      <p:sp>
        <p:nvSpPr>
          <p:cNvPr id="10" name="Rounded Rectangle 9"/>
          <p:cNvSpPr/>
          <p:nvPr/>
        </p:nvSpPr>
        <p:spPr>
          <a:xfrm>
            <a:off x="5105400" y="2286000"/>
            <a:ext cx="3429000" cy="426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Shared Service Provider</a:t>
            </a:r>
            <a:endParaRPr lang="en-US" dirty="0"/>
          </a:p>
        </p:txBody>
      </p:sp>
      <p:sp>
        <p:nvSpPr>
          <p:cNvPr id="7" name="Rounded Rectangle 6"/>
          <p:cNvSpPr/>
          <p:nvPr/>
        </p:nvSpPr>
        <p:spPr>
          <a:xfrm>
            <a:off x="533400" y="2209800"/>
            <a:ext cx="4419600" cy="434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smtClean="0"/>
              <a:t>Shared Service Provider</a:t>
            </a:r>
            <a:endParaRPr lang="en-US" sz="2400" dirty="0"/>
          </a:p>
        </p:txBody>
      </p:sp>
      <p:sp>
        <p:nvSpPr>
          <p:cNvPr id="2" name="Title 1"/>
          <p:cNvSpPr>
            <a:spLocks noGrp="1"/>
          </p:cNvSpPr>
          <p:nvPr>
            <p:ph type="title"/>
          </p:nvPr>
        </p:nvSpPr>
        <p:spPr/>
        <p:txBody>
          <a:bodyPr/>
          <a:lstStyle/>
          <a:p>
            <a:r>
              <a:rPr lang="en-US" dirty="0" smtClean="0"/>
              <a:t>MOSS Logical Architecture</a:t>
            </a:r>
            <a:endParaRPr lang="en-US" dirty="0"/>
          </a:p>
        </p:txBody>
      </p:sp>
      <p:graphicFrame>
        <p:nvGraphicFramePr>
          <p:cNvPr id="8" name="Content Placeholder 7"/>
          <p:cNvGraphicFramePr>
            <a:graphicFrameLocks noGrp="1"/>
          </p:cNvGraphicFramePr>
          <p:nvPr>
            <p:ph idx="1"/>
          </p:nvPr>
        </p:nvGraphicFramePr>
        <p:xfrm>
          <a:off x="457200" y="3276600"/>
          <a:ext cx="8382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SSP = Reusable Services</a:t>
            </a:r>
            <a:endParaRPr lang="en-US" dirty="0"/>
          </a:p>
        </p:txBody>
      </p:sp>
      <p:sp>
        <p:nvSpPr>
          <p:cNvPr id="3" name="Text Placeholder 2"/>
          <p:cNvSpPr>
            <a:spLocks noGrp="1"/>
          </p:cNvSpPr>
          <p:nvPr>
            <p:ph type="body" idx="1"/>
          </p:nvPr>
        </p:nvSpPr>
        <p:spPr/>
        <p:txBody>
          <a:bodyPr>
            <a:normAutofit/>
          </a:bodyPr>
          <a:lstStyle/>
          <a:p>
            <a:r>
              <a:rPr lang="en-US" dirty="0" smtClean="0"/>
              <a:t>The Shared Services Provider (SSP) allows…</a:t>
            </a:r>
          </a:p>
          <a:p>
            <a:pPr lvl="1"/>
            <a:r>
              <a:rPr lang="en-US" dirty="0" smtClean="0"/>
              <a:t>Service to be shared across</a:t>
            </a:r>
          </a:p>
          <a:p>
            <a:pPr lvl="2"/>
            <a:r>
              <a:rPr lang="en-US" dirty="0" smtClean="0"/>
              <a:t>Web Applications</a:t>
            </a:r>
          </a:p>
          <a:p>
            <a:pPr lvl="2"/>
            <a:r>
              <a:rPr lang="en-US" dirty="0" smtClean="0"/>
              <a:t>SharePoint Farms</a:t>
            </a:r>
          </a:p>
          <a:p>
            <a:r>
              <a:rPr lang="en-US" dirty="0" smtClean="0"/>
              <a:t>Think of a parent-child relationship.  </a:t>
            </a:r>
          </a:p>
          <a:p>
            <a:r>
              <a:rPr lang="en-US" dirty="0" smtClean="0"/>
              <a:t>MOSS Only Feature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5105400" y="1371600"/>
            <a:ext cx="3733800" cy="5334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sz="3600" dirty="0" smtClean="0"/>
              <a:t>Farm</a:t>
            </a:r>
            <a:endParaRPr lang="en-US" sz="3600" dirty="0"/>
          </a:p>
        </p:txBody>
      </p:sp>
      <p:sp>
        <p:nvSpPr>
          <p:cNvPr id="9" name="Rounded Rectangle 8"/>
          <p:cNvSpPr/>
          <p:nvPr/>
        </p:nvSpPr>
        <p:spPr>
          <a:xfrm>
            <a:off x="457200" y="1371600"/>
            <a:ext cx="4572000" cy="5334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sz="3600" dirty="0" smtClean="0"/>
              <a:t>Farm</a:t>
            </a:r>
            <a:endParaRPr lang="en-US" sz="3600" dirty="0"/>
          </a:p>
        </p:txBody>
      </p:sp>
      <p:sp>
        <p:nvSpPr>
          <p:cNvPr id="7" name="Rounded Rectangle 6"/>
          <p:cNvSpPr/>
          <p:nvPr/>
        </p:nvSpPr>
        <p:spPr>
          <a:xfrm>
            <a:off x="533400" y="2209800"/>
            <a:ext cx="8153400" cy="4343400"/>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smtClean="0"/>
              <a:t>Shared Service Provider</a:t>
            </a:r>
            <a:endParaRPr lang="en-US" sz="2400" dirty="0"/>
          </a:p>
        </p:txBody>
      </p:sp>
      <p:sp>
        <p:nvSpPr>
          <p:cNvPr id="2" name="Title 1"/>
          <p:cNvSpPr>
            <a:spLocks noGrp="1"/>
          </p:cNvSpPr>
          <p:nvPr>
            <p:ph type="title"/>
          </p:nvPr>
        </p:nvSpPr>
        <p:spPr/>
        <p:txBody>
          <a:bodyPr/>
          <a:lstStyle/>
          <a:p>
            <a:r>
              <a:rPr lang="en-US" dirty="0" smtClean="0"/>
              <a:t>MOSS Logical Architecture</a:t>
            </a:r>
            <a:endParaRPr lang="en-US" dirty="0"/>
          </a:p>
        </p:txBody>
      </p:sp>
      <p:graphicFrame>
        <p:nvGraphicFramePr>
          <p:cNvPr id="8" name="Content Placeholder 7"/>
          <p:cNvGraphicFramePr>
            <a:graphicFrameLocks noGrp="1"/>
          </p:cNvGraphicFramePr>
          <p:nvPr>
            <p:ph idx="1"/>
          </p:nvPr>
        </p:nvGraphicFramePr>
        <p:xfrm>
          <a:off x="304800" y="3276600"/>
          <a:ext cx="8382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SSP Components</a:t>
            </a:r>
            <a:endParaRPr lang="en-US" dirty="0"/>
          </a:p>
        </p:txBody>
      </p:sp>
      <p:sp>
        <p:nvSpPr>
          <p:cNvPr id="3" name="Content Placeholder 2"/>
          <p:cNvSpPr>
            <a:spLocks noGrp="1"/>
          </p:cNvSpPr>
          <p:nvPr>
            <p:ph idx="1"/>
          </p:nvPr>
        </p:nvSpPr>
        <p:spPr/>
        <p:txBody>
          <a:bodyPr/>
          <a:lstStyle/>
          <a:p>
            <a:r>
              <a:rPr lang="en-US" dirty="0" smtClean="0"/>
              <a:t>SSP needs</a:t>
            </a:r>
          </a:p>
          <a:p>
            <a:pPr lvl="1"/>
            <a:r>
              <a:rPr lang="en-US" dirty="0" smtClean="0"/>
              <a:t>A web application</a:t>
            </a:r>
          </a:p>
          <a:p>
            <a:pPr lvl="1"/>
            <a:r>
              <a:rPr lang="en-US" dirty="0" smtClean="0"/>
              <a:t>Creates Site Collection at http://url/ssp/admin</a:t>
            </a:r>
          </a:p>
          <a:p>
            <a:pPr lvl="1"/>
            <a:r>
              <a:rPr lang="en-US" dirty="0" smtClean="0"/>
              <a:t>Creates 2 databases – Search and everything else</a:t>
            </a:r>
          </a:p>
          <a:p>
            <a:pPr lvl="1"/>
            <a:r>
              <a:rPr lang="en-US" dirty="0" smtClean="0"/>
              <a:t>Assign SSP to Index server</a:t>
            </a:r>
          </a:p>
          <a:p>
            <a:pPr lvl="1"/>
            <a:r>
              <a:rPr lang="en-US" dirty="0" smtClean="0"/>
              <a:t>Service account that it runs as</a:t>
            </a:r>
          </a:p>
          <a:p>
            <a:pPr lvl="1"/>
            <a:r>
              <a:rPr lang="en-US" dirty="0" smtClean="0"/>
              <a:t>Location of My Sites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Creating an SSP</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number of SSPs</a:t>
            </a:r>
            <a:endParaRPr lang="en-US" dirty="0"/>
          </a:p>
        </p:txBody>
      </p:sp>
      <p:sp>
        <p:nvSpPr>
          <p:cNvPr id="3" name="Content Placeholder 2"/>
          <p:cNvSpPr>
            <a:spLocks noGrp="1"/>
          </p:cNvSpPr>
          <p:nvPr>
            <p:ph idx="1"/>
          </p:nvPr>
        </p:nvSpPr>
        <p:spPr/>
        <p:txBody>
          <a:bodyPr/>
          <a:lstStyle/>
          <a:p>
            <a:r>
              <a:rPr lang="en-US" dirty="0" smtClean="0"/>
              <a:t>For most companies the right answer is 1</a:t>
            </a:r>
          </a:p>
          <a:p>
            <a:r>
              <a:rPr lang="en-US" dirty="0" smtClean="0"/>
              <a:t>Reason’s not to use 1</a:t>
            </a:r>
          </a:p>
          <a:p>
            <a:pPr lvl="1"/>
            <a:r>
              <a:rPr lang="en-US" dirty="0" smtClean="0"/>
              <a:t>Don’t want to share</a:t>
            </a:r>
          </a:p>
          <a:p>
            <a:pPr lvl="1"/>
            <a:r>
              <a:rPr lang="en-US" dirty="0" smtClean="0"/>
              <a:t>Intranet vs. Extranet</a:t>
            </a:r>
          </a:p>
          <a:p>
            <a:pPr lvl="1"/>
            <a:r>
              <a:rPr lang="en-US" dirty="0" smtClean="0"/>
              <a:t>Security concerns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Tour of the SSP Admin interface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Welcome to Central Administration</a:t>
            </a:r>
          </a:p>
          <a:p>
            <a:r>
              <a:rPr lang="en-US" dirty="0" smtClean="0"/>
              <a:t>Starting with that first SSP</a:t>
            </a:r>
          </a:p>
          <a:p>
            <a:r>
              <a:rPr lang="en-US" smtClean="0"/>
              <a:t>Other admin tools</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Separation of Powers</a:t>
            </a:r>
            <a:endParaRPr lang="en-US" dirty="0"/>
          </a:p>
        </p:txBody>
      </p:sp>
      <p:sp>
        <p:nvSpPr>
          <p:cNvPr id="3" name="Content Placeholder 2"/>
          <p:cNvSpPr>
            <a:spLocks noGrp="1"/>
          </p:cNvSpPr>
          <p:nvPr>
            <p:ph idx="1"/>
          </p:nvPr>
        </p:nvSpPr>
        <p:spPr/>
        <p:txBody>
          <a:bodyPr/>
          <a:lstStyle/>
          <a:p>
            <a:r>
              <a:rPr lang="en-US" dirty="0" smtClean="0"/>
              <a:t>Three tiers of administration available</a:t>
            </a:r>
          </a:p>
          <a:p>
            <a:r>
              <a:rPr lang="en-US" dirty="0" smtClean="0"/>
              <a:t>Farm </a:t>
            </a:r>
            <a:r>
              <a:rPr lang="en-US" dirty="0" err="1" smtClean="0"/>
              <a:t>Admins</a:t>
            </a:r>
            <a:r>
              <a:rPr lang="en-US" dirty="0" smtClean="0"/>
              <a:t> using Central Admin</a:t>
            </a:r>
          </a:p>
          <a:p>
            <a:r>
              <a:rPr lang="en-US" dirty="0" smtClean="0"/>
              <a:t>Role specific </a:t>
            </a:r>
            <a:r>
              <a:rPr lang="en-US" dirty="0" err="1" smtClean="0"/>
              <a:t>admins</a:t>
            </a:r>
            <a:r>
              <a:rPr lang="en-US" dirty="0" smtClean="0"/>
              <a:t> accessing SSP</a:t>
            </a:r>
          </a:p>
          <a:p>
            <a:r>
              <a:rPr lang="en-US" dirty="0" smtClean="0"/>
              <a:t>Site Collections Administrators taking care of business</a:t>
            </a:r>
          </a:p>
          <a:p>
            <a:r>
              <a:rPr lang="en-US" dirty="0" smtClean="0"/>
              <a:t>All can be mutually exclusive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Admin Tools</a:t>
            </a:r>
            <a:endParaRPr lang="en-US" dirty="0"/>
          </a:p>
        </p:txBody>
      </p:sp>
      <p:sp>
        <p:nvSpPr>
          <p:cNvPr id="3" name="Content Placeholder 2"/>
          <p:cNvSpPr>
            <a:spLocks noGrp="1"/>
          </p:cNvSpPr>
          <p:nvPr>
            <p:ph idx="1"/>
          </p:nvPr>
        </p:nvSpPr>
        <p:spPr/>
        <p:txBody>
          <a:bodyPr/>
          <a:lstStyle/>
          <a:p>
            <a:r>
              <a:rPr lang="en-US" dirty="0" smtClean="0"/>
              <a:t>Stsadm.exe</a:t>
            </a:r>
          </a:p>
          <a:p>
            <a:r>
              <a:rPr lang="en-US" dirty="0" smtClean="0"/>
              <a:t>SharePoint Configuration Wizard</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Stsadm.exe</a:t>
            </a:r>
            <a:endParaRPr lang="en-US" dirty="0"/>
          </a:p>
        </p:txBody>
      </p:sp>
      <p:sp>
        <p:nvSpPr>
          <p:cNvPr id="3" name="Content Placeholder 2"/>
          <p:cNvSpPr>
            <a:spLocks noGrp="1"/>
          </p:cNvSpPr>
          <p:nvPr>
            <p:ph idx="1"/>
          </p:nvPr>
        </p:nvSpPr>
        <p:spPr/>
        <p:txBody>
          <a:bodyPr/>
          <a:lstStyle/>
          <a:p>
            <a:r>
              <a:rPr lang="en-US" dirty="0" smtClean="0"/>
              <a:t>Anything you can do in the GUI stsadm.exe can do better</a:t>
            </a:r>
          </a:p>
          <a:p>
            <a:r>
              <a:rPr lang="en-US" dirty="0" smtClean="0"/>
              <a:t>Located at c:\program files\common files\Microsoft shared\web server extensions\12\bin</a:t>
            </a:r>
          </a:p>
          <a:p>
            <a:r>
              <a:rPr lang="en-US" dirty="0" smtClean="0"/>
              <a:t>Has 184 different options available</a:t>
            </a:r>
          </a:p>
          <a:p>
            <a:pPr lvl="1"/>
            <a:r>
              <a:rPr lang="en-US" dirty="0" smtClean="0"/>
              <a:t>Backup/restore, Import/export, create sites, add web parts, execute timer jobs, and 177 other things</a:t>
            </a:r>
          </a:p>
          <a:p>
            <a:r>
              <a:rPr lang="en-US" dirty="0" smtClean="0"/>
              <a:t>Extensible – Add your own functionality</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Can’t talk about the coolest tool on the block without showing it off.</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Configuration Wizard</a:t>
            </a:r>
            <a:endParaRPr lang="en-US" dirty="0"/>
          </a:p>
        </p:txBody>
      </p:sp>
      <p:sp>
        <p:nvSpPr>
          <p:cNvPr id="3" name="Content Placeholder 2"/>
          <p:cNvSpPr>
            <a:spLocks noGrp="1"/>
          </p:cNvSpPr>
          <p:nvPr>
            <p:ph idx="1"/>
          </p:nvPr>
        </p:nvSpPr>
        <p:spPr/>
        <p:txBody>
          <a:bodyPr/>
          <a:lstStyle/>
          <a:p>
            <a:r>
              <a:rPr lang="en-US" dirty="0" smtClean="0"/>
              <a:t>GUI available from the Start menu</a:t>
            </a:r>
          </a:p>
          <a:p>
            <a:r>
              <a:rPr lang="en-US" dirty="0" smtClean="0"/>
              <a:t>Allows you to</a:t>
            </a:r>
          </a:p>
          <a:p>
            <a:pPr lvl="1"/>
            <a:r>
              <a:rPr lang="en-US" smtClean="0"/>
              <a:t>Detach/reattach a server </a:t>
            </a:r>
            <a:r>
              <a:rPr lang="en-US" dirty="0" smtClean="0"/>
              <a:t>to a farm</a:t>
            </a:r>
          </a:p>
          <a:p>
            <a:pPr lvl="1"/>
            <a:r>
              <a:rPr lang="en-US" dirty="0" smtClean="0"/>
              <a:t>Allows you to change what server hosts central admin</a:t>
            </a:r>
          </a:p>
          <a:p>
            <a:r>
              <a:rPr lang="en-US" dirty="0" smtClean="0"/>
              <a:t>Also available in command line form</a:t>
            </a:r>
          </a:p>
          <a:p>
            <a:pPr lvl="1"/>
            <a:r>
              <a:rPr lang="en-US" dirty="0" smtClean="0"/>
              <a:t>Psconfig.exe in same directory as stsadm.exe</a:t>
            </a:r>
          </a:p>
          <a:p>
            <a:r>
              <a:rPr lang="en-US" dirty="0" smtClean="0"/>
              <a:t>Will stop IIS Web Services so be careful when you run this </a:t>
            </a:r>
          </a:p>
          <a:p>
            <a:r>
              <a:rPr lang="en-US" dirty="0" smtClean="0"/>
              <a:t>Most </a:t>
            </a:r>
            <a:r>
              <a:rPr lang="en-US" dirty="0" err="1" smtClean="0"/>
              <a:t>admins</a:t>
            </a:r>
            <a:r>
              <a:rPr lang="en-US" dirty="0" smtClean="0"/>
              <a:t> forget about this tool.  Crucial when fixing major screw ups.  </a:t>
            </a:r>
            <a:r>
              <a:rPr lang="en-US" dirty="0" smtClean="0">
                <a:sym typeface="Wingdings" pitchFamily="2" charset="2"/>
              </a:rPr>
              <a:t>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a:t>
            </a:r>
            <a:endParaRPr lang="en-US" dirty="0"/>
          </a:p>
        </p:txBody>
      </p:sp>
      <p:sp>
        <p:nvSpPr>
          <p:cNvPr id="3" name="Content Placeholder 2"/>
          <p:cNvSpPr>
            <a:spLocks noGrp="1"/>
          </p:cNvSpPr>
          <p:nvPr>
            <p:ph idx="1"/>
          </p:nvPr>
        </p:nvSpPr>
        <p:spPr/>
        <p:txBody>
          <a:bodyPr/>
          <a:lstStyle/>
          <a:p>
            <a:r>
              <a:rPr lang="en-US" dirty="0" err="1" smtClean="0"/>
              <a:t>SharePoint_Config</a:t>
            </a:r>
            <a:endParaRPr lang="en-US" dirty="0" smtClean="0"/>
          </a:p>
          <a:p>
            <a:r>
              <a:rPr lang="en-US" dirty="0" err="1" smtClean="0"/>
              <a:t>SharePoint_AdminContent</a:t>
            </a:r>
            <a:r>
              <a:rPr lang="en-US" dirty="0" smtClean="0"/>
              <a:t>_{GUID}</a:t>
            </a:r>
          </a:p>
          <a:p>
            <a:r>
              <a:rPr lang="en-US" dirty="0" err="1" smtClean="0"/>
              <a:t>WSS_Search_Litwareserver</a:t>
            </a:r>
            <a:endParaRPr lang="en-US" dirty="0" smtClean="0"/>
          </a:p>
          <a:p>
            <a:r>
              <a:rPr lang="en-US" dirty="0" err="1" smtClean="0"/>
              <a:t>WSS_Content_SSP</a:t>
            </a:r>
            <a:endParaRPr lang="en-US" dirty="0" smtClean="0"/>
          </a:p>
          <a:p>
            <a:r>
              <a:rPr lang="en-US" dirty="0" err="1" smtClean="0"/>
              <a:t>Primary_SSP_DB</a:t>
            </a:r>
            <a:endParaRPr lang="en-US" dirty="0" smtClean="0"/>
          </a:p>
          <a:p>
            <a:r>
              <a:rPr lang="en-US" dirty="0" err="1" smtClean="0"/>
              <a:t>Primary_SSP_Search_DB</a:t>
            </a:r>
            <a:endParaRPr lang="en-US" dirty="0" smtClean="0"/>
          </a:p>
          <a:p>
            <a:r>
              <a:rPr lang="en-US" dirty="0" err="1" smtClean="0"/>
              <a:t>WSS_Content_MY</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Farm wide security</a:t>
            </a:r>
            <a:endParaRPr lang="en-US" dirty="0"/>
          </a:p>
        </p:txBody>
      </p:sp>
      <p:sp>
        <p:nvSpPr>
          <p:cNvPr id="3" name="Content Placeholder 2"/>
          <p:cNvSpPr>
            <a:spLocks noGrp="1"/>
          </p:cNvSpPr>
          <p:nvPr>
            <p:ph idx="1"/>
          </p:nvPr>
        </p:nvSpPr>
        <p:spPr/>
        <p:txBody>
          <a:bodyPr/>
          <a:lstStyle/>
          <a:p>
            <a:r>
              <a:rPr lang="en-US" dirty="0" smtClean="0"/>
              <a:t>Farm administrators group for central admin</a:t>
            </a:r>
          </a:p>
          <a:p>
            <a:pPr lvl="1"/>
            <a:r>
              <a:rPr lang="en-US" dirty="0" smtClean="0"/>
              <a:t>Does not give you full access to all sites</a:t>
            </a:r>
          </a:p>
          <a:p>
            <a:r>
              <a:rPr lang="en-US" dirty="0" smtClean="0"/>
              <a:t>Need full access to all sites</a:t>
            </a:r>
          </a:p>
          <a:p>
            <a:pPr lvl="1"/>
            <a:r>
              <a:rPr lang="en-US" dirty="0" smtClean="0"/>
              <a:t>Policy for web application</a:t>
            </a:r>
          </a:p>
          <a:p>
            <a:pPr lvl="2"/>
            <a:r>
              <a:rPr lang="en-US" dirty="0" smtClean="0"/>
              <a:t>Full Control</a:t>
            </a:r>
          </a:p>
          <a:p>
            <a:pPr lvl="2"/>
            <a:r>
              <a:rPr lang="en-US" dirty="0" smtClean="0"/>
              <a:t>Full Read</a:t>
            </a:r>
          </a:p>
          <a:p>
            <a:pPr lvl="2"/>
            <a:r>
              <a:rPr lang="en-US" dirty="0" smtClean="0"/>
              <a:t>Deny Write</a:t>
            </a:r>
          </a:p>
          <a:p>
            <a:pPr lvl="2"/>
            <a:r>
              <a:rPr lang="en-US" dirty="0" smtClean="0"/>
              <a:t>Deny All</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on My Sites</a:t>
            </a:r>
            <a:endParaRPr lang="en-US" dirty="0"/>
          </a:p>
        </p:txBody>
      </p:sp>
      <p:sp>
        <p:nvSpPr>
          <p:cNvPr id="3" name="Content Placeholder 2"/>
          <p:cNvSpPr>
            <a:spLocks noGrp="1"/>
          </p:cNvSpPr>
          <p:nvPr>
            <p:ph idx="1"/>
          </p:nvPr>
        </p:nvSpPr>
        <p:spPr/>
        <p:txBody>
          <a:bodyPr/>
          <a:lstStyle/>
          <a:p>
            <a:r>
              <a:rPr lang="en-US" dirty="0" smtClean="0"/>
              <a:t>Choose their host location wisely</a:t>
            </a:r>
          </a:p>
          <a:p>
            <a:pPr lvl="1"/>
            <a:r>
              <a:rPr lang="en-US" dirty="0" smtClean="0"/>
              <a:t>Same Web app as your SSP</a:t>
            </a:r>
          </a:p>
          <a:p>
            <a:pPr lvl="1"/>
            <a:r>
              <a:rPr lang="en-US" dirty="0" smtClean="0"/>
              <a:t>Their own </a:t>
            </a:r>
            <a:r>
              <a:rPr lang="en-US" smtClean="0"/>
              <a:t>Web app</a:t>
            </a:r>
            <a:endParaRPr lang="en-US" dirty="0" smtClean="0"/>
          </a:p>
          <a:p>
            <a:pPr lvl="1"/>
            <a:r>
              <a:rPr lang="en-US" dirty="0" smtClean="0"/>
              <a:t>Same Web app as your portal</a:t>
            </a:r>
          </a:p>
          <a:p>
            <a:pPr lvl="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Containment</a:t>
            </a:r>
            <a:endParaRPr lang="en-US" dirty="0"/>
          </a:p>
        </p:txBody>
      </p:sp>
      <p:graphicFrame>
        <p:nvGraphicFramePr>
          <p:cNvPr id="4" name="Content Placeholder 3"/>
          <p:cNvGraphicFramePr>
            <a:graphicFrameLocks noGrp="1"/>
          </p:cNvGraphicFramePr>
          <p:nvPr>
            <p:ph idx="1"/>
          </p:nvPr>
        </p:nvGraphicFramePr>
        <p:xfrm>
          <a:off x="381000" y="1447800"/>
          <a:ext cx="83820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457200" y="1371600"/>
            <a:ext cx="8229600" cy="5334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sz="3600" dirty="0" smtClean="0"/>
              <a:t>Farm – Central Administration</a:t>
            </a:r>
            <a:endParaRPr lang="en-US" sz="3600" dirty="0"/>
          </a:p>
        </p:txBody>
      </p:sp>
      <p:sp>
        <p:nvSpPr>
          <p:cNvPr id="10" name="Rounded Rectangle 9"/>
          <p:cNvSpPr/>
          <p:nvPr/>
        </p:nvSpPr>
        <p:spPr>
          <a:xfrm>
            <a:off x="5105400" y="2286000"/>
            <a:ext cx="3429000" cy="426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Shared Service Provider</a:t>
            </a:r>
            <a:endParaRPr lang="en-US" dirty="0"/>
          </a:p>
        </p:txBody>
      </p:sp>
      <p:sp>
        <p:nvSpPr>
          <p:cNvPr id="7" name="Rounded Rectangle 6"/>
          <p:cNvSpPr/>
          <p:nvPr/>
        </p:nvSpPr>
        <p:spPr>
          <a:xfrm>
            <a:off x="533400" y="2209800"/>
            <a:ext cx="4419600" cy="434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smtClean="0"/>
              <a:t>Shared Service Provider</a:t>
            </a:r>
            <a:endParaRPr lang="en-US" sz="2400" dirty="0"/>
          </a:p>
        </p:txBody>
      </p:sp>
      <p:sp>
        <p:nvSpPr>
          <p:cNvPr id="2" name="Title 1"/>
          <p:cNvSpPr>
            <a:spLocks noGrp="1"/>
          </p:cNvSpPr>
          <p:nvPr>
            <p:ph type="title"/>
          </p:nvPr>
        </p:nvSpPr>
        <p:spPr/>
        <p:txBody>
          <a:bodyPr/>
          <a:lstStyle/>
          <a:p>
            <a:r>
              <a:rPr lang="en-US" dirty="0" smtClean="0"/>
              <a:t>MOSS Logical Architecture</a:t>
            </a:r>
            <a:endParaRPr lang="en-US" dirty="0"/>
          </a:p>
        </p:txBody>
      </p:sp>
      <p:graphicFrame>
        <p:nvGraphicFramePr>
          <p:cNvPr id="8" name="Content Placeholder 7"/>
          <p:cNvGraphicFramePr>
            <a:graphicFrameLocks noGrp="1"/>
          </p:cNvGraphicFramePr>
          <p:nvPr>
            <p:ph idx="1"/>
          </p:nvPr>
        </p:nvGraphicFramePr>
        <p:xfrm>
          <a:off x="457200" y="3276600"/>
          <a:ext cx="8382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WSS Logical Architecture</a:t>
            </a:r>
            <a:endParaRPr lang="en-US" dirty="0"/>
          </a:p>
        </p:txBody>
      </p:sp>
      <p:graphicFrame>
        <p:nvGraphicFramePr>
          <p:cNvPr id="8" name="Content Placeholder 7"/>
          <p:cNvGraphicFramePr>
            <a:graphicFrameLocks noGrp="1"/>
          </p:cNvGraphicFramePr>
          <p:nvPr>
            <p:ph idx="1"/>
          </p:nvPr>
        </p:nvGraphicFramePr>
        <p:xfrm>
          <a:off x="381000" y="2286000"/>
          <a:ext cx="83820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ounded Rectangle 8"/>
          <p:cNvSpPr/>
          <p:nvPr/>
        </p:nvSpPr>
        <p:spPr>
          <a:xfrm>
            <a:off x="457200" y="1371600"/>
            <a:ext cx="8229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Farm – Central Administration</a:t>
            </a:r>
            <a:endParaRPr lang="en-US" sz="3600" dirty="0"/>
          </a:p>
        </p:txBody>
      </p:sp>
      <p:cxnSp>
        <p:nvCxnSpPr>
          <p:cNvPr id="13" name="Elbow Connector 12"/>
          <p:cNvCxnSpPr/>
          <p:nvPr/>
        </p:nvCxnSpPr>
        <p:spPr>
          <a:xfrm rot="16200000" flipH="1">
            <a:off x="762000" y="2133600"/>
            <a:ext cx="1066800" cy="1066800"/>
          </a:xfrm>
          <a:prstGeom prst="bentConnector3">
            <a:avLst>
              <a:gd name="adj1" fmla="val 10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16200000" flipH="1">
            <a:off x="4076700" y="2476500"/>
            <a:ext cx="1143000" cy="457200"/>
          </a:xfrm>
          <a:prstGeom prst="bentConnector3">
            <a:avLst>
              <a:gd name="adj1" fmla="val 98889"/>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 to Central Administration</a:t>
            </a:r>
            <a:endParaRPr lang="en-US" dirty="0"/>
          </a:p>
        </p:txBody>
      </p:sp>
      <p:sp>
        <p:nvSpPr>
          <p:cNvPr id="3" name="Content Placeholder 2"/>
          <p:cNvSpPr>
            <a:spLocks noGrp="1"/>
          </p:cNvSpPr>
          <p:nvPr>
            <p:ph idx="1"/>
          </p:nvPr>
        </p:nvSpPr>
        <p:spPr/>
        <p:txBody>
          <a:bodyPr/>
          <a:lstStyle/>
          <a:p>
            <a:r>
              <a:rPr lang="en-US" dirty="0" smtClean="0"/>
              <a:t>The site for Administrators to make farm wide settings.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Services</a:t>
            </a:r>
            <a:endParaRPr lang="en-US" dirty="0"/>
          </a:p>
        </p:txBody>
      </p:sp>
      <p:sp>
        <p:nvSpPr>
          <p:cNvPr id="3" name="Content Placeholder 2"/>
          <p:cNvSpPr>
            <a:spLocks noGrp="1"/>
          </p:cNvSpPr>
          <p:nvPr>
            <p:ph idx="1"/>
          </p:nvPr>
        </p:nvSpPr>
        <p:spPr/>
        <p:txBody>
          <a:bodyPr/>
          <a:lstStyle/>
          <a:p>
            <a:r>
              <a:rPr lang="en-US" dirty="0" smtClean="0"/>
              <a:t>Based on the servers role you have chosen you will start specific services.</a:t>
            </a:r>
          </a:p>
          <a:p>
            <a:pPr lvl="1"/>
            <a:r>
              <a:rPr lang="en-US" dirty="0" smtClean="0"/>
              <a:t>Web, Query, Index, Excel, Etc</a:t>
            </a:r>
          </a:p>
          <a:p>
            <a:pPr lvl="1"/>
            <a:endParaRPr lang="en-US" dirty="0" smtClean="0"/>
          </a:p>
          <a:p>
            <a:r>
              <a:rPr lang="en-US" dirty="0" smtClean="0"/>
              <a:t>Don’t be confused by Server role selection portion.  Only a helper.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MOSS Services</a:t>
            </a:r>
            <a:endParaRPr lang="en-US" dirty="0"/>
          </a:p>
        </p:txBody>
      </p:sp>
      <p:pic>
        <p:nvPicPr>
          <p:cNvPr id="1026" name="Picture 2" descr="C:\Users\shane.SP911\Documents\SnagIt Catalog\SNAG-0082.jpg"/>
          <p:cNvPicPr>
            <a:picLocks noGrp="1" noChangeAspect="1" noChangeArrowheads="1"/>
          </p:cNvPicPr>
          <p:nvPr>
            <p:ph idx="1"/>
          </p:nvPr>
        </p:nvPicPr>
        <p:blipFill>
          <a:blip r:embed="rId3"/>
          <a:srcRect/>
          <a:stretch>
            <a:fillRect/>
          </a:stretch>
        </p:blipFill>
        <p:spPr bwMode="auto">
          <a:xfrm>
            <a:off x="609600" y="1676400"/>
            <a:ext cx="7877175" cy="470535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WSS Services</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381000" y="2678056"/>
            <a:ext cx="8382000" cy="2721088"/>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CPT_Course">
  <a:themeElements>
    <a:clrScheme name="Custom 3">
      <a:dk1>
        <a:sysClr val="windowText" lastClr="000000"/>
      </a:dk1>
      <a:lt1>
        <a:sysClr val="window" lastClr="FFFFFF"/>
      </a:lt1>
      <a:dk2>
        <a:srgbClr val="9F002D"/>
      </a:dk2>
      <a:lt2>
        <a:srgbClr val="EEECE1"/>
      </a:lt2>
      <a:accent1>
        <a:srgbClr val="CF6B2D"/>
      </a:accent1>
      <a:accent2>
        <a:srgbClr val="FFBF05"/>
      </a:accent2>
      <a:accent3>
        <a:srgbClr val="9BBB59"/>
      </a:accent3>
      <a:accent4>
        <a:srgbClr val="666666"/>
      </a:accent4>
      <a:accent5>
        <a:srgbClr val="336600"/>
      </a:accent5>
      <a:accent6>
        <a:srgbClr val="003300"/>
      </a:accent6>
      <a:hlink>
        <a:srgbClr val="99CCFF"/>
      </a:hlink>
      <a:folHlink>
        <a:srgbClr val="47A3FF"/>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_dlc_DocId xmlns="c83d3ea4-1015-4b4b-bfa9-09fbcd7aa64d">3CC2HQU7XWNV-65-18</_dlc_DocId>
    <_dlc_DocIdUrl xmlns="c83d3ea4-1015-4b4b-bfa9-09fbcd7aa64d">
      <Url>http://intranet.sharepointblackops.com/Courses/SPA401/_layouts/DocIdRedir.aspx?ID=3CC2HQU7XWNV-65-18</Url>
      <Description>3CC2HQU7XWNV-65-18</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1B17F0268584946A4595AAC088C5624" ma:contentTypeVersion="1" ma:contentTypeDescription="Create a new document." ma:contentTypeScope="" ma:versionID="9a3ac257eb2cc0d9957d0058a18e4bf4">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6034B84F-8F8E-48B7-9EFF-C7DE1A66BD73}"/>
</file>

<file path=customXml/itemProps2.xml><?xml version="1.0" encoding="utf-8"?>
<ds:datastoreItem xmlns:ds="http://schemas.openxmlformats.org/officeDocument/2006/customXml" ds:itemID="{A5547237-B119-45CA-BEFC-A2DA2BDB03E7}"/>
</file>

<file path=customXml/itemProps3.xml><?xml version="1.0" encoding="utf-8"?>
<ds:datastoreItem xmlns:ds="http://schemas.openxmlformats.org/officeDocument/2006/customXml" ds:itemID="{08B04D89-01B2-45FF-81B4-F9FABAB61DC3}"/>
</file>

<file path=customXml/itemProps4.xml><?xml version="1.0" encoding="utf-8"?>
<ds:datastoreItem xmlns:ds="http://schemas.openxmlformats.org/officeDocument/2006/customXml" ds:itemID="{EAE01D61-B353-4B07-80F2-4FD6FA949D0F}"/>
</file>

<file path=docProps/app.xml><?xml version="1.0" encoding="utf-8"?>
<Properties xmlns="http://schemas.openxmlformats.org/officeDocument/2006/extended-properties" xmlns:vt="http://schemas.openxmlformats.org/officeDocument/2006/docPropsVTypes">
  <Template>CPT_Course</Template>
  <TotalTime>5</TotalTime>
  <Words>1721</Words>
  <Application>Microsoft Office PowerPoint</Application>
  <PresentationFormat>On-screen Show (4:3)</PresentationFormat>
  <Paragraphs>296</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CPT_Course</vt:lpstr>
      <vt:lpstr>SharePoint 2007 Administration Tools</vt:lpstr>
      <vt:lpstr>Agenda</vt:lpstr>
      <vt:lpstr>SharePoint Containment</vt:lpstr>
      <vt:lpstr>MOSS Logical Architecture</vt:lpstr>
      <vt:lpstr>WSS Logical Architecture</vt:lpstr>
      <vt:lpstr>Welcome to Central Administration</vt:lpstr>
      <vt:lpstr>Enabling Services</vt:lpstr>
      <vt:lpstr>MOSS Services</vt:lpstr>
      <vt:lpstr>WSS Services</vt:lpstr>
      <vt:lpstr>Starting Services</vt:lpstr>
      <vt:lpstr>Set Outgoing Email</vt:lpstr>
      <vt:lpstr>DEMO!</vt:lpstr>
      <vt:lpstr>MOSS Logical Architecture</vt:lpstr>
      <vt:lpstr>SSP = Reusable Services</vt:lpstr>
      <vt:lpstr>MOSS Logical Architecture</vt:lpstr>
      <vt:lpstr>SSP Components</vt:lpstr>
      <vt:lpstr>DEMO!</vt:lpstr>
      <vt:lpstr>Planning number of SSPs</vt:lpstr>
      <vt:lpstr>DEMO!</vt:lpstr>
      <vt:lpstr>Separation of Powers</vt:lpstr>
      <vt:lpstr>Other Admin Tools</vt:lpstr>
      <vt:lpstr>Stsadm.exe</vt:lpstr>
      <vt:lpstr>DEMO!</vt:lpstr>
      <vt:lpstr>SharePoint Configuration Wizard</vt:lpstr>
      <vt:lpstr>Databases</vt:lpstr>
      <vt:lpstr>Farm wide security</vt:lpstr>
      <vt:lpstr>A note on My Sites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2007 Administration Tools</dc:title>
  <dc:subject>[LessonSubject]</dc:subject>
  <dc:creator>TedP</dc:creator>
  <cp:lastModifiedBy>TedP</cp:lastModifiedBy>
  <cp:revision>2</cp:revision>
  <dcterms:created xsi:type="dcterms:W3CDTF">2009-05-21T20:55:48Z</dcterms:created>
  <dcterms:modified xsi:type="dcterms:W3CDTF">2009-05-21T21:01:18Z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Ted Pattison Group, Inc</vt:lpwstr>
  </property>
  <property fmtid="{D5CDD505-2E9C-101B-9397-08002B2CF9AE}" pid="3" name="ContentTypeId">
    <vt:lpwstr>0x01010021B17F0268584946A4595AAC088C5624</vt:lpwstr>
  </property>
  <property fmtid="{D5CDD505-2E9C-101B-9397-08002B2CF9AE}" pid="4" name="_dlc_DocIdItemGuid">
    <vt:lpwstr>89ce06fb-5def-4f5b-be62-25b9d640df9b</vt:lpwstr>
  </property>
</Properties>
</file>