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24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4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8E200-7C81-40AC-9E6C-212BF14A8441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FD3B7C-4ECF-4F83-8FAA-0536193D0B93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 smtClean="0"/>
            <a:t>Farm</a:t>
          </a:r>
          <a:endParaRPr lang="en-US" sz="2000" dirty="0"/>
        </a:p>
      </dgm:t>
    </dgm:pt>
    <dgm:pt modelId="{A8D3BCE4-CF57-4C6A-970E-3668349D6496}" type="parTrans" cxnId="{4A664EDC-2526-4DB8-BC01-12AFA93C4206}">
      <dgm:prSet/>
      <dgm:spPr/>
      <dgm:t>
        <a:bodyPr/>
        <a:lstStyle/>
        <a:p>
          <a:endParaRPr lang="en-US"/>
        </a:p>
      </dgm:t>
    </dgm:pt>
    <dgm:pt modelId="{6E7DACE2-2D8B-491D-B74C-D3B0FEA4731F}" type="sibTrans" cxnId="{4A664EDC-2526-4DB8-BC01-12AFA93C4206}">
      <dgm:prSet/>
      <dgm:spPr/>
      <dgm:t>
        <a:bodyPr/>
        <a:lstStyle/>
        <a:p>
          <a:endParaRPr lang="en-US"/>
        </a:p>
      </dgm:t>
    </dgm:pt>
    <dgm:pt modelId="{4E4DC164-DDE1-4D8E-A6AC-A4B85A44ED88}">
      <dgm:prSet phldrT="[Text]" custT="1"/>
      <dgm:spPr/>
      <dgm:t>
        <a:bodyPr/>
        <a:lstStyle/>
        <a:p>
          <a:r>
            <a:rPr lang="en-US" sz="1800" dirty="0" smtClean="0"/>
            <a:t>Web Front End, APP, SQL</a:t>
          </a:r>
          <a:endParaRPr lang="en-US" sz="1800" dirty="0"/>
        </a:p>
      </dgm:t>
    </dgm:pt>
    <dgm:pt modelId="{28DD117D-0E7C-4BDF-9D22-84EA7485B874}" type="parTrans" cxnId="{A2F6398A-BAD4-45F5-8BD2-B680FA23A4F8}">
      <dgm:prSet/>
      <dgm:spPr/>
      <dgm:t>
        <a:bodyPr/>
        <a:lstStyle/>
        <a:p>
          <a:endParaRPr lang="en-US"/>
        </a:p>
      </dgm:t>
    </dgm:pt>
    <dgm:pt modelId="{966C0846-4394-4BDC-81A8-CF1B06A9D1F1}" type="sibTrans" cxnId="{A2F6398A-BAD4-45F5-8BD2-B680FA23A4F8}">
      <dgm:prSet/>
      <dgm:spPr/>
      <dgm:t>
        <a:bodyPr/>
        <a:lstStyle/>
        <a:p>
          <a:endParaRPr lang="en-US"/>
        </a:p>
      </dgm:t>
    </dgm:pt>
    <dgm:pt modelId="{A81C36D0-C0CC-4AC9-B1F1-B1A6BB602962}">
      <dgm:prSet phldrT="[Text]" custT="1"/>
      <dgm:spPr/>
      <dgm:t>
        <a:bodyPr/>
        <a:lstStyle/>
        <a:p>
          <a:r>
            <a:rPr lang="en-US" sz="2000" dirty="0" smtClean="0"/>
            <a:t>Web Applications</a:t>
          </a:r>
          <a:endParaRPr lang="en-US" sz="2000" dirty="0"/>
        </a:p>
      </dgm:t>
    </dgm:pt>
    <dgm:pt modelId="{F23DE057-E26C-49BE-9616-D612CAAB4E84}" type="parTrans" cxnId="{6DD5B95E-5D67-44C4-90B2-D28D7D9BB0C9}">
      <dgm:prSet/>
      <dgm:spPr/>
      <dgm:t>
        <a:bodyPr/>
        <a:lstStyle/>
        <a:p>
          <a:endParaRPr lang="en-US"/>
        </a:p>
      </dgm:t>
    </dgm:pt>
    <dgm:pt modelId="{7A36F317-6C38-4C89-AE11-A442A14323C2}" type="sibTrans" cxnId="{6DD5B95E-5D67-44C4-90B2-D28D7D9BB0C9}">
      <dgm:prSet/>
      <dgm:spPr/>
      <dgm:t>
        <a:bodyPr/>
        <a:lstStyle/>
        <a:p>
          <a:endParaRPr lang="en-US"/>
        </a:p>
      </dgm:t>
    </dgm:pt>
    <dgm:pt modelId="{9B7BF3C4-F0EB-42C6-AD78-0A11BD418809}">
      <dgm:prSet phldrT="[Text]" custT="1"/>
      <dgm:spPr/>
      <dgm:t>
        <a:bodyPr/>
        <a:lstStyle/>
        <a:p>
          <a:r>
            <a:rPr lang="en-US" sz="2000" dirty="0" smtClean="0"/>
            <a:t>Databases</a:t>
          </a:r>
          <a:endParaRPr lang="en-US" sz="2000" dirty="0"/>
        </a:p>
      </dgm:t>
    </dgm:pt>
    <dgm:pt modelId="{458A375A-F028-4FB7-835D-A6F2C3C995AF}" type="parTrans" cxnId="{40BCAA0F-58CE-4A2D-BF08-C13A74A9B21E}">
      <dgm:prSet/>
      <dgm:spPr/>
      <dgm:t>
        <a:bodyPr/>
        <a:lstStyle/>
        <a:p>
          <a:endParaRPr lang="en-US"/>
        </a:p>
      </dgm:t>
    </dgm:pt>
    <dgm:pt modelId="{2D460F3C-D400-4091-8499-F7D40DD3EA43}" type="sibTrans" cxnId="{40BCAA0F-58CE-4A2D-BF08-C13A74A9B21E}">
      <dgm:prSet/>
      <dgm:spPr/>
      <dgm:t>
        <a:bodyPr/>
        <a:lstStyle/>
        <a:p>
          <a:endParaRPr lang="en-US"/>
        </a:p>
      </dgm:t>
    </dgm:pt>
    <dgm:pt modelId="{24867757-8D7C-40C8-8DB5-188171CA4C95}">
      <dgm:prSet phldrT="[Text]" custT="1"/>
      <dgm:spPr/>
      <dgm:t>
        <a:bodyPr/>
        <a:lstStyle/>
        <a:p>
          <a:r>
            <a:rPr lang="en-US" sz="2000" dirty="0" smtClean="0"/>
            <a:t>Site Collections</a:t>
          </a:r>
          <a:endParaRPr lang="en-US" sz="2000" dirty="0"/>
        </a:p>
      </dgm:t>
    </dgm:pt>
    <dgm:pt modelId="{4FC125D0-7681-4C0B-AB5F-EBEABC55C087}" type="parTrans" cxnId="{886F2831-61F2-4433-ACF9-B8E6A71E16CE}">
      <dgm:prSet/>
      <dgm:spPr/>
      <dgm:t>
        <a:bodyPr/>
        <a:lstStyle/>
        <a:p>
          <a:endParaRPr lang="en-US"/>
        </a:p>
      </dgm:t>
    </dgm:pt>
    <dgm:pt modelId="{2BF5BB06-BFFF-4503-BFDA-E89040E2F40E}" type="sibTrans" cxnId="{886F2831-61F2-4433-ACF9-B8E6A71E16CE}">
      <dgm:prSet/>
      <dgm:spPr/>
      <dgm:t>
        <a:bodyPr/>
        <a:lstStyle/>
        <a:p>
          <a:endParaRPr lang="en-US"/>
        </a:p>
      </dgm:t>
    </dgm:pt>
    <dgm:pt modelId="{0F3B4298-2455-464F-974A-6BBF28F9D434}">
      <dgm:prSet phldrT="[Text]" custT="1"/>
      <dgm:spPr/>
      <dgm:t>
        <a:bodyPr/>
        <a:lstStyle/>
        <a:p>
          <a:r>
            <a:rPr lang="en-US" sz="2000" dirty="0" smtClean="0"/>
            <a:t>Sites</a:t>
          </a:r>
          <a:endParaRPr lang="en-US" sz="2000" dirty="0"/>
        </a:p>
      </dgm:t>
    </dgm:pt>
    <dgm:pt modelId="{9ED11275-0BF3-4F25-9EA5-8CB9EADA8276}" type="parTrans" cxnId="{36A706F4-ADDA-48B9-8FC8-0813D3408282}">
      <dgm:prSet/>
      <dgm:spPr/>
      <dgm:t>
        <a:bodyPr/>
        <a:lstStyle/>
        <a:p>
          <a:endParaRPr lang="en-US"/>
        </a:p>
      </dgm:t>
    </dgm:pt>
    <dgm:pt modelId="{06B046C9-5F90-47F9-B9F6-23377308FF41}" type="sibTrans" cxnId="{36A706F4-ADDA-48B9-8FC8-0813D3408282}">
      <dgm:prSet/>
      <dgm:spPr/>
      <dgm:t>
        <a:bodyPr/>
        <a:lstStyle/>
        <a:p>
          <a:endParaRPr lang="en-US"/>
        </a:p>
      </dgm:t>
    </dgm:pt>
    <dgm:pt modelId="{0BACAAE4-DDE3-428C-BCD5-3B70FFFC6574}">
      <dgm:prSet phldrT="[Text]" custT="1"/>
      <dgm:spPr/>
      <dgm:t>
        <a:bodyPr/>
        <a:lstStyle/>
        <a:p>
          <a:r>
            <a:rPr lang="en-US" sz="2000" dirty="0" smtClean="0"/>
            <a:t>Lists</a:t>
          </a:r>
          <a:endParaRPr lang="en-US" sz="2000" dirty="0"/>
        </a:p>
      </dgm:t>
    </dgm:pt>
    <dgm:pt modelId="{1734AFFC-6CB1-4432-8425-7A9AC00CC0BA}" type="parTrans" cxnId="{AC5280AE-CA2B-48A6-94D6-CD2DFA34D489}">
      <dgm:prSet/>
      <dgm:spPr/>
      <dgm:t>
        <a:bodyPr/>
        <a:lstStyle/>
        <a:p>
          <a:endParaRPr lang="en-US"/>
        </a:p>
      </dgm:t>
    </dgm:pt>
    <dgm:pt modelId="{D94A3E6D-F003-4D6F-80C0-3EEFE88F4443}" type="sibTrans" cxnId="{AC5280AE-CA2B-48A6-94D6-CD2DFA34D489}">
      <dgm:prSet/>
      <dgm:spPr/>
      <dgm:t>
        <a:bodyPr/>
        <a:lstStyle/>
        <a:p>
          <a:endParaRPr lang="en-US"/>
        </a:p>
      </dgm:t>
    </dgm:pt>
    <dgm:pt modelId="{A7D934FB-8BAA-4279-ADB5-17D86E9A04B1}">
      <dgm:prSet phldrT="[Text]" custT="1"/>
      <dgm:spPr/>
      <dgm:t>
        <a:bodyPr/>
        <a:lstStyle/>
        <a:p>
          <a:r>
            <a:rPr lang="en-US" sz="2000" dirty="0" smtClean="0"/>
            <a:t>Items</a:t>
          </a:r>
          <a:endParaRPr lang="en-US" sz="2000" dirty="0"/>
        </a:p>
      </dgm:t>
    </dgm:pt>
    <dgm:pt modelId="{97AA508B-DF96-4ACA-9086-FE8A5A496106}" type="parTrans" cxnId="{68021087-EB02-4F1B-BA1B-8FE43E50D661}">
      <dgm:prSet/>
      <dgm:spPr/>
      <dgm:t>
        <a:bodyPr/>
        <a:lstStyle/>
        <a:p>
          <a:endParaRPr lang="en-US"/>
        </a:p>
      </dgm:t>
    </dgm:pt>
    <dgm:pt modelId="{25E6294C-0169-4101-BD57-56524916E229}" type="sibTrans" cxnId="{68021087-EB02-4F1B-BA1B-8FE43E50D661}">
      <dgm:prSet/>
      <dgm:spPr/>
      <dgm:t>
        <a:bodyPr/>
        <a:lstStyle/>
        <a:p>
          <a:endParaRPr lang="en-US"/>
        </a:p>
      </dgm:t>
    </dgm:pt>
    <dgm:pt modelId="{46B6E9B5-8B42-4686-BA53-9BFCDE4446D3}">
      <dgm:prSet phldrT="[Text]" custT="1"/>
      <dgm:spPr/>
      <dgm:t>
        <a:bodyPr/>
        <a:lstStyle/>
        <a:p>
          <a:r>
            <a:rPr lang="en-US" sz="1800" dirty="0" smtClean="0"/>
            <a:t>Content, Config, SSP, Search</a:t>
          </a:r>
          <a:endParaRPr lang="en-US" sz="1800" dirty="0"/>
        </a:p>
      </dgm:t>
    </dgm:pt>
    <dgm:pt modelId="{90FDA2BD-8995-4CF5-ABDC-47998E634ED1}" type="parTrans" cxnId="{9A3767DB-336E-4F04-A6C1-4DF2480A0BE5}">
      <dgm:prSet/>
      <dgm:spPr/>
      <dgm:t>
        <a:bodyPr/>
        <a:lstStyle/>
        <a:p>
          <a:endParaRPr lang="en-US"/>
        </a:p>
      </dgm:t>
    </dgm:pt>
    <dgm:pt modelId="{6F25851A-9DB9-4EEA-8972-45C06F0A34D2}" type="sibTrans" cxnId="{9A3767DB-336E-4F04-A6C1-4DF2480A0BE5}">
      <dgm:prSet/>
      <dgm:spPr/>
      <dgm:t>
        <a:bodyPr/>
        <a:lstStyle/>
        <a:p>
          <a:endParaRPr lang="en-US"/>
        </a:p>
      </dgm:t>
    </dgm:pt>
    <dgm:pt modelId="{9AEAAAC0-182D-444B-84A9-5C1D998FDAA3}">
      <dgm:prSet phldrT="[Text]" custT="1"/>
      <dgm:spPr/>
      <dgm:t>
        <a:bodyPr/>
        <a:lstStyle/>
        <a:p>
          <a:r>
            <a:rPr lang="en-US" sz="1800" dirty="0" smtClean="0"/>
            <a:t>Central Admin, SSP Admin, Content</a:t>
          </a:r>
          <a:endParaRPr lang="en-US" sz="1800" dirty="0"/>
        </a:p>
      </dgm:t>
    </dgm:pt>
    <dgm:pt modelId="{5C58E5F9-DB4A-4DC1-AC41-2A657104C0D8}" type="parTrans" cxnId="{4C21888B-F8EB-4755-A405-C7350FF4494B}">
      <dgm:prSet/>
      <dgm:spPr/>
      <dgm:t>
        <a:bodyPr/>
        <a:lstStyle/>
        <a:p>
          <a:endParaRPr lang="en-US"/>
        </a:p>
      </dgm:t>
    </dgm:pt>
    <dgm:pt modelId="{2579C994-4010-48BC-B7B6-273C77B7A1BF}" type="sibTrans" cxnId="{4C21888B-F8EB-4755-A405-C7350FF4494B}">
      <dgm:prSet/>
      <dgm:spPr/>
      <dgm:t>
        <a:bodyPr/>
        <a:lstStyle/>
        <a:p>
          <a:endParaRPr lang="en-US"/>
        </a:p>
      </dgm:t>
    </dgm:pt>
    <dgm:pt modelId="{B1A1A587-76AD-4074-B53A-2584465A9EAD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 smtClean="0"/>
            <a:t>Servers</a:t>
          </a:r>
          <a:endParaRPr lang="en-US" sz="2000" dirty="0"/>
        </a:p>
      </dgm:t>
    </dgm:pt>
    <dgm:pt modelId="{1E440B54-4CEC-4260-AC9C-2733A14DC9CF}" type="parTrans" cxnId="{34EFA6DD-E8BA-48CF-9F97-104AD89D960F}">
      <dgm:prSet/>
      <dgm:spPr/>
      <dgm:t>
        <a:bodyPr/>
        <a:lstStyle/>
        <a:p>
          <a:endParaRPr lang="en-US"/>
        </a:p>
      </dgm:t>
    </dgm:pt>
    <dgm:pt modelId="{84F983E2-9DC5-4917-8F3E-9138972691C2}" type="sibTrans" cxnId="{34EFA6DD-E8BA-48CF-9F97-104AD89D960F}">
      <dgm:prSet/>
      <dgm:spPr/>
      <dgm:t>
        <a:bodyPr/>
        <a:lstStyle/>
        <a:p>
          <a:endParaRPr lang="en-US"/>
        </a:p>
      </dgm:t>
    </dgm:pt>
    <dgm:pt modelId="{78F754B3-A81F-471E-8291-EB4B7015F880}">
      <dgm:prSet phldrT="[Text]" custT="1"/>
      <dgm:spPr/>
      <dgm:t>
        <a:bodyPr/>
        <a:lstStyle/>
        <a:p>
          <a:r>
            <a:rPr lang="en-US" sz="1800" dirty="0" smtClean="0"/>
            <a:t>Internet, Intranet Portal, Wikis, Blogs, Team, Doc, </a:t>
          </a:r>
          <a:r>
            <a:rPr lang="en-US" sz="1800" dirty="0" err="1" smtClean="0"/>
            <a:t>Mtg</a:t>
          </a:r>
          <a:endParaRPr lang="en-US" sz="1800" dirty="0"/>
        </a:p>
      </dgm:t>
    </dgm:pt>
    <dgm:pt modelId="{A235C3E2-F8D9-40F0-88FD-ECC1F9ECA1F2}" type="parTrans" cxnId="{445B2C55-8A46-4FDD-8801-B938D329A45F}">
      <dgm:prSet/>
      <dgm:spPr/>
      <dgm:t>
        <a:bodyPr/>
        <a:lstStyle/>
        <a:p>
          <a:endParaRPr lang="en-US"/>
        </a:p>
      </dgm:t>
    </dgm:pt>
    <dgm:pt modelId="{127C418D-71A3-4697-8795-05C42F17EF00}" type="sibTrans" cxnId="{445B2C55-8A46-4FDD-8801-B938D329A45F}">
      <dgm:prSet/>
      <dgm:spPr/>
      <dgm:t>
        <a:bodyPr/>
        <a:lstStyle/>
        <a:p>
          <a:endParaRPr lang="en-US"/>
        </a:p>
      </dgm:t>
    </dgm:pt>
    <dgm:pt modelId="{1508BB73-1F70-4009-8671-871D212F6FF9}">
      <dgm:prSet phldrT="[Text]" custT="1"/>
      <dgm:spPr/>
      <dgm:t>
        <a:bodyPr/>
        <a:lstStyle/>
        <a:p>
          <a:r>
            <a:rPr lang="en-US" sz="1800" dirty="0" smtClean="0"/>
            <a:t>Wikis, Blogs, Team, Doc, </a:t>
          </a:r>
          <a:r>
            <a:rPr lang="en-US" sz="1800" dirty="0" err="1" smtClean="0"/>
            <a:t>Mtg</a:t>
          </a:r>
          <a:endParaRPr lang="en-US" sz="1800" dirty="0"/>
        </a:p>
      </dgm:t>
    </dgm:pt>
    <dgm:pt modelId="{BE29DFAE-3BBF-4A0D-8E2C-C03EAD742B76}" type="parTrans" cxnId="{BDDF13F3-420B-42F4-AC3B-9F3680FF5523}">
      <dgm:prSet/>
      <dgm:spPr/>
      <dgm:t>
        <a:bodyPr/>
        <a:lstStyle/>
        <a:p>
          <a:endParaRPr lang="en-US"/>
        </a:p>
      </dgm:t>
    </dgm:pt>
    <dgm:pt modelId="{A01CBBE3-290C-4BE1-940D-56A8DF43A9CC}" type="sibTrans" cxnId="{BDDF13F3-420B-42F4-AC3B-9F3680FF5523}">
      <dgm:prSet/>
      <dgm:spPr/>
      <dgm:t>
        <a:bodyPr/>
        <a:lstStyle/>
        <a:p>
          <a:endParaRPr lang="en-US"/>
        </a:p>
      </dgm:t>
    </dgm:pt>
    <dgm:pt modelId="{217471D8-2E08-4851-B4FE-E5BBCF01C198}">
      <dgm:prSet phldrT="[Text]" custT="1"/>
      <dgm:spPr/>
      <dgm:t>
        <a:bodyPr/>
        <a:lstStyle/>
        <a:p>
          <a:r>
            <a:rPr lang="en-US" sz="1800" dirty="0" smtClean="0"/>
            <a:t>Doc Lib, Pages, Events, Discussions, Surveys, etc…</a:t>
          </a:r>
          <a:endParaRPr lang="en-US" sz="1800" dirty="0"/>
        </a:p>
      </dgm:t>
    </dgm:pt>
    <dgm:pt modelId="{7189C0CA-80AB-4F87-A410-FAAEA35F22A2}" type="parTrans" cxnId="{EC60A6B5-EBE5-4608-BBE4-B2626BB25440}">
      <dgm:prSet/>
      <dgm:spPr/>
      <dgm:t>
        <a:bodyPr/>
        <a:lstStyle/>
        <a:p>
          <a:endParaRPr lang="en-US"/>
        </a:p>
      </dgm:t>
    </dgm:pt>
    <dgm:pt modelId="{9E2E0D5B-D9E2-4586-9FFC-57F62316C424}" type="sibTrans" cxnId="{EC60A6B5-EBE5-4608-BBE4-B2626BB25440}">
      <dgm:prSet/>
      <dgm:spPr/>
      <dgm:t>
        <a:bodyPr/>
        <a:lstStyle/>
        <a:p>
          <a:endParaRPr lang="en-US"/>
        </a:p>
      </dgm:t>
    </dgm:pt>
    <dgm:pt modelId="{67ECEF5A-6AD6-4E69-A7C8-89E42C239F00}">
      <dgm:prSet phldrT="[Text]" custT="1"/>
      <dgm:spPr/>
      <dgm:t>
        <a:bodyPr/>
        <a:lstStyle/>
        <a:p>
          <a:r>
            <a:rPr lang="en-US" sz="1800" dirty="0" smtClean="0"/>
            <a:t>Files, calendar items, contacts, customers, images, custom</a:t>
          </a:r>
          <a:endParaRPr lang="en-US" sz="1800" dirty="0"/>
        </a:p>
      </dgm:t>
    </dgm:pt>
    <dgm:pt modelId="{C8235F1E-9C76-414C-9CE4-7EFF89593C77}" type="parTrans" cxnId="{266C5E37-BCF5-4FCD-B54E-8585F335E027}">
      <dgm:prSet/>
      <dgm:spPr/>
      <dgm:t>
        <a:bodyPr/>
        <a:lstStyle/>
        <a:p>
          <a:endParaRPr lang="en-US"/>
        </a:p>
      </dgm:t>
    </dgm:pt>
    <dgm:pt modelId="{FC38C3DB-067D-4844-9483-081FE74E1514}" type="sibTrans" cxnId="{266C5E37-BCF5-4FCD-B54E-8585F335E027}">
      <dgm:prSet/>
      <dgm:spPr/>
      <dgm:t>
        <a:bodyPr/>
        <a:lstStyle/>
        <a:p>
          <a:endParaRPr lang="en-US"/>
        </a:p>
      </dgm:t>
    </dgm:pt>
    <dgm:pt modelId="{2474D47D-4919-4561-A106-9D244BDD51DF}" type="pres">
      <dgm:prSet presAssocID="{BFF8E200-7C81-40AC-9E6C-212BF14A84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F34E2D-3A50-4C37-A452-E8176EFD1C9A}" type="pres">
      <dgm:prSet presAssocID="{A7D934FB-8BAA-4279-ADB5-17D86E9A04B1}" presName="boxAndChildren" presStyleCnt="0"/>
      <dgm:spPr/>
      <dgm:t>
        <a:bodyPr/>
        <a:lstStyle/>
        <a:p>
          <a:endParaRPr lang="en-US"/>
        </a:p>
      </dgm:t>
    </dgm:pt>
    <dgm:pt modelId="{657BA305-9F3D-4B86-9243-5FCD376B22C4}" type="pres">
      <dgm:prSet presAssocID="{A7D934FB-8BAA-4279-ADB5-17D86E9A04B1}" presName="parentTextBox" presStyleLbl="node1" presStyleIdx="0" presStyleCnt="8"/>
      <dgm:spPr/>
      <dgm:t>
        <a:bodyPr/>
        <a:lstStyle/>
        <a:p>
          <a:endParaRPr lang="en-US"/>
        </a:p>
      </dgm:t>
    </dgm:pt>
    <dgm:pt modelId="{3E67C840-BAC4-4E04-8EB2-712FCB37B67D}" type="pres">
      <dgm:prSet presAssocID="{A7D934FB-8BAA-4279-ADB5-17D86E9A04B1}" presName="entireBox" presStyleLbl="node1" presStyleIdx="0" presStyleCnt="8"/>
      <dgm:spPr/>
      <dgm:t>
        <a:bodyPr/>
        <a:lstStyle/>
        <a:p>
          <a:endParaRPr lang="en-US"/>
        </a:p>
      </dgm:t>
    </dgm:pt>
    <dgm:pt modelId="{51546158-8982-473F-8A81-43BFC9EC8DF1}" type="pres">
      <dgm:prSet presAssocID="{A7D934FB-8BAA-4279-ADB5-17D86E9A04B1}" presName="descendantBox" presStyleCnt="0"/>
      <dgm:spPr/>
      <dgm:t>
        <a:bodyPr/>
        <a:lstStyle/>
        <a:p>
          <a:endParaRPr lang="en-US"/>
        </a:p>
      </dgm:t>
    </dgm:pt>
    <dgm:pt modelId="{E185F284-B9E7-4300-BB3B-D07CBA93C83C}" type="pres">
      <dgm:prSet presAssocID="{67ECEF5A-6AD6-4E69-A7C8-89E42C239F00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4A633-9F08-42E3-8EFB-677DECD424CD}" type="pres">
      <dgm:prSet presAssocID="{D94A3E6D-F003-4D6F-80C0-3EEFE88F4443}" presName="sp" presStyleCnt="0"/>
      <dgm:spPr/>
      <dgm:t>
        <a:bodyPr/>
        <a:lstStyle/>
        <a:p>
          <a:endParaRPr lang="en-US"/>
        </a:p>
      </dgm:t>
    </dgm:pt>
    <dgm:pt modelId="{E0EE5B82-AE53-4452-946B-1D5F7B82E594}" type="pres">
      <dgm:prSet presAssocID="{0BACAAE4-DDE3-428C-BCD5-3B70FFFC6574}" presName="arrowAndChildren" presStyleCnt="0"/>
      <dgm:spPr/>
      <dgm:t>
        <a:bodyPr/>
        <a:lstStyle/>
        <a:p>
          <a:endParaRPr lang="en-US"/>
        </a:p>
      </dgm:t>
    </dgm:pt>
    <dgm:pt modelId="{C32628AB-2E21-411B-B433-BBB705EF34E0}" type="pres">
      <dgm:prSet presAssocID="{0BACAAE4-DDE3-428C-BCD5-3B70FFFC6574}" presName="parentTextArrow" presStyleLbl="node1" presStyleIdx="0" presStyleCnt="8"/>
      <dgm:spPr/>
      <dgm:t>
        <a:bodyPr/>
        <a:lstStyle/>
        <a:p>
          <a:endParaRPr lang="en-US"/>
        </a:p>
      </dgm:t>
    </dgm:pt>
    <dgm:pt modelId="{3724E7CE-83EC-43F3-8CCF-77ACDF4E4DF4}" type="pres">
      <dgm:prSet presAssocID="{0BACAAE4-DDE3-428C-BCD5-3B70FFFC6574}" presName="arrow" presStyleLbl="node1" presStyleIdx="1" presStyleCnt="8"/>
      <dgm:spPr/>
      <dgm:t>
        <a:bodyPr/>
        <a:lstStyle/>
        <a:p>
          <a:endParaRPr lang="en-US"/>
        </a:p>
      </dgm:t>
    </dgm:pt>
    <dgm:pt modelId="{E1D2DFAD-9466-4A22-BE45-FEB4542FAD95}" type="pres">
      <dgm:prSet presAssocID="{0BACAAE4-DDE3-428C-BCD5-3B70FFFC6574}" presName="descendantArrow" presStyleCnt="0"/>
      <dgm:spPr/>
      <dgm:t>
        <a:bodyPr/>
        <a:lstStyle/>
        <a:p>
          <a:endParaRPr lang="en-US"/>
        </a:p>
      </dgm:t>
    </dgm:pt>
    <dgm:pt modelId="{37792685-84E0-4AA0-8F66-4ED77A9145E6}" type="pres">
      <dgm:prSet presAssocID="{217471D8-2E08-4851-B4FE-E5BBCF01C198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E6A74-C92A-42F5-AD5F-E995A33D2619}" type="pres">
      <dgm:prSet presAssocID="{06B046C9-5F90-47F9-B9F6-23377308FF41}" presName="sp" presStyleCnt="0"/>
      <dgm:spPr/>
      <dgm:t>
        <a:bodyPr/>
        <a:lstStyle/>
        <a:p>
          <a:endParaRPr lang="en-US"/>
        </a:p>
      </dgm:t>
    </dgm:pt>
    <dgm:pt modelId="{6165BA3A-4EB3-47B9-9B1C-910B5078DA12}" type="pres">
      <dgm:prSet presAssocID="{0F3B4298-2455-464F-974A-6BBF28F9D434}" presName="arrowAndChildren" presStyleCnt="0"/>
      <dgm:spPr/>
      <dgm:t>
        <a:bodyPr/>
        <a:lstStyle/>
        <a:p>
          <a:endParaRPr lang="en-US"/>
        </a:p>
      </dgm:t>
    </dgm:pt>
    <dgm:pt modelId="{28633154-7AE2-4AAC-BBAB-6B24CA5EE8E4}" type="pres">
      <dgm:prSet presAssocID="{0F3B4298-2455-464F-974A-6BBF28F9D434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800DC5B6-C9CF-4A53-AFCD-F206FE9CD65E}" type="pres">
      <dgm:prSet presAssocID="{0F3B4298-2455-464F-974A-6BBF28F9D434}" presName="arrow" presStyleLbl="node1" presStyleIdx="2" presStyleCnt="8"/>
      <dgm:spPr/>
      <dgm:t>
        <a:bodyPr/>
        <a:lstStyle/>
        <a:p>
          <a:endParaRPr lang="en-US"/>
        </a:p>
      </dgm:t>
    </dgm:pt>
    <dgm:pt modelId="{8B7757D6-B1E0-4CCD-A46E-FF086CA8038E}" type="pres">
      <dgm:prSet presAssocID="{0F3B4298-2455-464F-974A-6BBF28F9D434}" presName="descendantArrow" presStyleCnt="0"/>
      <dgm:spPr/>
      <dgm:t>
        <a:bodyPr/>
        <a:lstStyle/>
        <a:p>
          <a:endParaRPr lang="en-US"/>
        </a:p>
      </dgm:t>
    </dgm:pt>
    <dgm:pt modelId="{97D33854-454B-4D65-9B39-3F19A75CD81B}" type="pres">
      <dgm:prSet presAssocID="{1508BB73-1F70-4009-8671-871D212F6FF9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8BE72-79E2-42FF-A41C-E91A5977DCD3}" type="pres">
      <dgm:prSet presAssocID="{2BF5BB06-BFFF-4503-BFDA-E89040E2F40E}" presName="sp" presStyleCnt="0"/>
      <dgm:spPr/>
      <dgm:t>
        <a:bodyPr/>
        <a:lstStyle/>
        <a:p>
          <a:endParaRPr lang="en-US"/>
        </a:p>
      </dgm:t>
    </dgm:pt>
    <dgm:pt modelId="{DCD7F755-58A0-4AD5-ABE2-52B2C35618B3}" type="pres">
      <dgm:prSet presAssocID="{24867757-8D7C-40C8-8DB5-188171CA4C95}" presName="arrowAndChildren" presStyleCnt="0"/>
      <dgm:spPr/>
      <dgm:t>
        <a:bodyPr/>
        <a:lstStyle/>
        <a:p>
          <a:endParaRPr lang="en-US"/>
        </a:p>
      </dgm:t>
    </dgm:pt>
    <dgm:pt modelId="{C9FA06EB-AD45-45E8-A1B5-D6AA650A3B21}" type="pres">
      <dgm:prSet presAssocID="{24867757-8D7C-40C8-8DB5-188171CA4C95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CBA674BC-0852-4C11-8152-CBC402FFCD39}" type="pres">
      <dgm:prSet presAssocID="{24867757-8D7C-40C8-8DB5-188171CA4C95}" presName="arrow" presStyleLbl="node1" presStyleIdx="3" presStyleCnt="8"/>
      <dgm:spPr/>
      <dgm:t>
        <a:bodyPr/>
        <a:lstStyle/>
        <a:p>
          <a:endParaRPr lang="en-US"/>
        </a:p>
      </dgm:t>
    </dgm:pt>
    <dgm:pt modelId="{6CCB9C21-FB72-4BE4-9AEA-248B607903CE}" type="pres">
      <dgm:prSet presAssocID="{24867757-8D7C-40C8-8DB5-188171CA4C95}" presName="descendantArrow" presStyleCnt="0"/>
      <dgm:spPr/>
      <dgm:t>
        <a:bodyPr/>
        <a:lstStyle/>
        <a:p>
          <a:endParaRPr lang="en-US"/>
        </a:p>
      </dgm:t>
    </dgm:pt>
    <dgm:pt modelId="{AC6D385D-BB19-496B-A139-F0A0ED367AEF}" type="pres">
      <dgm:prSet presAssocID="{78F754B3-A81F-471E-8291-EB4B7015F88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64ACB-8EF4-4F47-919A-F37D64415045}" type="pres">
      <dgm:prSet presAssocID="{2D460F3C-D400-4091-8499-F7D40DD3EA43}" presName="sp" presStyleCnt="0"/>
      <dgm:spPr/>
      <dgm:t>
        <a:bodyPr/>
        <a:lstStyle/>
        <a:p>
          <a:endParaRPr lang="en-US"/>
        </a:p>
      </dgm:t>
    </dgm:pt>
    <dgm:pt modelId="{45772114-885B-4FED-9255-A00BB8689368}" type="pres">
      <dgm:prSet presAssocID="{9B7BF3C4-F0EB-42C6-AD78-0A11BD418809}" presName="arrowAndChildren" presStyleCnt="0"/>
      <dgm:spPr/>
      <dgm:t>
        <a:bodyPr/>
        <a:lstStyle/>
        <a:p>
          <a:endParaRPr lang="en-US"/>
        </a:p>
      </dgm:t>
    </dgm:pt>
    <dgm:pt modelId="{F87A5900-D188-40D6-B59B-A2297370288B}" type="pres">
      <dgm:prSet presAssocID="{9B7BF3C4-F0EB-42C6-AD78-0A11BD418809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54FD8559-7FEA-4FF5-9091-DE09B6C03E39}" type="pres">
      <dgm:prSet presAssocID="{9B7BF3C4-F0EB-42C6-AD78-0A11BD418809}" presName="arrow" presStyleLbl="node1" presStyleIdx="4" presStyleCnt="8"/>
      <dgm:spPr/>
      <dgm:t>
        <a:bodyPr/>
        <a:lstStyle/>
        <a:p>
          <a:endParaRPr lang="en-US"/>
        </a:p>
      </dgm:t>
    </dgm:pt>
    <dgm:pt modelId="{A58FB531-B763-4508-A9BE-3141286B77D1}" type="pres">
      <dgm:prSet presAssocID="{9B7BF3C4-F0EB-42C6-AD78-0A11BD418809}" presName="descendantArrow" presStyleCnt="0"/>
      <dgm:spPr/>
      <dgm:t>
        <a:bodyPr/>
        <a:lstStyle/>
        <a:p>
          <a:endParaRPr lang="en-US"/>
        </a:p>
      </dgm:t>
    </dgm:pt>
    <dgm:pt modelId="{BC9AE8C0-83C9-4803-9BEF-BD45C875AF5A}" type="pres">
      <dgm:prSet presAssocID="{46B6E9B5-8B42-4686-BA53-9BFCDE4446D3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1093-8A89-4593-AC91-1EE67D32C9DD}" type="pres">
      <dgm:prSet presAssocID="{7A36F317-6C38-4C89-AE11-A442A14323C2}" presName="sp" presStyleCnt="0"/>
      <dgm:spPr/>
      <dgm:t>
        <a:bodyPr/>
        <a:lstStyle/>
        <a:p>
          <a:endParaRPr lang="en-US"/>
        </a:p>
      </dgm:t>
    </dgm:pt>
    <dgm:pt modelId="{BD347622-5C0D-47AC-9DB6-E161A09D1257}" type="pres">
      <dgm:prSet presAssocID="{A81C36D0-C0CC-4AC9-B1F1-B1A6BB602962}" presName="arrowAndChildren" presStyleCnt="0"/>
      <dgm:spPr/>
      <dgm:t>
        <a:bodyPr/>
        <a:lstStyle/>
        <a:p>
          <a:endParaRPr lang="en-US"/>
        </a:p>
      </dgm:t>
    </dgm:pt>
    <dgm:pt modelId="{9A348607-350F-42DA-A5B8-9B55EF8B05E1}" type="pres">
      <dgm:prSet presAssocID="{A81C36D0-C0CC-4AC9-B1F1-B1A6BB602962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8A634F85-93D0-45F0-B685-F0BB88AFF5CA}" type="pres">
      <dgm:prSet presAssocID="{A81C36D0-C0CC-4AC9-B1F1-B1A6BB602962}" presName="arrow" presStyleLbl="node1" presStyleIdx="5" presStyleCnt="8"/>
      <dgm:spPr/>
      <dgm:t>
        <a:bodyPr/>
        <a:lstStyle/>
        <a:p>
          <a:endParaRPr lang="en-US"/>
        </a:p>
      </dgm:t>
    </dgm:pt>
    <dgm:pt modelId="{E1676486-D2F7-46FA-9C74-0A9549A77F1F}" type="pres">
      <dgm:prSet presAssocID="{A81C36D0-C0CC-4AC9-B1F1-B1A6BB602962}" presName="descendantArrow" presStyleCnt="0"/>
      <dgm:spPr/>
      <dgm:t>
        <a:bodyPr/>
        <a:lstStyle/>
        <a:p>
          <a:endParaRPr lang="en-US"/>
        </a:p>
      </dgm:t>
    </dgm:pt>
    <dgm:pt modelId="{EA88AB13-9C6D-4DA8-8A60-03C274960455}" type="pres">
      <dgm:prSet presAssocID="{9AEAAAC0-182D-444B-84A9-5C1D998FDAA3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BEB9F-C871-4A8A-B282-D00B7DEA961B}" type="pres">
      <dgm:prSet presAssocID="{84F983E2-9DC5-4917-8F3E-9138972691C2}" presName="sp" presStyleCnt="0"/>
      <dgm:spPr/>
      <dgm:t>
        <a:bodyPr/>
        <a:lstStyle/>
        <a:p>
          <a:endParaRPr lang="en-US"/>
        </a:p>
      </dgm:t>
    </dgm:pt>
    <dgm:pt modelId="{4FA836B4-692B-4FF2-853B-FEEE1592B1B4}" type="pres">
      <dgm:prSet presAssocID="{B1A1A587-76AD-4074-B53A-2584465A9EAD}" presName="arrowAndChildren" presStyleCnt="0"/>
      <dgm:spPr/>
      <dgm:t>
        <a:bodyPr/>
        <a:lstStyle/>
        <a:p>
          <a:endParaRPr lang="en-US"/>
        </a:p>
      </dgm:t>
    </dgm:pt>
    <dgm:pt modelId="{F8FB51D5-4F87-4C06-A0C0-6E0D4E47FC7B}" type="pres">
      <dgm:prSet presAssocID="{B1A1A587-76AD-4074-B53A-2584465A9EAD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3AF5A6BA-25C9-459A-B29C-37E1792BE492}" type="pres">
      <dgm:prSet presAssocID="{B1A1A587-76AD-4074-B53A-2584465A9EAD}" presName="arrow" presStyleLbl="node1" presStyleIdx="6" presStyleCnt="8"/>
      <dgm:spPr/>
      <dgm:t>
        <a:bodyPr/>
        <a:lstStyle/>
        <a:p>
          <a:endParaRPr lang="en-US"/>
        </a:p>
      </dgm:t>
    </dgm:pt>
    <dgm:pt modelId="{81490C0F-35FB-4ADD-8D6D-A3DA53792F48}" type="pres">
      <dgm:prSet presAssocID="{B1A1A587-76AD-4074-B53A-2584465A9EAD}" presName="descendantArrow" presStyleCnt="0"/>
      <dgm:spPr/>
      <dgm:t>
        <a:bodyPr/>
        <a:lstStyle/>
        <a:p>
          <a:endParaRPr lang="en-US"/>
        </a:p>
      </dgm:t>
    </dgm:pt>
    <dgm:pt modelId="{5D60DAAB-71C4-4836-BC8A-2DB37F5616CB}" type="pres">
      <dgm:prSet presAssocID="{4E4DC164-DDE1-4D8E-A6AC-A4B85A44ED88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46415-52FC-49DE-9065-1D1638E63CBC}" type="pres">
      <dgm:prSet presAssocID="{6E7DACE2-2D8B-491D-B74C-D3B0FEA4731F}" presName="sp" presStyleCnt="0"/>
      <dgm:spPr/>
      <dgm:t>
        <a:bodyPr/>
        <a:lstStyle/>
        <a:p>
          <a:endParaRPr lang="en-US"/>
        </a:p>
      </dgm:t>
    </dgm:pt>
    <dgm:pt modelId="{C49EEBD5-D1BD-4251-97D3-CA588BB892CF}" type="pres">
      <dgm:prSet presAssocID="{7CFD3B7C-4ECF-4F83-8FAA-0536193D0B93}" presName="arrowAndChildren" presStyleCnt="0"/>
      <dgm:spPr/>
      <dgm:t>
        <a:bodyPr/>
        <a:lstStyle/>
        <a:p>
          <a:endParaRPr lang="en-US"/>
        </a:p>
      </dgm:t>
    </dgm:pt>
    <dgm:pt modelId="{567C124D-6025-49AD-B08D-D1CD1DDC6DC8}" type="pres">
      <dgm:prSet presAssocID="{7CFD3B7C-4ECF-4F83-8FAA-0536193D0B9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D1C21B7C-3C50-41E1-B8F4-EC8043C16946}" type="presOf" srcId="{46B6E9B5-8B42-4686-BA53-9BFCDE4446D3}" destId="{BC9AE8C0-83C9-4803-9BEF-BD45C875AF5A}" srcOrd="0" destOrd="0" presId="urn:microsoft.com/office/officeart/2005/8/layout/process4"/>
    <dgm:cxn modelId="{60932237-D4ED-42C3-83B5-802A157F46E5}" type="presOf" srcId="{0BACAAE4-DDE3-428C-BCD5-3B70FFFC6574}" destId="{3724E7CE-83EC-43F3-8CCF-77ACDF4E4DF4}" srcOrd="1" destOrd="0" presId="urn:microsoft.com/office/officeart/2005/8/layout/process4"/>
    <dgm:cxn modelId="{660A79CC-0F4A-48DA-82D5-23AC662DF94E}" type="presOf" srcId="{BFF8E200-7C81-40AC-9E6C-212BF14A8441}" destId="{2474D47D-4919-4561-A106-9D244BDD51DF}" srcOrd="0" destOrd="0" presId="urn:microsoft.com/office/officeart/2005/8/layout/process4"/>
    <dgm:cxn modelId="{AC5280AE-CA2B-48A6-94D6-CD2DFA34D489}" srcId="{BFF8E200-7C81-40AC-9E6C-212BF14A8441}" destId="{0BACAAE4-DDE3-428C-BCD5-3B70FFFC6574}" srcOrd="6" destOrd="0" parTransId="{1734AFFC-6CB1-4432-8425-7A9AC00CC0BA}" sibTransId="{D94A3E6D-F003-4D6F-80C0-3EEFE88F4443}"/>
    <dgm:cxn modelId="{EC60A6B5-EBE5-4608-BBE4-B2626BB25440}" srcId="{0BACAAE4-DDE3-428C-BCD5-3B70FFFC6574}" destId="{217471D8-2E08-4851-B4FE-E5BBCF01C198}" srcOrd="0" destOrd="0" parTransId="{7189C0CA-80AB-4F87-A410-FAAEA35F22A2}" sibTransId="{9E2E0D5B-D9E2-4586-9FFC-57F62316C424}"/>
    <dgm:cxn modelId="{708C2678-0F6A-4282-A7DA-6E4CB8F98242}" type="presOf" srcId="{B1A1A587-76AD-4074-B53A-2584465A9EAD}" destId="{F8FB51D5-4F87-4C06-A0C0-6E0D4E47FC7B}" srcOrd="0" destOrd="0" presId="urn:microsoft.com/office/officeart/2005/8/layout/process4"/>
    <dgm:cxn modelId="{A2F6398A-BAD4-45F5-8BD2-B680FA23A4F8}" srcId="{B1A1A587-76AD-4074-B53A-2584465A9EAD}" destId="{4E4DC164-DDE1-4D8E-A6AC-A4B85A44ED88}" srcOrd="0" destOrd="0" parTransId="{28DD117D-0E7C-4BDF-9D22-84EA7485B874}" sibTransId="{966C0846-4394-4BDC-81A8-CF1B06A9D1F1}"/>
    <dgm:cxn modelId="{36A706F4-ADDA-48B9-8FC8-0813D3408282}" srcId="{BFF8E200-7C81-40AC-9E6C-212BF14A8441}" destId="{0F3B4298-2455-464F-974A-6BBF28F9D434}" srcOrd="5" destOrd="0" parTransId="{9ED11275-0BF3-4F25-9EA5-8CB9EADA8276}" sibTransId="{06B046C9-5F90-47F9-B9F6-23377308FF41}"/>
    <dgm:cxn modelId="{9A3767DB-336E-4F04-A6C1-4DF2480A0BE5}" srcId="{9B7BF3C4-F0EB-42C6-AD78-0A11BD418809}" destId="{46B6E9B5-8B42-4686-BA53-9BFCDE4446D3}" srcOrd="0" destOrd="0" parTransId="{90FDA2BD-8995-4CF5-ABDC-47998E634ED1}" sibTransId="{6F25851A-9DB9-4EEA-8972-45C06F0A34D2}"/>
    <dgm:cxn modelId="{26A6B2B5-F5B8-4DCD-BBF9-591659828341}" type="presOf" srcId="{9B7BF3C4-F0EB-42C6-AD78-0A11BD418809}" destId="{F87A5900-D188-40D6-B59B-A2297370288B}" srcOrd="0" destOrd="0" presId="urn:microsoft.com/office/officeart/2005/8/layout/process4"/>
    <dgm:cxn modelId="{BDDF13F3-420B-42F4-AC3B-9F3680FF5523}" srcId="{0F3B4298-2455-464F-974A-6BBF28F9D434}" destId="{1508BB73-1F70-4009-8671-871D212F6FF9}" srcOrd="0" destOrd="0" parTransId="{BE29DFAE-3BBF-4A0D-8E2C-C03EAD742B76}" sibTransId="{A01CBBE3-290C-4BE1-940D-56A8DF43A9CC}"/>
    <dgm:cxn modelId="{4A664EDC-2526-4DB8-BC01-12AFA93C4206}" srcId="{BFF8E200-7C81-40AC-9E6C-212BF14A8441}" destId="{7CFD3B7C-4ECF-4F83-8FAA-0536193D0B93}" srcOrd="0" destOrd="0" parTransId="{A8D3BCE4-CF57-4C6A-970E-3668349D6496}" sibTransId="{6E7DACE2-2D8B-491D-B74C-D3B0FEA4731F}"/>
    <dgm:cxn modelId="{CC7BEA49-0157-4177-A919-C12EC0674FDD}" type="presOf" srcId="{0F3B4298-2455-464F-974A-6BBF28F9D434}" destId="{800DC5B6-C9CF-4A53-AFCD-F206FE9CD65E}" srcOrd="1" destOrd="0" presId="urn:microsoft.com/office/officeart/2005/8/layout/process4"/>
    <dgm:cxn modelId="{12A65C5E-0B77-4AE3-BFBB-5914909E7BAD}" type="presOf" srcId="{0BACAAE4-DDE3-428C-BCD5-3B70FFFC6574}" destId="{C32628AB-2E21-411B-B433-BBB705EF34E0}" srcOrd="0" destOrd="0" presId="urn:microsoft.com/office/officeart/2005/8/layout/process4"/>
    <dgm:cxn modelId="{02518AD7-81E3-4093-9293-D8006E6AD9BD}" type="presOf" srcId="{7CFD3B7C-4ECF-4F83-8FAA-0536193D0B93}" destId="{567C124D-6025-49AD-B08D-D1CD1DDC6DC8}" srcOrd="0" destOrd="0" presId="urn:microsoft.com/office/officeart/2005/8/layout/process4"/>
    <dgm:cxn modelId="{8C827415-DDEB-4B98-9F8E-96E3A444D128}" type="presOf" srcId="{4E4DC164-DDE1-4D8E-A6AC-A4B85A44ED88}" destId="{5D60DAAB-71C4-4836-BC8A-2DB37F5616CB}" srcOrd="0" destOrd="0" presId="urn:microsoft.com/office/officeart/2005/8/layout/process4"/>
    <dgm:cxn modelId="{A63ED012-50EE-4B2A-A88F-1C37646A1661}" type="presOf" srcId="{A81C36D0-C0CC-4AC9-B1F1-B1A6BB602962}" destId="{8A634F85-93D0-45F0-B685-F0BB88AFF5CA}" srcOrd="1" destOrd="0" presId="urn:microsoft.com/office/officeart/2005/8/layout/process4"/>
    <dgm:cxn modelId="{266C5E37-BCF5-4FCD-B54E-8585F335E027}" srcId="{A7D934FB-8BAA-4279-ADB5-17D86E9A04B1}" destId="{67ECEF5A-6AD6-4E69-A7C8-89E42C239F00}" srcOrd="0" destOrd="0" parTransId="{C8235F1E-9C76-414C-9CE4-7EFF89593C77}" sibTransId="{FC38C3DB-067D-4844-9483-081FE74E1514}"/>
    <dgm:cxn modelId="{445B2C55-8A46-4FDD-8801-B938D329A45F}" srcId="{24867757-8D7C-40C8-8DB5-188171CA4C95}" destId="{78F754B3-A81F-471E-8291-EB4B7015F880}" srcOrd="0" destOrd="0" parTransId="{A235C3E2-F8D9-40F0-88FD-ECC1F9ECA1F2}" sibTransId="{127C418D-71A3-4697-8795-05C42F17EF00}"/>
    <dgm:cxn modelId="{05C39080-282F-4320-B3A9-A60A2A1B5DCC}" type="presOf" srcId="{B1A1A587-76AD-4074-B53A-2584465A9EAD}" destId="{3AF5A6BA-25C9-459A-B29C-37E1792BE492}" srcOrd="1" destOrd="0" presId="urn:microsoft.com/office/officeart/2005/8/layout/process4"/>
    <dgm:cxn modelId="{886F2831-61F2-4433-ACF9-B8E6A71E16CE}" srcId="{BFF8E200-7C81-40AC-9E6C-212BF14A8441}" destId="{24867757-8D7C-40C8-8DB5-188171CA4C95}" srcOrd="4" destOrd="0" parTransId="{4FC125D0-7681-4C0B-AB5F-EBEABC55C087}" sibTransId="{2BF5BB06-BFFF-4503-BFDA-E89040E2F40E}"/>
    <dgm:cxn modelId="{223B45C4-B1D9-452E-AC61-E8FCA4252CE7}" type="presOf" srcId="{9AEAAAC0-182D-444B-84A9-5C1D998FDAA3}" destId="{EA88AB13-9C6D-4DA8-8A60-03C274960455}" srcOrd="0" destOrd="0" presId="urn:microsoft.com/office/officeart/2005/8/layout/process4"/>
    <dgm:cxn modelId="{171760EC-708B-41E0-BDE8-7659D91CC28A}" type="presOf" srcId="{1508BB73-1F70-4009-8671-871D212F6FF9}" destId="{97D33854-454B-4D65-9B39-3F19A75CD81B}" srcOrd="0" destOrd="0" presId="urn:microsoft.com/office/officeart/2005/8/layout/process4"/>
    <dgm:cxn modelId="{34EFA6DD-E8BA-48CF-9F97-104AD89D960F}" srcId="{BFF8E200-7C81-40AC-9E6C-212BF14A8441}" destId="{B1A1A587-76AD-4074-B53A-2584465A9EAD}" srcOrd="1" destOrd="0" parTransId="{1E440B54-4CEC-4260-AC9C-2733A14DC9CF}" sibTransId="{84F983E2-9DC5-4917-8F3E-9138972691C2}"/>
    <dgm:cxn modelId="{EF86CD85-2F0D-4978-B90C-9BB3A298F4D5}" type="presOf" srcId="{24867757-8D7C-40C8-8DB5-188171CA4C95}" destId="{C9FA06EB-AD45-45E8-A1B5-D6AA650A3B21}" srcOrd="0" destOrd="0" presId="urn:microsoft.com/office/officeart/2005/8/layout/process4"/>
    <dgm:cxn modelId="{4C21888B-F8EB-4755-A405-C7350FF4494B}" srcId="{A81C36D0-C0CC-4AC9-B1F1-B1A6BB602962}" destId="{9AEAAAC0-182D-444B-84A9-5C1D998FDAA3}" srcOrd="0" destOrd="0" parTransId="{5C58E5F9-DB4A-4DC1-AC41-2A657104C0D8}" sibTransId="{2579C994-4010-48BC-B7B6-273C77B7A1BF}"/>
    <dgm:cxn modelId="{910A02C8-618D-4075-B9E2-5DB725355EFC}" type="presOf" srcId="{24867757-8D7C-40C8-8DB5-188171CA4C95}" destId="{CBA674BC-0852-4C11-8152-CBC402FFCD39}" srcOrd="1" destOrd="0" presId="urn:microsoft.com/office/officeart/2005/8/layout/process4"/>
    <dgm:cxn modelId="{B404D52B-B53B-4141-BB59-AAC5FFD245C4}" type="presOf" srcId="{217471D8-2E08-4851-B4FE-E5BBCF01C198}" destId="{37792685-84E0-4AA0-8F66-4ED77A9145E6}" srcOrd="0" destOrd="0" presId="urn:microsoft.com/office/officeart/2005/8/layout/process4"/>
    <dgm:cxn modelId="{8B0C73DB-8CCC-4213-A056-40DEC17C9D78}" type="presOf" srcId="{A7D934FB-8BAA-4279-ADB5-17D86E9A04B1}" destId="{657BA305-9F3D-4B86-9243-5FCD376B22C4}" srcOrd="0" destOrd="0" presId="urn:microsoft.com/office/officeart/2005/8/layout/process4"/>
    <dgm:cxn modelId="{46388760-94F1-48B0-8955-AC431841BFD8}" type="presOf" srcId="{67ECEF5A-6AD6-4E69-A7C8-89E42C239F00}" destId="{E185F284-B9E7-4300-BB3B-D07CBA93C83C}" srcOrd="0" destOrd="0" presId="urn:microsoft.com/office/officeart/2005/8/layout/process4"/>
    <dgm:cxn modelId="{94152AC1-611C-42A7-8E45-C4B3BB873904}" type="presOf" srcId="{A7D934FB-8BAA-4279-ADB5-17D86E9A04B1}" destId="{3E67C840-BAC4-4E04-8EB2-712FCB37B67D}" srcOrd="1" destOrd="0" presId="urn:microsoft.com/office/officeart/2005/8/layout/process4"/>
    <dgm:cxn modelId="{6DD5B95E-5D67-44C4-90B2-D28D7D9BB0C9}" srcId="{BFF8E200-7C81-40AC-9E6C-212BF14A8441}" destId="{A81C36D0-C0CC-4AC9-B1F1-B1A6BB602962}" srcOrd="2" destOrd="0" parTransId="{F23DE057-E26C-49BE-9616-D612CAAB4E84}" sibTransId="{7A36F317-6C38-4C89-AE11-A442A14323C2}"/>
    <dgm:cxn modelId="{68021087-EB02-4F1B-BA1B-8FE43E50D661}" srcId="{BFF8E200-7C81-40AC-9E6C-212BF14A8441}" destId="{A7D934FB-8BAA-4279-ADB5-17D86E9A04B1}" srcOrd="7" destOrd="0" parTransId="{97AA508B-DF96-4ACA-9086-FE8A5A496106}" sibTransId="{25E6294C-0169-4101-BD57-56524916E229}"/>
    <dgm:cxn modelId="{BC984337-1D02-4403-BD26-73164FD0A1A2}" type="presOf" srcId="{9B7BF3C4-F0EB-42C6-AD78-0A11BD418809}" destId="{54FD8559-7FEA-4FF5-9091-DE09B6C03E39}" srcOrd="1" destOrd="0" presId="urn:microsoft.com/office/officeart/2005/8/layout/process4"/>
    <dgm:cxn modelId="{CB479C00-F1A0-49A9-B8D7-F5789960FA9B}" type="presOf" srcId="{A81C36D0-C0CC-4AC9-B1F1-B1A6BB602962}" destId="{9A348607-350F-42DA-A5B8-9B55EF8B05E1}" srcOrd="0" destOrd="0" presId="urn:microsoft.com/office/officeart/2005/8/layout/process4"/>
    <dgm:cxn modelId="{1B1D119A-1EEB-4458-B3B0-B61648FA6618}" type="presOf" srcId="{78F754B3-A81F-471E-8291-EB4B7015F880}" destId="{AC6D385D-BB19-496B-A139-F0A0ED367AEF}" srcOrd="0" destOrd="0" presId="urn:microsoft.com/office/officeart/2005/8/layout/process4"/>
    <dgm:cxn modelId="{38E54435-498E-48E0-A4AA-462FA5F7DCAE}" type="presOf" srcId="{0F3B4298-2455-464F-974A-6BBF28F9D434}" destId="{28633154-7AE2-4AAC-BBAB-6B24CA5EE8E4}" srcOrd="0" destOrd="0" presId="urn:microsoft.com/office/officeart/2005/8/layout/process4"/>
    <dgm:cxn modelId="{40BCAA0F-58CE-4A2D-BF08-C13A74A9B21E}" srcId="{BFF8E200-7C81-40AC-9E6C-212BF14A8441}" destId="{9B7BF3C4-F0EB-42C6-AD78-0A11BD418809}" srcOrd="3" destOrd="0" parTransId="{458A375A-F028-4FB7-835D-A6F2C3C995AF}" sibTransId="{2D460F3C-D400-4091-8499-F7D40DD3EA43}"/>
    <dgm:cxn modelId="{941B4314-9C93-4FFA-AF6C-D5E4B97D6190}" type="presParOf" srcId="{2474D47D-4919-4561-A106-9D244BDD51DF}" destId="{7AF34E2D-3A50-4C37-A452-E8176EFD1C9A}" srcOrd="0" destOrd="0" presId="urn:microsoft.com/office/officeart/2005/8/layout/process4"/>
    <dgm:cxn modelId="{2F9171EB-C7A6-4587-A2F1-D875F10717C8}" type="presParOf" srcId="{7AF34E2D-3A50-4C37-A452-E8176EFD1C9A}" destId="{657BA305-9F3D-4B86-9243-5FCD376B22C4}" srcOrd="0" destOrd="0" presId="urn:microsoft.com/office/officeart/2005/8/layout/process4"/>
    <dgm:cxn modelId="{66DF75D2-A720-4DD4-960F-4EF2FC316741}" type="presParOf" srcId="{7AF34E2D-3A50-4C37-A452-E8176EFD1C9A}" destId="{3E67C840-BAC4-4E04-8EB2-712FCB37B67D}" srcOrd="1" destOrd="0" presId="urn:microsoft.com/office/officeart/2005/8/layout/process4"/>
    <dgm:cxn modelId="{6CE23CD0-5C86-4013-9F6A-40146DFE9804}" type="presParOf" srcId="{7AF34E2D-3A50-4C37-A452-E8176EFD1C9A}" destId="{51546158-8982-473F-8A81-43BFC9EC8DF1}" srcOrd="2" destOrd="0" presId="urn:microsoft.com/office/officeart/2005/8/layout/process4"/>
    <dgm:cxn modelId="{F79C69DB-B394-44BB-8DA3-1FD2EDF92F7B}" type="presParOf" srcId="{51546158-8982-473F-8A81-43BFC9EC8DF1}" destId="{E185F284-B9E7-4300-BB3B-D07CBA93C83C}" srcOrd="0" destOrd="0" presId="urn:microsoft.com/office/officeart/2005/8/layout/process4"/>
    <dgm:cxn modelId="{1ADE6E94-E8FF-47BE-BB02-9FD22F7B78E4}" type="presParOf" srcId="{2474D47D-4919-4561-A106-9D244BDD51DF}" destId="{F064A633-9F08-42E3-8EFB-677DECD424CD}" srcOrd="1" destOrd="0" presId="urn:microsoft.com/office/officeart/2005/8/layout/process4"/>
    <dgm:cxn modelId="{D0AC3920-8D3E-4C2D-9BF0-4457A1C62042}" type="presParOf" srcId="{2474D47D-4919-4561-A106-9D244BDD51DF}" destId="{E0EE5B82-AE53-4452-946B-1D5F7B82E594}" srcOrd="2" destOrd="0" presId="urn:microsoft.com/office/officeart/2005/8/layout/process4"/>
    <dgm:cxn modelId="{D32C6BD5-9664-49DF-B5F4-C31C2E099F80}" type="presParOf" srcId="{E0EE5B82-AE53-4452-946B-1D5F7B82E594}" destId="{C32628AB-2E21-411B-B433-BBB705EF34E0}" srcOrd="0" destOrd="0" presId="urn:microsoft.com/office/officeart/2005/8/layout/process4"/>
    <dgm:cxn modelId="{121A05EF-6004-4D4C-BF75-564FDDE7A63C}" type="presParOf" srcId="{E0EE5B82-AE53-4452-946B-1D5F7B82E594}" destId="{3724E7CE-83EC-43F3-8CCF-77ACDF4E4DF4}" srcOrd="1" destOrd="0" presId="urn:microsoft.com/office/officeart/2005/8/layout/process4"/>
    <dgm:cxn modelId="{A8598C75-9A52-44CF-B36E-0255D5F934E7}" type="presParOf" srcId="{E0EE5B82-AE53-4452-946B-1D5F7B82E594}" destId="{E1D2DFAD-9466-4A22-BE45-FEB4542FAD95}" srcOrd="2" destOrd="0" presId="urn:microsoft.com/office/officeart/2005/8/layout/process4"/>
    <dgm:cxn modelId="{A1F05591-0807-4A35-8AD0-54FF722DF9AB}" type="presParOf" srcId="{E1D2DFAD-9466-4A22-BE45-FEB4542FAD95}" destId="{37792685-84E0-4AA0-8F66-4ED77A9145E6}" srcOrd="0" destOrd="0" presId="urn:microsoft.com/office/officeart/2005/8/layout/process4"/>
    <dgm:cxn modelId="{869BF5A3-E872-4B94-AD4D-A65D2F3B92A1}" type="presParOf" srcId="{2474D47D-4919-4561-A106-9D244BDD51DF}" destId="{4B1E6A74-C92A-42F5-AD5F-E995A33D2619}" srcOrd="3" destOrd="0" presId="urn:microsoft.com/office/officeart/2005/8/layout/process4"/>
    <dgm:cxn modelId="{997D8385-8EBB-4960-80F8-BCA93598F661}" type="presParOf" srcId="{2474D47D-4919-4561-A106-9D244BDD51DF}" destId="{6165BA3A-4EB3-47B9-9B1C-910B5078DA12}" srcOrd="4" destOrd="0" presId="urn:microsoft.com/office/officeart/2005/8/layout/process4"/>
    <dgm:cxn modelId="{DAE53CEE-CE77-4F49-BA27-66A0D9D0C877}" type="presParOf" srcId="{6165BA3A-4EB3-47B9-9B1C-910B5078DA12}" destId="{28633154-7AE2-4AAC-BBAB-6B24CA5EE8E4}" srcOrd="0" destOrd="0" presId="urn:microsoft.com/office/officeart/2005/8/layout/process4"/>
    <dgm:cxn modelId="{95D388A4-012E-4C8F-BE3E-3782903D1546}" type="presParOf" srcId="{6165BA3A-4EB3-47B9-9B1C-910B5078DA12}" destId="{800DC5B6-C9CF-4A53-AFCD-F206FE9CD65E}" srcOrd="1" destOrd="0" presId="urn:microsoft.com/office/officeart/2005/8/layout/process4"/>
    <dgm:cxn modelId="{359D000A-6048-4EEF-BCC3-5D18C39581FA}" type="presParOf" srcId="{6165BA3A-4EB3-47B9-9B1C-910B5078DA12}" destId="{8B7757D6-B1E0-4CCD-A46E-FF086CA8038E}" srcOrd="2" destOrd="0" presId="urn:microsoft.com/office/officeart/2005/8/layout/process4"/>
    <dgm:cxn modelId="{1E87AF6D-EE20-4E8B-B6C8-0FCE532C7E5F}" type="presParOf" srcId="{8B7757D6-B1E0-4CCD-A46E-FF086CA8038E}" destId="{97D33854-454B-4D65-9B39-3F19A75CD81B}" srcOrd="0" destOrd="0" presId="urn:microsoft.com/office/officeart/2005/8/layout/process4"/>
    <dgm:cxn modelId="{833C49CA-09BC-4840-8031-8904BD46F48A}" type="presParOf" srcId="{2474D47D-4919-4561-A106-9D244BDD51DF}" destId="{4338BE72-79E2-42FF-A41C-E91A5977DCD3}" srcOrd="5" destOrd="0" presId="urn:microsoft.com/office/officeart/2005/8/layout/process4"/>
    <dgm:cxn modelId="{06957018-6C68-4C08-9062-6DE0CE4A6F95}" type="presParOf" srcId="{2474D47D-4919-4561-A106-9D244BDD51DF}" destId="{DCD7F755-58A0-4AD5-ABE2-52B2C35618B3}" srcOrd="6" destOrd="0" presId="urn:microsoft.com/office/officeart/2005/8/layout/process4"/>
    <dgm:cxn modelId="{5EF09A1B-7D9A-4B44-A1CB-11F784A873E7}" type="presParOf" srcId="{DCD7F755-58A0-4AD5-ABE2-52B2C35618B3}" destId="{C9FA06EB-AD45-45E8-A1B5-D6AA650A3B21}" srcOrd="0" destOrd="0" presId="urn:microsoft.com/office/officeart/2005/8/layout/process4"/>
    <dgm:cxn modelId="{B5F15658-D2F5-41A7-B28B-2779CD35206E}" type="presParOf" srcId="{DCD7F755-58A0-4AD5-ABE2-52B2C35618B3}" destId="{CBA674BC-0852-4C11-8152-CBC402FFCD39}" srcOrd="1" destOrd="0" presId="urn:microsoft.com/office/officeart/2005/8/layout/process4"/>
    <dgm:cxn modelId="{9B6D957D-9E19-49FA-B1B1-F25CA73D6C70}" type="presParOf" srcId="{DCD7F755-58A0-4AD5-ABE2-52B2C35618B3}" destId="{6CCB9C21-FB72-4BE4-9AEA-248B607903CE}" srcOrd="2" destOrd="0" presId="urn:microsoft.com/office/officeart/2005/8/layout/process4"/>
    <dgm:cxn modelId="{27120266-117E-4426-AB8F-005DFB3D8375}" type="presParOf" srcId="{6CCB9C21-FB72-4BE4-9AEA-248B607903CE}" destId="{AC6D385D-BB19-496B-A139-F0A0ED367AEF}" srcOrd="0" destOrd="0" presId="urn:microsoft.com/office/officeart/2005/8/layout/process4"/>
    <dgm:cxn modelId="{8A4B10B8-4C04-4588-B070-955C6EA0C382}" type="presParOf" srcId="{2474D47D-4919-4561-A106-9D244BDD51DF}" destId="{B9C64ACB-8EF4-4F47-919A-F37D64415045}" srcOrd="7" destOrd="0" presId="urn:microsoft.com/office/officeart/2005/8/layout/process4"/>
    <dgm:cxn modelId="{B787E4B7-F74B-44C3-A84C-181A64400733}" type="presParOf" srcId="{2474D47D-4919-4561-A106-9D244BDD51DF}" destId="{45772114-885B-4FED-9255-A00BB8689368}" srcOrd="8" destOrd="0" presId="urn:microsoft.com/office/officeart/2005/8/layout/process4"/>
    <dgm:cxn modelId="{0A95227D-DCE1-45B2-B88B-E8628B188278}" type="presParOf" srcId="{45772114-885B-4FED-9255-A00BB8689368}" destId="{F87A5900-D188-40D6-B59B-A2297370288B}" srcOrd="0" destOrd="0" presId="urn:microsoft.com/office/officeart/2005/8/layout/process4"/>
    <dgm:cxn modelId="{19FF6AEE-4411-4A3F-A7BC-B7C66C5A46D5}" type="presParOf" srcId="{45772114-885B-4FED-9255-A00BB8689368}" destId="{54FD8559-7FEA-4FF5-9091-DE09B6C03E39}" srcOrd="1" destOrd="0" presId="urn:microsoft.com/office/officeart/2005/8/layout/process4"/>
    <dgm:cxn modelId="{D62B9BD5-88DB-4E83-A744-93687C5C6EE1}" type="presParOf" srcId="{45772114-885B-4FED-9255-A00BB8689368}" destId="{A58FB531-B763-4508-A9BE-3141286B77D1}" srcOrd="2" destOrd="0" presId="urn:microsoft.com/office/officeart/2005/8/layout/process4"/>
    <dgm:cxn modelId="{0CA2F994-4EF6-4BC2-9253-9050924CCD8B}" type="presParOf" srcId="{A58FB531-B763-4508-A9BE-3141286B77D1}" destId="{BC9AE8C0-83C9-4803-9BEF-BD45C875AF5A}" srcOrd="0" destOrd="0" presId="urn:microsoft.com/office/officeart/2005/8/layout/process4"/>
    <dgm:cxn modelId="{816605F6-B807-4EE0-8368-1B771FF68FC1}" type="presParOf" srcId="{2474D47D-4919-4561-A106-9D244BDD51DF}" destId="{76CD1093-8A89-4593-AC91-1EE67D32C9DD}" srcOrd="9" destOrd="0" presId="urn:microsoft.com/office/officeart/2005/8/layout/process4"/>
    <dgm:cxn modelId="{5EC7CE8E-4AAD-4536-B4F8-0BADD20BF5C3}" type="presParOf" srcId="{2474D47D-4919-4561-A106-9D244BDD51DF}" destId="{BD347622-5C0D-47AC-9DB6-E161A09D1257}" srcOrd="10" destOrd="0" presId="urn:microsoft.com/office/officeart/2005/8/layout/process4"/>
    <dgm:cxn modelId="{B640FC06-FE21-484C-94E7-089BDC867060}" type="presParOf" srcId="{BD347622-5C0D-47AC-9DB6-E161A09D1257}" destId="{9A348607-350F-42DA-A5B8-9B55EF8B05E1}" srcOrd="0" destOrd="0" presId="urn:microsoft.com/office/officeart/2005/8/layout/process4"/>
    <dgm:cxn modelId="{8283A2C0-99A5-4DC3-8975-58FFE7420F24}" type="presParOf" srcId="{BD347622-5C0D-47AC-9DB6-E161A09D1257}" destId="{8A634F85-93D0-45F0-B685-F0BB88AFF5CA}" srcOrd="1" destOrd="0" presId="urn:microsoft.com/office/officeart/2005/8/layout/process4"/>
    <dgm:cxn modelId="{5BE70925-3C56-431F-BD7C-A24CB4B6F6F4}" type="presParOf" srcId="{BD347622-5C0D-47AC-9DB6-E161A09D1257}" destId="{E1676486-D2F7-46FA-9C74-0A9549A77F1F}" srcOrd="2" destOrd="0" presId="urn:microsoft.com/office/officeart/2005/8/layout/process4"/>
    <dgm:cxn modelId="{EA5D35D7-1C3E-4916-AC0C-E879AA929164}" type="presParOf" srcId="{E1676486-D2F7-46FA-9C74-0A9549A77F1F}" destId="{EA88AB13-9C6D-4DA8-8A60-03C274960455}" srcOrd="0" destOrd="0" presId="urn:microsoft.com/office/officeart/2005/8/layout/process4"/>
    <dgm:cxn modelId="{1346458B-0927-4DD5-B353-F43C236008CC}" type="presParOf" srcId="{2474D47D-4919-4561-A106-9D244BDD51DF}" destId="{7F5BEB9F-C871-4A8A-B282-D00B7DEA961B}" srcOrd="11" destOrd="0" presId="urn:microsoft.com/office/officeart/2005/8/layout/process4"/>
    <dgm:cxn modelId="{D2199CA9-35FF-4895-87FE-41E5FCDB6F97}" type="presParOf" srcId="{2474D47D-4919-4561-A106-9D244BDD51DF}" destId="{4FA836B4-692B-4FF2-853B-FEEE1592B1B4}" srcOrd="12" destOrd="0" presId="urn:microsoft.com/office/officeart/2005/8/layout/process4"/>
    <dgm:cxn modelId="{AF29E289-479F-49A0-8785-08C70AEB0574}" type="presParOf" srcId="{4FA836B4-692B-4FF2-853B-FEEE1592B1B4}" destId="{F8FB51D5-4F87-4C06-A0C0-6E0D4E47FC7B}" srcOrd="0" destOrd="0" presId="urn:microsoft.com/office/officeart/2005/8/layout/process4"/>
    <dgm:cxn modelId="{ECAB9C19-9566-42F2-9224-0CEE15251322}" type="presParOf" srcId="{4FA836B4-692B-4FF2-853B-FEEE1592B1B4}" destId="{3AF5A6BA-25C9-459A-B29C-37E1792BE492}" srcOrd="1" destOrd="0" presId="urn:microsoft.com/office/officeart/2005/8/layout/process4"/>
    <dgm:cxn modelId="{8853E7F1-BC4A-4052-BB6F-5CCDAD4B8232}" type="presParOf" srcId="{4FA836B4-692B-4FF2-853B-FEEE1592B1B4}" destId="{81490C0F-35FB-4ADD-8D6D-A3DA53792F48}" srcOrd="2" destOrd="0" presId="urn:microsoft.com/office/officeart/2005/8/layout/process4"/>
    <dgm:cxn modelId="{9BF896A6-9319-493C-8183-519932F133BC}" type="presParOf" srcId="{81490C0F-35FB-4ADD-8D6D-A3DA53792F48}" destId="{5D60DAAB-71C4-4836-BC8A-2DB37F5616CB}" srcOrd="0" destOrd="0" presId="urn:microsoft.com/office/officeart/2005/8/layout/process4"/>
    <dgm:cxn modelId="{2FE90929-F3A7-41C5-89FC-5EDADC2BF4EE}" type="presParOf" srcId="{2474D47D-4919-4561-A106-9D244BDD51DF}" destId="{49046415-52FC-49DE-9065-1D1638E63CBC}" srcOrd="13" destOrd="0" presId="urn:microsoft.com/office/officeart/2005/8/layout/process4"/>
    <dgm:cxn modelId="{3DC3E4EF-7D42-41C3-915D-37FEF7144DDC}" type="presParOf" srcId="{2474D47D-4919-4561-A106-9D244BDD51DF}" destId="{C49EEBD5-D1BD-4251-97D3-CA588BB892CF}" srcOrd="14" destOrd="0" presId="urn:microsoft.com/office/officeart/2005/8/layout/process4"/>
    <dgm:cxn modelId="{F727714A-CDA5-45DC-AA80-0833E14D8840}" type="presParOf" srcId="{C49EEBD5-D1BD-4251-97D3-CA588BB892CF}" destId="{567C124D-6025-49AD-B08D-D1CD1DDC6DC8}" srcOrd="0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1CF05D-0CC3-43CB-8EEB-BBB7A2901F47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8DEC8B-66A8-42CF-A672-B8D756EE1EF8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90B9118F-F2FA-4F2B-8304-F66DFFA03A28}" type="parTrans" cxnId="{28DD05DF-C5C7-47B1-973B-60169C386EB0}">
      <dgm:prSet/>
      <dgm:spPr/>
      <dgm:t>
        <a:bodyPr/>
        <a:lstStyle/>
        <a:p>
          <a:endParaRPr lang="en-US"/>
        </a:p>
      </dgm:t>
    </dgm:pt>
    <dgm:pt modelId="{849EEC37-5D1D-44A2-919B-685060BFC260}" type="sibTrans" cxnId="{28DD05DF-C5C7-47B1-973B-60169C386EB0}">
      <dgm:prSet/>
      <dgm:spPr/>
      <dgm:t>
        <a:bodyPr/>
        <a:lstStyle/>
        <a:p>
          <a:endParaRPr lang="en-US"/>
        </a:p>
      </dgm:t>
    </dgm:pt>
    <dgm:pt modelId="{633ADAB7-0282-4238-936B-A4D2F281AC28}">
      <dgm:prSet phldrT="[Text]"/>
      <dgm:spPr/>
      <dgm:t>
        <a:bodyPr/>
        <a:lstStyle/>
        <a:p>
          <a:r>
            <a:rPr lang="en-US" dirty="0" smtClean="0"/>
            <a:t>Site Collection</a:t>
          </a:r>
          <a:endParaRPr lang="en-US" dirty="0"/>
        </a:p>
      </dgm:t>
    </dgm:pt>
    <dgm:pt modelId="{893CDBB6-4512-4383-AFF4-832CA6EE6B14}" type="parTrans" cxnId="{467A86C6-6360-4383-9226-B1F6302A5450}">
      <dgm:prSet/>
      <dgm:spPr/>
      <dgm:t>
        <a:bodyPr/>
        <a:lstStyle/>
        <a:p>
          <a:endParaRPr lang="en-US"/>
        </a:p>
      </dgm:t>
    </dgm:pt>
    <dgm:pt modelId="{C277D6A2-5B0C-420E-AD2C-E072DC6ACCC1}" type="sibTrans" cxnId="{467A86C6-6360-4383-9226-B1F6302A5450}">
      <dgm:prSet/>
      <dgm:spPr/>
      <dgm:t>
        <a:bodyPr/>
        <a:lstStyle/>
        <a:p>
          <a:endParaRPr lang="en-US"/>
        </a:p>
      </dgm:t>
    </dgm:pt>
    <dgm:pt modelId="{570A6263-02D8-4E98-9997-4F5711F8E309}">
      <dgm:prSet phldrT="[Text]"/>
      <dgm:spPr/>
      <dgm:t>
        <a:bodyPr/>
        <a:lstStyle/>
        <a:p>
          <a:r>
            <a:rPr lang="en-US" dirty="0" smtClean="0"/>
            <a:t>Site Collection</a:t>
          </a:r>
        </a:p>
      </dgm:t>
    </dgm:pt>
    <dgm:pt modelId="{16ADFD2B-446B-4505-9A65-9558FE7A402B}" type="parTrans" cxnId="{678B0964-45F8-4D69-87FE-C605F26938B2}">
      <dgm:prSet/>
      <dgm:spPr/>
      <dgm:t>
        <a:bodyPr/>
        <a:lstStyle/>
        <a:p>
          <a:endParaRPr lang="en-US"/>
        </a:p>
      </dgm:t>
    </dgm:pt>
    <dgm:pt modelId="{22568EA8-89A2-44B3-940A-0CF865F9415D}" type="sibTrans" cxnId="{678B0964-45F8-4D69-87FE-C605F26938B2}">
      <dgm:prSet/>
      <dgm:spPr/>
      <dgm:t>
        <a:bodyPr/>
        <a:lstStyle/>
        <a:p>
          <a:endParaRPr lang="en-US"/>
        </a:p>
      </dgm:t>
    </dgm:pt>
    <dgm:pt modelId="{39D15CD9-AD23-41B6-B3F4-6BE5354B6A9A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CECB1A5B-064D-41F6-9C9B-D91BDE8BE507}" type="parTrans" cxnId="{154E0AFC-BAEC-43AD-8A24-43C827466171}">
      <dgm:prSet/>
      <dgm:spPr/>
      <dgm:t>
        <a:bodyPr/>
        <a:lstStyle/>
        <a:p>
          <a:endParaRPr lang="en-US"/>
        </a:p>
      </dgm:t>
    </dgm:pt>
    <dgm:pt modelId="{25F38A76-3584-4771-A49F-003497A0CFE5}" type="sibTrans" cxnId="{154E0AFC-BAEC-43AD-8A24-43C827466171}">
      <dgm:prSet/>
      <dgm:spPr/>
      <dgm:t>
        <a:bodyPr/>
        <a:lstStyle/>
        <a:p>
          <a:endParaRPr lang="en-US"/>
        </a:p>
      </dgm:t>
    </dgm:pt>
    <dgm:pt modelId="{0564361D-D004-4859-B54E-E69D8BD94D37}">
      <dgm:prSet phldrT="[Text]"/>
      <dgm:spPr/>
      <dgm:t>
        <a:bodyPr/>
        <a:lstStyle/>
        <a:p>
          <a:r>
            <a:rPr lang="en-US" dirty="0" smtClean="0"/>
            <a:t>Site Collection</a:t>
          </a:r>
        </a:p>
      </dgm:t>
    </dgm:pt>
    <dgm:pt modelId="{1EBEFC25-7792-4720-8927-A5872DB59CD5}" type="parTrans" cxnId="{7487BC75-B7CD-4E50-BBCB-36C054432047}">
      <dgm:prSet/>
      <dgm:spPr/>
      <dgm:t>
        <a:bodyPr/>
        <a:lstStyle/>
        <a:p>
          <a:endParaRPr lang="en-US"/>
        </a:p>
      </dgm:t>
    </dgm:pt>
    <dgm:pt modelId="{D926F22D-28E4-425F-BA6D-1455F9BC0726}" type="sibTrans" cxnId="{7487BC75-B7CD-4E50-BBCB-36C054432047}">
      <dgm:prSet/>
      <dgm:spPr/>
      <dgm:t>
        <a:bodyPr/>
        <a:lstStyle/>
        <a:p>
          <a:endParaRPr lang="en-US"/>
        </a:p>
      </dgm:t>
    </dgm:pt>
    <dgm:pt modelId="{3FADC93A-137B-4785-9742-7B93A238A7DB}">
      <dgm:prSet phldrT="[Text]"/>
      <dgm:spPr/>
      <dgm:t>
        <a:bodyPr/>
        <a:lstStyle/>
        <a:p>
          <a:r>
            <a:rPr lang="en-US" dirty="0" smtClean="0"/>
            <a:t>Sub Sites</a:t>
          </a:r>
          <a:endParaRPr lang="en-US" dirty="0"/>
        </a:p>
      </dgm:t>
    </dgm:pt>
    <dgm:pt modelId="{7B0DE000-C9E6-4EA0-A2AC-62BFD88CB929}" type="parTrans" cxnId="{F2EA2CEE-0D89-428D-9572-0EE75293D334}">
      <dgm:prSet/>
      <dgm:spPr/>
      <dgm:t>
        <a:bodyPr/>
        <a:lstStyle/>
        <a:p>
          <a:endParaRPr lang="en-US"/>
        </a:p>
      </dgm:t>
    </dgm:pt>
    <dgm:pt modelId="{99E809E3-B33C-4B15-BEFD-F48B2A7E46A0}" type="sibTrans" cxnId="{F2EA2CEE-0D89-428D-9572-0EE75293D334}">
      <dgm:prSet/>
      <dgm:spPr/>
      <dgm:t>
        <a:bodyPr/>
        <a:lstStyle/>
        <a:p>
          <a:endParaRPr lang="en-US"/>
        </a:p>
      </dgm:t>
    </dgm:pt>
    <dgm:pt modelId="{FBDF4FEE-714B-4149-A200-15F3242252F2}">
      <dgm:prSet phldrT="[Text]"/>
      <dgm:spPr/>
      <dgm:t>
        <a:bodyPr/>
        <a:lstStyle/>
        <a:p>
          <a:r>
            <a:rPr lang="en-US" dirty="0" smtClean="0"/>
            <a:t>Sub Sites</a:t>
          </a:r>
          <a:endParaRPr lang="en-US" dirty="0"/>
        </a:p>
      </dgm:t>
    </dgm:pt>
    <dgm:pt modelId="{C93E72B6-6EE8-433E-9CB2-402AF2892C54}" type="parTrans" cxnId="{5FF34BCD-FA28-4261-AF35-DA2AF33A5701}">
      <dgm:prSet/>
      <dgm:spPr/>
      <dgm:t>
        <a:bodyPr/>
        <a:lstStyle/>
        <a:p>
          <a:endParaRPr lang="en-US"/>
        </a:p>
      </dgm:t>
    </dgm:pt>
    <dgm:pt modelId="{2B8960CA-0AFA-4015-86F6-6913185EC70A}" type="sibTrans" cxnId="{5FF34BCD-FA28-4261-AF35-DA2AF33A5701}">
      <dgm:prSet/>
      <dgm:spPr/>
      <dgm:t>
        <a:bodyPr/>
        <a:lstStyle/>
        <a:p>
          <a:endParaRPr lang="en-US"/>
        </a:p>
      </dgm:t>
    </dgm:pt>
    <dgm:pt modelId="{D432F5A5-B93B-47B6-9619-51EE234CD78B}">
      <dgm:prSet phldrT="[Text]"/>
      <dgm:spPr/>
      <dgm:t>
        <a:bodyPr/>
        <a:lstStyle/>
        <a:p>
          <a:r>
            <a:rPr lang="en-US" dirty="0" smtClean="0"/>
            <a:t>Sub Sites</a:t>
          </a:r>
        </a:p>
      </dgm:t>
    </dgm:pt>
    <dgm:pt modelId="{F261B344-B483-4013-8053-92EF5B64DCA3}" type="parTrans" cxnId="{DE23F17C-6D8E-430A-B331-24DDD7008FB8}">
      <dgm:prSet/>
      <dgm:spPr/>
      <dgm:t>
        <a:bodyPr/>
        <a:lstStyle/>
        <a:p>
          <a:endParaRPr lang="en-US"/>
        </a:p>
      </dgm:t>
    </dgm:pt>
    <dgm:pt modelId="{015DD6A4-B046-4731-81D7-6DE28BF832D0}" type="sibTrans" cxnId="{DE23F17C-6D8E-430A-B331-24DDD7008FB8}">
      <dgm:prSet/>
      <dgm:spPr/>
      <dgm:t>
        <a:bodyPr/>
        <a:lstStyle/>
        <a:p>
          <a:endParaRPr lang="en-US"/>
        </a:p>
      </dgm:t>
    </dgm:pt>
    <dgm:pt modelId="{FED8A7C7-D158-430C-B0FE-82E03F0B61E7}" type="pres">
      <dgm:prSet presAssocID="{B81CF05D-0CC3-43CB-8EEB-BBB7A2901F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8007AD-39CA-45AD-9382-2CDB8E938553}" type="pres">
      <dgm:prSet presAssocID="{8A8DEC8B-66A8-42CF-A672-B8D756EE1EF8}" presName="root" presStyleCnt="0"/>
      <dgm:spPr/>
    </dgm:pt>
    <dgm:pt modelId="{4B3D9B07-AB39-4025-A9BD-042BFD4A2105}" type="pres">
      <dgm:prSet presAssocID="{8A8DEC8B-66A8-42CF-A672-B8D756EE1EF8}" presName="rootComposite" presStyleCnt="0"/>
      <dgm:spPr/>
    </dgm:pt>
    <dgm:pt modelId="{928324C0-CE96-4C69-A0E2-31A017E4D721}" type="pres">
      <dgm:prSet presAssocID="{8A8DEC8B-66A8-42CF-A672-B8D756EE1EF8}" presName="rootText" presStyleLbl="node1" presStyleIdx="0" presStyleCnt="2" custLinFactNeighborX="-37613" custLinFactNeighborY="-132"/>
      <dgm:spPr/>
      <dgm:t>
        <a:bodyPr/>
        <a:lstStyle/>
        <a:p>
          <a:endParaRPr lang="en-US"/>
        </a:p>
      </dgm:t>
    </dgm:pt>
    <dgm:pt modelId="{D13AAA0D-7CAC-4B41-A124-12D5F0876CBB}" type="pres">
      <dgm:prSet presAssocID="{8A8DEC8B-66A8-42CF-A672-B8D756EE1EF8}" presName="rootConnector" presStyleLbl="node1" presStyleIdx="0" presStyleCnt="2"/>
      <dgm:spPr/>
      <dgm:t>
        <a:bodyPr/>
        <a:lstStyle/>
        <a:p>
          <a:endParaRPr lang="en-US"/>
        </a:p>
      </dgm:t>
    </dgm:pt>
    <dgm:pt modelId="{94C36631-DB5B-4FF7-A47A-C674728D5A9E}" type="pres">
      <dgm:prSet presAssocID="{8A8DEC8B-66A8-42CF-A672-B8D756EE1EF8}" presName="childShape" presStyleCnt="0"/>
      <dgm:spPr/>
    </dgm:pt>
    <dgm:pt modelId="{09E9D7BE-D267-43F5-84F0-486CF9AF5E8A}" type="pres">
      <dgm:prSet presAssocID="{893CDBB6-4512-4383-AFF4-832CA6EE6B1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7B86F8C7-2175-4E80-B18E-F6746C2B4F44}" type="pres">
      <dgm:prSet presAssocID="{633ADAB7-0282-4238-936B-A4D2F281AC28}" presName="childText" presStyleLbl="bgAcc1" presStyleIdx="0" presStyleCnt="3" custLinFactNeighborX="-47076" custLinFactNeighborY="-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E4846-7888-4727-8B83-99CD0CF66900}" type="pres">
      <dgm:prSet presAssocID="{16ADFD2B-446B-4505-9A65-9558FE7A402B}" presName="Name13" presStyleLbl="parChTrans1D2" presStyleIdx="1" presStyleCnt="3"/>
      <dgm:spPr/>
      <dgm:t>
        <a:bodyPr/>
        <a:lstStyle/>
        <a:p>
          <a:endParaRPr lang="en-US"/>
        </a:p>
      </dgm:t>
    </dgm:pt>
    <dgm:pt modelId="{EBE7FB0D-8304-49F6-A3E7-59BD77B39C94}" type="pres">
      <dgm:prSet presAssocID="{570A6263-02D8-4E98-9997-4F5711F8E309}" presName="childText" presStyleLbl="bgAcc1" presStyleIdx="1" presStyleCnt="3" custLinFactNeighborX="-47076" custLinFactNeighborY="-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96552-D07E-4496-AE6C-5BC4F6A659EF}" type="pres">
      <dgm:prSet presAssocID="{39D15CD9-AD23-41B6-B3F4-6BE5354B6A9A}" presName="root" presStyleCnt="0"/>
      <dgm:spPr/>
    </dgm:pt>
    <dgm:pt modelId="{2C73B921-0ADE-4EC7-AC7E-8F15BBFC8C04}" type="pres">
      <dgm:prSet presAssocID="{39D15CD9-AD23-41B6-B3F4-6BE5354B6A9A}" presName="rootComposite" presStyleCnt="0"/>
      <dgm:spPr/>
    </dgm:pt>
    <dgm:pt modelId="{CB4AA3C4-BF87-493A-A9E8-97C069C5A60E}" type="pres">
      <dgm:prSet presAssocID="{39D15CD9-AD23-41B6-B3F4-6BE5354B6A9A}" presName="rootText" presStyleLbl="node1" presStyleIdx="1" presStyleCnt="2" custLinFactNeighborX="-46755" custLinFactNeighborY="-226"/>
      <dgm:spPr/>
      <dgm:t>
        <a:bodyPr/>
        <a:lstStyle/>
        <a:p>
          <a:endParaRPr lang="en-US"/>
        </a:p>
      </dgm:t>
    </dgm:pt>
    <dgm:pt modelId="{80983A23-860D-43E9-A957-731A3AEABB64}" type="pres">
      <dgm:prSet presAssocID="{39D15CD9-AD23-41B6-B3F4-6BE5354B6A9A}" presName="rootConnector" presStyleLbl="node1" presStyleIdx="1" presStyleCnt="2"/>
      <dgm:spPr/>
      <dgm:t>
        <a:bodyPr/>
        <a:lstStyle/>
        <a:p>
          <a:endParaRPr lang="en-US"/>
        </a:p>
      </dgm:t>
    </dgm:pt>
    <dgm:pt modelId="{F8A2AAC6-3D95-421A-B954-0CC3C55C234D}" type="pres">
      <dgm:prSet presAssocID="{39D15CD9-AD23-41B6-B3F4-6BE5354B6A9A}" presName="childShape" presStyleCnt="0"/>
      <dgm:spPr/>
    </dgm:pt>
    <dgm:pt modelId="{8D6D672D-91AA-4BFD-842A-38CA627B6336}" type="pres">
      <dgm:prSet presAssocID="{1EBEFC25-7792-4720-8927-A5872DB59CD5}" presName="Name13" presStyleLbl="parChTrans1D2" presStyleIdx="2" presStyleCnt="3"/>
      <dgm:spPr/>
      <dgm:t>
        <a:bodyPr/>
        <a:lstStyle/>
        <a:p>
          <a:endParaRPr lang="en-US"/>
        </a:p>
      </dgm:t>
    </dgm:pt>
    <dgm:pt modelId="{24529C75-1F23-4A86-B8C6-0D7EE1AC4D55}" type="pres">
      <dgm:prSet presAssocID="{0564361D-D004-4859-B54E-E69D8BD94D37}" presName="childText" presStyleLbl="bgAcc1" presStyleIdx="2" presStyleCnt="3" custLinFactNeighborX="-58444" custLinFactNeighborY="-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84CE29-F92B-466B-8A94-05B0271C5541}" type="presOf" srcId="{8A8DEC8B-66A8-42CF-A672-B8D756EE1EF8}" destId="{928324C0-CE96-4C69-A0E2-31A017E4D721}" srcOrd="0" destOrd="0" presId="urn:microsoft.com/office/officeart/2005/8/layout/hierarchy3"/>
    <dgm:cxn modelId="{154E0AFC-BAEC-43AD-8A24-43C827466171}" srcId="{B81CF05D-0CC3-43CB-8EEB-BBB7A2901F47}" destId="{39D15CD9-AD23-41B6-B3F4-6BE5354B6A9A}" srcOrd="1" destOrd="0" parTransId="{CECB1A5B-064D-41F6-9C9B-D91BDE8BE507}" sibTransId="{25F38A76-3584-4771-A49F-003497A0CFE5}"/>
    <dgm:cxn modelId="{5FF34BCD-FA28-4261-AF35-DA2AF33A5701}" srcId="{633ADAB7-0282-4238-936B-A4D2F281AC28}" destId="{FBDF4FEE-714B-4149-A200-15F3242252F2}" srcOrd="0" destOrd="0" parTransId="{C93E72B6-6EE8-433E-9CB2-402AF2892C54}" sibTransId="{2B8960CA-0AFA-4015-86F6-6913185EC70A}"/>
    <dgm:cxn modelId="{AE280111-64B8-481B-97B9-3136954FB87D}" type="presOf" srcId="{16ADFD2B-446B-4505-9A65-9558FE7A402B}" destId="{03FE4846-7888-4727-8B83-99CD0CF66900}" srcOrd="0" destOrd="0" presId="urn:microsoft.com/office/officeart/2005/8/layout/hierarchy3"/>
    <dgm:cxn modelId="{9DFF9B7F-D444-4A2E-9A46-0017D9C37FE4}" type="presOf" srcId="{39D15CD9-AD23-41B6-B3F4-6BE5354B6A9A}" destId="{80983A23-860D-43E9-A957-731A3AEABB64}" srcOrd="1" destOrd="0" presId="urn:microsoft.com/office/officeart/2005/8/layout/hierarchy3"/>
    <dgm:cxn modelId="{B549BA06-206F-49DF-A24A-328285798CA3}" type="presOf" srcId="{570A6263-02D8-4E98-9997-4F5711F8E309}" destId="{EBE7FB0D-8304-49F6-A3E7-59BD77B39C94}" srcOrd="0" destOrd="0" presId="urn:microsoft.com/office/officeart/2005/8/layout/hierarchy3"/>
    <dgm:cxn modelId="{7487BC75-B7CD-4E50-BBCB-36C054432047}" srcId="{39D15CD9-AD23-41B6-B3F4-6BE5354B6A9A}" destId="{0564361D-D004-4859-B54E-E69D8BD94D37}" srcOrd="0" destOrd="0" parTransId="{1EBEFC25-7792-4720-8927-A5872DB59CD5}" sibTransId="{D926F22D-28E4-425F-BA6D-1455F9BC0726}"/>
    <dgm:cxn modelId="{A96EAE6B-AEA6-462C-8040-614E4494D060}" type="presOf" srcId="{FBDF4FEE-714B-4149-A200-15F3242252F2}" destId="{7B86F8C7-2175-4E80-B18E-F6746C2B4F44}" srcOrd="0" destOrd="1" presId="urn:microsoft.com/office/officeart/2005/8/layout/hierarchy3"/>
    <dgm:cxn modelId="{28DD05DF-C5C7-47B1-973B-60169C386EB0}" srcId="{B81CF05D-0CC3-43CB-8EEB-BBB7A2901F47}" destId="{8A8DEC8B-66A8-42CF-A672-B8D756EE1EF8}" srcOrd="0" destOrd="0" parTransId="{90B9118F-F2FA-4F2B-8304-F66DFFA03A28}" sibTransId="{849EEC37-5D1D-44A2-919B-685060BFC260}"/>
    <dgm:cxn modelId="{83E695F3-4C71-4CFA-8338-00C6318427C2}" type="presOf" srcId="{B81CF05D-0CC3-43CB-8EEB-BBB7A2901F47}" destId="{FED8A7C7-D158-430C-B0FE-82E03F0B61E7}" srcOrd="0" destOrd="0" presId="urn:microsoft.com/office/officeart/2005/8/layout/hierarchy3"/>
    <dgm:cxn modelId="{467A86C6-6360-4383-9226-B1F6302A5450}" srcId="{8A8DEC8B-66A8-42CF-A672-B8D756EE1EF8}" destId="{633ADAB7-0282-4238-936B-A4D2F281AC28}" srcOrd="0" destOrd="0" parTransId="{893CDBB6-4512-4383-AFF4-832CA6EE6B14}" sibTransId="{C277D6A2-5B0C-420E-AD2C-E072DC6ACCC1}"/>
    <dgm:cxn modelId="{38975E60-3263-4226-A3A9-30DEBAB17A3D}" type="presOf" srcId="{1EBEFC25-7792-4720-8927-A5872DB59CD5}" destId="{8D6D672D-91AA-4BFD-842A-38CA627B6336}" srcOrd="0" destOrd="0" presId="urn:microsoft.com/office/officeart/2005/8/layout/hierarchy3"/>
    <dgm:cxn modelId="{2F29B528-AE00-4696-94FE-5539E98DC95A}" type="presOf" srcId="{8A8DEC8B-66A8-42CF-A672-B8D756EE1EF8}" destId="{D13AAA0D-7CAC-4B41-A124-12D5F0876CBB}" srcOrd="1" destOrd="0" presId="urn:microsoft.com/office/officeart/2005/8/layout/hierarchy3"/>
    <dgm:cxn modelId="{FC8C0E0B-0C9D-457A-9F7C-385C31722A11}" type="presOf" srcId="{633ADAB7-0282-4238-936B-A4D2F281AC28}" destId="{7B86F8C7-2175-4E80-B18E-F6746C2B4F44}" srcOrd="0" destOrd="0" presId="urn:microsoft.com/office/officeart/2005/8/layout/hierarchy3"/>
    <dgm:cxn modelId="{33C2AC91-2699-424B-8ABC-6AD1824102E0}" type="presOf" srcId="{0564361D-D004-4859-B54E-E69D8BD94D37}" destId="{24529C75-1F23-4A86-B8C6-0D7EE1AC4D55}" srcOrd="0" destOrd="0" presId="urn:microsoft.com/office/officeart/2005/8/layout/hierarchy3"/>
    <dgm:cxn modelId="{11F4BE92-944E-4DA5-9839-E43DB2770900}" type="presOf" srcId="{39D15CD9-AD23-41B6-B3F4-6BE5354B6A9A}" destId="{CB4AA3C4-BF87-493A-A9E8-97C069C5A60E}" srcOrd="0" destOrd="0" presId="urn:microsoft.com/office/officeart/2005/8/layout/hierarchy3"/>
    <dgm:cxn modelId="{F2EA2CEE-0D89-428D-9572-0EE75293D334}" srcId="{0564361D-D004-4859-B54E-E69D8BD94D37}" destId="{3FADC93A-137B-4785-9742-7B93A238A7DB}" srcOrd="0" destOrd="0" parTransId="{7B0DE000-C9E6-4EA0-A2AC-62BFD88CB929}" sibTransId="{99E809E3-B33C-4B15-BEFD-F48B2A7E46A0}"/>
    <dgm:cxn modelId="{DE23F17C-6D8E-430A-B331-24DDD7008FB8}" srcId="{570A6263-02D8-4E98-9997-4F5711F8E309}" destId="{D432F5A5-B93B-47B6-9619-51EE234CD78B}" srcOrd="0" destOrd="0" parTransId="{F261B344-B483-4013-8053-92EF5B64DCA3}" sibTransId="{015DD6A4-B046-4731-81D7-6DE28BF832D0}"/>
    <dgm:cxn modelId="{678B0964-45F8-4D69-87FE-C605F26938B2}" srcId="{8A8DEC8B-66A8-42CF-A672-B8D756EE1EF8}" destId="{570A6263-02D8-4E98-9997-4F5711F8E309}" srcOrd="1" destOrd="0" parTransId="{16ADFD2B-446B-4505-9A65-9558FE7A402B}" sibTransId="{22568EA8-89A2-44B3-940A-0CF865F9415D}"/>
    <dgm:cxn modelId="{0E8EE583-6D03-4A24-BADC-8EA99BEC10A3}" type="presOf" srcId="{3FADC93A-137B-4785-9742-7B93A238A7DB}" destId="{24529C75-1F23-4A86-B8C6-0D7EE1AC4D55}" srcOrd="0" destOrd="1" presId="urn:microsoft.com/office/officeart/2005/8/layout/hierarchy3"/>
    <dgm:cxn modelId="{7CB43422-9C13-4EF7-88E7-BB494683FCD1}" type="presOf" srcId="{D432F5A5-B93B-47B6-9619-51EE234CD78B}" destId="{EBE7FB0D-8304-49F6-A3E7-59BD77B39C94}" srcOrd="0" destOrd="1" presId="urn:microsoft.com/office/officeart/2005/8/layout/hierarchy3"/>
    <dgm:cxn modelId="{60816227-9E7A-41FD-BD70-DF9AB2F79465}" type="presOf" srcId="{893CDBB6-4512-4383-AFF4-832CA6EE6B14}" destId="{09E9D7BE-D267-43F5-84F0-486CF9AF5E8A}" srcOrd="0" destOrd="0" presId="urn:microsoft.com/office/officeart/2005/8/layout/hierarchy3"/>
    <dgm:cxn modelId="{496CCFF9-7C8B-4A37-8320-1CB78B3854B9}" type="presParOf" srcId="{FED8A7C7-D158-430C-B0FE-82E03F0B61E7}" destId="{498007AD-39CA-45AD-9382-2CDB8E938553}" srcOrd="0" destOrd="0" presId="urn:microsoft.com/office/officeart/2005/8/layout/hierarchy3"/>
    <dgm:cxn modelId="{A049D378-6A20-4C02-B7D5-C0771DD29823}" type="presParOf" srcId="{498007AD-39CA-45AD-9382-2CDB8E938553}" destId="{4B3D9B07-AB39-4025-A9BD-042BFD4A2105}" srcOrd="0" destOrd="0" presId="urn:microsoft.com/office/officeart/2005/8/layout/hierarchy3"/>
    <dgm:cxn modelId="{C406AF16-A9D6-4E2F-935E-FB9D91AA4F1F}" type="presParOf" srcId="{4B3D9B07-AB39-4025-A9BD-042BFD4A2105}" destId="{928324C0-CE96-4C69-A0E2-31A017E4D721}" srcOrd="0" destOrd="0" presId="urn:microsoft.com/office/officeart/2005/8/layout/hierarchy3"/>
    <dgm:cxn modelId="{C06364BB-BB11-47CA-A525-CF0FCC485659}" type="presParOf" srcId="{4B3D9B07-AB39-4025-A9BD-042BFD4A2105}" destId="{D13AAA0D-7CAC-4B41-A124-12D5F0876CBB}" srcOrd="1" destOrd="0" presId="urn:microsoft.com/office/officeart/2005/8/layout/hierarchy3"/>
    <dgm:cxn modelId="{62007766-8BDF-440D-8640-5F71C972EBE8}" type="presParOf" srcId="{498007AD-39CA-45AD-9382-2CDB8E938553}" destId="{94C36631-DB5B-4FF7-A47A-C674728D5A9E}" srcOrd="1" destOrd="0" presId="urn:microsoft.com/office/officeart/2005/8/layout/hierarchy3"/>
    <dgm:cxn modelId="{D663359C-0A53-421F-96E1-CDA233B9B71B}" type="presParOf" srcId="{94C36631-DB5B-4FF7-A47A-C674728D5A9E}" destId="{09E9D7BE-D267-43F5-84F0-486CF9AF5E8A}" srcOrd="0" destOrd="0" presId="urn:microsoft.com/office/officeart/2005/8/layout/hierarchy3"/>
    <dgm:cxn modelId="{E96D55C6-BE83-4E5A-AA8B-95FEA7A86E14}" type="presParOf" srcId="{94C36631-DB5B-4FF7-A47A-C674728D5A9E}" destId="{7B86F8C7-2175-4E80-B18E-F6746C2B4F44}" srcOrd="1" destOrd="0" presId="urn:microsoft.com/office/officeart/2005/8/layout/hierarchy3"/>
    <dgm:cxn modelId="{0C9FD238-5548-49DF-AE64-4A63620366EA}" type="presParOf" srcId="{94C36631-DB5B-4FF7-A47A-C674728D5A9E}" destId="{03FE4846-7888-4727-8B83-99CD0CF66900}" srcOrd="2" destOrd="0" presId="urn:microsoft.com/office/officeart/2005/8/layout/hierarchy3"/>
    <dgm:cxn modelId="{CC600DD7-65B3-4936-ADA8-A706D79FED80}" type="presParOf" srcId="{94C36631-DB5B-4FF7-A47A-C674728D5A9E}" destId="{EBE7FB0D-8304-49F6-A3E7-59BD77B39C94}" srcOrd="3" destOrd="0" presId="urn:microsoft.com/office/officeart/2005/8/layout/hierarchy3"/>
    <dgm:cxn modelId="{F6C887DF-2304-4486-8AF1-84F51F7DF09F}" type="presParOf" srcId="{FED8A7C7-D158-430C-B0FE-82E03F0B61E7}" destId="{D3196552-D07E-4496-AE6C-5BC4F6A659EF}" srcOrd="1" destOrd="0" presId="urn:microsoft.com/office/officeart/2005/8/layout/hierarchy3"/>
    <dgm:cxn modelId="{D149A8AA-6DBC-4EC6-88A3-B1F38F3A4F79}" type="presParOf" srcId="{D3196552-D07E-4496-AE6C-5BC4F6A659EF}" destId="{2C73B921-0ADE-4EC7-AC7E-8F15BBFC8C04}" srcOrd="0" destOrd="0" presId="urn:microsoft.com/office/officeart/2005/8/layout/hierarchy3"/>
    <dgm:cxn modelId="{AD8A3A32-E848-493F-B029-4AE0FD6067FA}" type="presParOf" srcId="{2C73B921-0ADE-4EC7-AC7E-8F15BBFC8C04}" destId="{CB4AA3C4-BF87-493A-A9E8-97C069C5A60E}" srcOrd="0" destOrd="0" presId="urn:microsoft.com/office/officeart/2005/8/layout/hierarchy3"/>
    <dgm:cxn modelId="{EA9C5007-0C86-4FF4-B0BF-8FEABF720C96}" type="presParOf" srcId="{2C73B921-0ADE-4EC7-AC7E-8F15BBFC8C04}" destId="{80983A23-860D-43E9-A957-731A3AEABB64}" srcOrd="1" destOrd="0" presId="urn:microsoft.com/office/officeart/2005/8/layout/hierarchy3"/>
    <dgm:cxn modelId="{DAED48EC-370C-44DB-8E60-7454ED9337F5}" type="presParOf" srcId="{D3196552-D07E-4496-AE6C-5BC4F6A659EF}" destId="{F8A2AAC6-3D95-421A-B954-0CC3C55C234D}" srcOrd="1" destOrd="0" presId="urn:microsoft.com/office/officeart/2005/8/layout/hierarchy3"/>
    <dgm:cxn modelId="{39A9844C-8CAD-43D4-8C75-C2CBED376268}" type="presParOf" srcId="{F8A2AAC6-3D95-421A-B954-0CC3C55C234D}" destId="{8D6D672D-91AA-4BFD-842A-38CA627B6336}" srcOrd="0" destOrd="0" presId="urn:microsoft.com/office/officeart/2005/8/layout/hierarchy3"/>
    <dgm:cxn modelId="{08A4F79C-5A72-4751-9373-2E55E0E18238}" type="presParOf" srcId="{F8A2AAC6-3D95-421A-B954-0CC3C55C234D}" destId="{24529C75-1F23-4A86-B8C6-0D7EE1AC4D55}" srcOrd="1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Creating and Designing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Configuring SharePoint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Templates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3285715" cy="20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295400"/>
            <a:ext cx="3305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Standard Templates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3717925" cy="2460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810000"/>
            <a:ext cx="3649663" cy="2354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1371600"/>
            <a:ext cx="3763963" cy="2430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1447800"/>
            <a:ext cx="3794125" cy="2354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Enterprise Templates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3247619" cy="20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371600"/>
            <a:ext cx="3267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581400"/>
            <a:ext cx="32575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3581400"/>
            <a:ext cx="32480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04800" y="4191000"/>
            <a:ext cx="685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Intranet/Portal = Collaboration Portal</a:t>
            </a:r>
          </a:p>
          <a:p>
            <a:r>
              <a:rPr lang="en-US" dirty="0" smtClean="0"/>
              <a:t>Internet Site = Publishing Portal</a:t>
            </a:r>
          </a:p>
          <a:p>
            <a:r>
              <a:rPr lang="en-US" dirty="0" smtClean="0"/>
              <a:t>Project/Department Work Site = Team Site</a:t>
            </a:r>
          </a:p>
          <a:p>
            <a:endParaRPr lang="en-US" dirty="0" smtClean="0"/>
          </a:p>
          <a:p>
            <a:r>
              <a:rPr lang="en-US" dirty="0" smtClean="0"/>
              <a:t>Not required just the usual choices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Collaboration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those intranets</a:t>
            </a:r>
          </a:p>
          <a:p>
            <a:r>
              <a:rPr lang="en-US" dirty="0" smtClean="0"/>
              <a:t>Many readers/few contributors</a:t>
            </a:r>
          </a:p>
          <a:p>
            <a:r>
              <a:rPr lang="en-US" dirty="0" smtClean="0"/>
              <a:t>Publishing features great for static slow to change sites</a:t>
            </a:r>
          </a:p>
          <a:p>
            <a:r>
              <a:rPr lang="en-US" dirty="0" smtClean="0"/>
              <a:t>Search center is ready to go</a:t>
            </a:r>
          </a:p>
          <a:p>
            <a:r>
              <a:rPr lang="en-US" dirty="0" smtClean="0"/>
              <a:t>Built-in Web Parts focused on targeting and ease of use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609600"/>
          </a:xfrm>
        </p:spPr>
        <p:txBody>
          <a:bodyPr/>
          <a:lstStyle/>
          <a:p>
            <a:r>
              <a:rPr lang="en-US" dirty="0" smtClean="0"/>
              <a:t>Tour of collaboration portal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387" y="1905001"/>
            <a:ext cx="8456613" cy="4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place for building lots of pages</a:t>
            </a:r>
          </a:p>
          <a:p>
            <a:r>
              <a:rPr lang="en-US" dirty="0" smtClean="0"/>
              <a:t>Publishing features put you in control of content</a:t>
            </a:r>
          </a:p>
          <a:p>
            <a:r>
              <a:rPr lang="en-US" dirty="0" smtClean="0"/>
              <a:t>Has approval workflow setup on pages </a:t>
            </a:r>
          </a:p>
          <a:p>
            <a:r>
              <a:rPr lang="en-US" dirty="0" smtClean="0"/>
              <a:t>Add your custom master page and ready to go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33400"/>
          </a:xfrm>
        </p:spPr>
        <p:txBody>
          <a:bodyPr/>
          <a:lstStyle/>
          <a:p>
            <a:r>
              <a:rPr lang="en-US" dirty="0" smtClean="0"/>
              <a:t>Tour of publishing portal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7848600" cy="482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collaborating now</a:t>
            </a:r>
          </a:p>
          <a:p>
            <a:r>
              <a:rPr lang="en-US" dirty="0" smtClean="0"/>
              <a:t>Edit the page, see the results</a:t>
            </a:r>
          </a:p>
          <a:p>
            <a:r>
              <a:rPr lang="en-US" dirty="0" smtClean="0"/>
              <a:t>Ready for lots of contributors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685800"/>
          </a:xfrm>
        </p:spPr>
        <p:txBody>
          <a:bodyPr/>
          <a:lstStyle/>
          <a:p>
            <a:r>
              <a:rPr lang="en-US" dirty="0" smtClean="0"/>
              <a:t>Tour of team site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848208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</a:p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Templates</a:t>
            </a:r>
          </a:p>
          <a:p>
            <a:r>
              <a:rPr lang="en-US" smtClean="0"/>
              <a:t>Site Security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broad or granular</a:t>
            </a:r>
          </a:p>
          <a:p>
            <a:r>
              <a:rPr lang="en-US" dirty="0" smtClean="0"/>
              <a:t>Inheriting permissions makes admin life easy</a:t>
            </a:r>
          </a:p>
          <a:p>
            <a:r>
              <a:rPr lang="en-US" dirty="0" smtClean="0"/>
              <a:t>Granted by applying permission levels to groups</a:t>
            </a:r>
          </a:p>
          <a:p>
            <a:r>
              <a:rPr lang="en-US" dirty="0" smtClean="0"/>
              <a:t>Can use AD groups directly</a:t>
            </a:r>
          </a:p>
          <a:p>
            <a:r>
              <a:rPr lang="en-US" dirty="0" smtClean="0"/>
              <a:t>Can use SharePoint Groups</a:t>
            </a:r>
          </a:p>
          <a:p>
            <a:pPr lvl="1"/>
            <a:r>
              <a:rPr lang="en-US" dirty="0" smtClean="0"/>
              <a:t>AD groups can be assigned to SP groups</a:t>
            </a:r>
          </a:p>
          <a:p>
            <a:r>
              <a:rPr lang="en-US" dirty="0" smtClean="0"/>
              <a:t>Can assign permissions directly to an AD user</a:t>
            </a:r>
          </a:p>
          <a:p>
            <a:pPr lvl="1"/>
            <a:r>
              <a:rPr lang="en-US" dirty="0" smtClean="0"/>
              <a:t>BAD!  Management nightmare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available OOTB (MOSS) 5 (WSS)</a:t>
            </a:r>
          </a:p>
          <a:p>
            <a:r>
              <a:rPr lang="en-US" dirty="0" smtClean="0"/>
              <a:t>Set default list permissions</a:t>
            </a:r>
          </a:p>
          <a:p>
            <a:r>
              <a:rPr lang="en-US" dirty="0" smtClean="0"/>
              <a:t>Set site and personalization permissions not available otherwise</a:t>
            </a:r>
          </a:p>
          <a:p>
            <a:r>
              <a:rPr lang="en-US" dirty="0" smtClean="0"/>
              <a:t>Don’t modify instead create your own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main groups to consider</a:t>
            </a:r>
          </a:p>
          <a:p>
            <a:r>
              <a:rPr lang="en-US" dirty="0" smtClean="0"/>
              <a:t>Owners – Can do everything on the site</a:t>
            </a:r>
          </a:p>
          <a:p>
            <a:r>
              <a:rPr lang="en-US" dirty="0" smtClean="0"/>
              <a:t>Member – Can add/edit/delete in existing list</a:t>
            </a:r>
          </a:p>
          <a:p>
            <a:r>
              <a:rPr lang="en-US" dirty="0" smtClean="0"/>
              <a:t>Visitors – Read access only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Collection Administrators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Separate group for full </a:t>
            </a:r>
            <a:r>
              <a:rPr lang="en-US" smtClean="0"/>
              <a:t>control of the </a:t>
            </a:r>
            <a:r>
              <a:rPr lang="en-US" dirty="0" smtClean="0"/>
              <a:t>entire collection</a:t>
            </a:r>
          </a:p>
          <a:p>
            <a:r>
              <a:rPr lang="en-US" dirty="0" smtClean="0"/>
              <a:t>Site Collection Owners automatically added</a:t>
            </a:r>
          </a:p>
          <a:p>
            <a:r>
              <a:rPr lang="en-US" dirty="0" smtClean="0"/>
              <a:t>Special administrative menu</a:t>
            </a:r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514600"/>
            <a:ext cx="1752600" cy="387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810000"/>
            <a:ext cx="1838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350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Site Collection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715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Collab</a:t>
            </a:r>
            <a:r>
              <a:rPr lang="en-US" dirty="0" smtClean="0"/>
              <a:t> Portal Collection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33400"/>
          </a:xfrm>
        </p:spPr>
        <p:txBody>
          <a:bodyPr/>
          <a:lstStyle/>
          <a:p>
            <a:r>
              <a:rPr lang="en-US" dirty="0" smtClean="0"/>
              <a:t>Security walk through time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61436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Containment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1371600"/>
            <a:ext cx="8229600" cy="5334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Farm – Central Administration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2209800"/>
            <a:ext cx="4419600" cy="434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Shared Service Provider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Logical Architecture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-304800" y="3124200"/>
          <a:ext cx="7467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Portal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“friendly” URL</a:t>
            </a:r>
          </a:p>
          <a:p>
            <a:r>
              <a:rPr lang="en-US" dirty="0" smtClean="0"/>
              <a:t>Determine account</a:t>
            </a:r>
          </a:p>
          <a:p>
            <a:r>
              <a:rPr lang="en-US" dirty="0" smtClean="0"/>
              <a:t>Determine authentication method</a:t>
            </a:r>
          </a:p>
          <a:p>
            <a:r>
              <a:rPr lang="en-US" dirty="0" smtClean="0"/>
              <a:t>Crucial Terminology:  Web Application = IIS Web Site or IIS Virtual Server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962399"/>
            <a:ext cx="3352800" cy="22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 app = new content database</a:t>
            </a:r>
          </a:p>
          <a:p>
            <a:r>
              <a:rPr lang="en-US" dirty="0" smtClean="0"/>
              <a:t>Web App’s can not share databases</a:t>
            </a:r>
          </a:p>
          <a:p>
            <a:r>
              <a:rPr lang="en-US" dirty="0" smtClean="0"/>
              <a:t>DB is default location of new site collections</a:t>
            </a:r>
          </a:p>
          <a:p>
            <a:r>
              <a:rPr lang="en-US" dirty="0" smtClean="0"/>
              <a:t>Want SSL?</a:t>
            </a:r>
          </a:p>
          <a:p>
            <a:pPr lvl="1"/>
            <a:r>
              <a:rPr lang="en-US" dirty="0" smtClean="0"/>
              <a:t>Manually configure through IIS</a:t>
            </a:r>
          </a:p>
          <a:p>
            <a:pPr lvl="1"/>
            <a:r>
              <a:rPr lang="en-US" dirty="0" smtClean="0"/>
              <a:t>Don’t forget Alternate Access Mappings (AAM)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incoming request to Web Apps</a:t>
            </a:r>
          </a:p>
          <a:p>
            <a:r>
              <a:rPr lang="en-US" dirty="0" smtClean="0"/>
              <a:t>Then tells SharePoint what URL to respond with</a:t>
            </a:r>
          </a:p>
          <a:p>
            <a:r>
              <a:rPr lang="en-US" dirty="0" smtClean="0"/>
              <a:t>Crucial in reverse proxy scenarios</a:t>
            </a:r>
          </a:p>
          <a:p>
            <a:r>
              <a:rPr lang="en-US" dirty="0" smtClean="0"/>
              <a:t>Very common source of support calls</a:t>
            </a:r>
          </a:p>
          <a:p>
            <a:pPr lvl="1"/>
            <a:r>
              <a:rPr lang="en-US" dirty="0" smtClean="0"/>
              <a:t>Search results link to wrong URL</a:t>
            </a:r>
          </a:p>
          <a:p>
            <a:pPr lvl="1"/>
            <a:r>
              <a:rPr lang="en-US" dirty="0" smtClean="0"/>
              <a:t>User redirected to different URL on login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first Site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they important?</a:t>
            </a:r>
          </a:p>
          <a:p>
            <a:pPr lvl="1"/>
            <a:r>
              <a:rPr lang="en-US" dirty="0" smtClean="0"/>
              <a:t>Separation of security</a:t>
            </a:r>
          </a:p>
          <a:p>
            <a:pPr lvl="1"/>
            <a:r>
              <a:rPr lang="en-US" dirty="0" smtClean="0"/>
              <a:t>Level of ownership </a:t>
            </a:r>
          </a:p>
          <a:p>
            <a:pPr lvl="1"/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Can have quotas</a:t>
            </a:r>
          </a:p>
          <a:p>
            <a:pPr lvl="1"/>
            <a:r>
              <a:rPr lang="en-US" dirty="0" smtClean="0"/>
              <a:t>Smallest unit for controlling storage database</a:t>
            </a:r>
          </a:p>
          <a:p>
            <a:pPr lvl="1"/>
            <a:r>
              <a:rPr lang="en-US" dirty="0" smtClean="0"/>
              <a:t>Sharing between sites confined to</a:t>
            </a:r>
          </a:p>
          <a:p>
            <a:pPr lvl="1"/>
            <a:r>
              <a:rPr lang="en-US" dirty="0" smtClean="0"/>
              <a:t>Level of backup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Collection is just a container</a:t>
            </a:r>
          </a:p>
          <a:p>
            <a:r>
              <a:rPr lang="en-US" dirty="0" smtClean="0"/>
              <a:t>Needs to have a template applied</a:t>
            </a:r>
          </a:p>
          <a:p>
            <a:r>
              <a:rPr lang="en-US" dirty="0" smtClean="0"/>
              <a:t>Different SKUs = Different OOTB Templates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3CC2HQU7XWNV-65-19</_dlc_DocId>
    <_dlc_DocIdUrl xmlns="c83d3ea4-1015-4b4b-bfa9-09fbcd7aa64d">
      <Url>http://intranet.sharepointblackops.com/Courses/SPA401/_layouts/DocIdRedir.aspx?ID=3CC2HQU7XWNV-65-19</Url>
      <Description>3CC2HQU7XWNV-65-19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A134592-AD31-41FA-81C7-89AD95FC10BD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AECCDD83-E9E6-43C2-81B6-ADC5C72E7A45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3</TotalTime>
  <Words>1012</Words>
  <Application>Microsoft Office PowerPoint</Application>
  <PresentationFormat>On-screen Show (4:3)</PresentationFormat>
  <Paragraphs>219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CPT_Course</vt:lpstr>
      <vt:lpstr>Creating and Configuring SharePoint Sites</vt:lpstr>
      <vt:lpstr>Agenda</vt:lpstr>
      <vt:lpstr>SharePoint Containment</vt:lpstr>
      <vt:lpstr>MOSS Logical Architecture</vt:lpstr>
      <vt:lpstr>Create Portal Web App</vt:lpstr>
      <vt:lpstr>More Web App</vt:lpstr>
      <vt:lpstr>What is AAM?</vt:lpstr>
      <vt:lpstr>Creating your first Site Collection</vt:lpstr>
      <vt:lpstr>Assign a template</vt:lpstr>
      <vt:lpstr>WSS Templates</vt:lpstr>
      <vt:lpstr>MOSS Standard Templates</vt:lpstr>
      <vt:lpstr>MOSS Enterprise Templates</vt:lpstr>
      <vt:lpstr>Getting Started</vt:lpstr>
      <vt:lpstr>The Collaboration Portal</vt:lpstr>
      <vt:lpstr>Demo!</vt:lpstr>
      <vt:lpstr>Publishing Portal</vt:lpstr>
      <vt:lpstr>Demo!</vt:lpstr>
      <vt:lpstr>Team Site</vt:lpstr>
      <vt:lpstr>Demo!</vt:lpstr>
      <vt:lpstr>Site Security</vt:lpstr>
      <vt:lpstr>Permission Levels</vt:lpstr>
      <vt:lpstr>SharePoint Groups</vt:lpstr>
      <vt:lpstr>Site Collection Administrators</vt:lpstr>
      <vt:lpstr>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Configuring SharePoint Sites</dc:title>
  <dc:subject>[LessonSubject]</dc:subject>
  <dc:creator>TedP</dc:creator>
  <cp:lastModifiedBy>TedP</cp:lastModifiedBy>
  <cp:revision>2</cp:revision>
  <dcterms:created xsi:type="dcterms:W3CDTF">2009-05-21T21:01:40Z</dcterms:created>
  <dcterms:modified xsi:type="dcterms:W3CDTF">2009-05-21T21:04:41Z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98e7e3c5-fbfd-459c-aeba-5134823911b8</vt:lpwstr>
  </property>
</Properties>
</file>