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46" autoAdjust="0"/>
    <p:restoredTop sz="90033" autoAdjust="0"/>
  </p:normalViewPr>
  <p:slideViewPr>
    <p:cSldViewPr>
      <p:cViewPr>
        <p:scale>
          <a:sx n="90" d="100"/>
          <a:sy n="90" d="100"/>
        </p:scale>
        <p:origin x="-94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3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" name="Notes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KB on modifying Application Master http://support.microsoft.com/kb/944105/en-us 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RMS http://www.microsoft.com/windowsserver2003/technologies/rightsmgmt/default.mspx</a:t>
            </a:r>
          </a:p>
          <a:p>
            <a:endParaRPr lang="en-US" smtClean="0"/>
          </a:p>
          <a:p>
            <a:r>
              <a:rPr lang="en-US" smtClean="0"/>
              <a:t>IRM in SharePoint Overview http://msdn2.microsoft.com/en-us/library/ms458245.aspx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Customizing SharePoint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intranet.sharepointblackops.com/CriticalPath/Logo%20Concepts/booth/booth_image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21137"/>
          <a:stretch>
            <a:fillRect/>
          </a:stretch>
        </p:blipFill>
        <p:spPr bwMode="auto">
          <a:xfrm>
            <a:off x="0" y="2057400"/>
            <a:ext cx="9144000" cy="48006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2133600"/>
            <a:ext cx="9144000" cy="4724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2057400"/>
            <a:ext cx="91440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400800" cy="205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406775"/>
            <a:ext cx="8534400" cy="1470025"/>
          </a:xfrm>
        </p:spPr>
        <p:txBody>
          <a:bodyPr anchor="b" anchorCtr="0"/>
          <a:lstStyle>
            <a:lvl1pPr algn="ctr">
              <a:defRPr sz="40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8534400" cy="1143000"/>
          </a:xfrm>
        </p:spPr>
        <p:txBody>
          <a:bodyPr anchor="t" anchorCtr="0"/>
          <a:lstStyle>
            <a:lvl1pPr marL="0" indent="0" algn="ctr">
              <a:buNone/>
              <a:defRPr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04800"/>
            <a:ext cx="20429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6400800" y="0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0"/>
            <a:ext cx="838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99060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13912" y="76863"/>
            <a:ext cx="456537" cy="45653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Customizing and Using SharePoint Sites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Do Work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Display data from a database, RSS feed, or user input</a:t>
            </a:r>
          </a:p>
          <a:p>
            <a:pPr lvl="1"/>
            <a:r>
              <a:rPr lang="en-US" dirty="0" smtClean="0"/>
              <a:t>Transform the look of the page</a:t>
            </a:r>
          </a:p>
          <a:p>
            <a:pPr lvl="1"/>
            <a:r>
              <a:rPr lang="en-US" dirty="0" smtClean="0"/>
              <a:t>Perform a search</a:t>
            </a:r>
          </a:p>
          <a:p>
            <a:r>
              <a:rPr lang="en-US" dirty="0" smtClean="0"/>
              <a:t>Lots of 3</a:t>
            </a:r>
            <a:r>
              <a:rPr lang="en-US" baseline="30000" dirty="0" smtClean="0"/>
              <a:t>rd</a:t>
            </a:r>
            <a:r>
              <a:rPr lang="en-US" dirty="0" smtClean="0"/>
              <a:t> party and free web parts available</a:t>
            </a:r>
          </a:p>
          <a:p>
            <a:r>
              <a:rPr lang="en-US" dirty="0" smtClean="0"/>
              <a:t>Different SharePoint SKUs = different WPs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371600"/>
          </a:xfrm>
        </p:spPr>
        <p:txBody>
          <a:bodyPr/>
          <a:lstStyle/>
          <a:p>
            <a:r>
              <a:rPr lang="en-US" dirty="0" smtClean="0"/>
              <a:t>List Web Parts</a:t>
            </a:r>
          </a:p>
          <a:p>
            <a:r>
              <a:rPr lang="en-US" dirty="0" smtClean="0"/>
              <a:t>Functional Web Parts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9900" y="3281363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to finding things on the site</a:t>
            </a:r>
          </a:p>
          <a:p>
            <a:r>
              <a:rPr lang="en-US" dirty="0" smtClean="0"/>
              <a:t>Very flexible</a:t>
            </a:r>
          </a:p>
          <a:p>
            <a:pPr lvl="1"/>
            <a:r>
              <a:rPr lang="en-US" dirty="0" smtClean="0"/>
              <a:t>Targeting</a:t>
            </a:r>
          </a:p>
          <a:p>
            <a:pPr lvl="1"/>
            <a:r>
              <a:rPr lang="en-US" dirty="0" smtClean="0"/>
              <a:t>Security trimming</a:t>
            </a:r>
          </a:p>
          <a:p>
            <a:pPr lvl="1"/>
            <a:r>
              <a:rPr lang="en-US" dirty="0" smtClean="0"/>
              <a:t>Open in new window</a:t>
            </a:r>
          </a:p>
          <a:p>
            <a:pPr lvl="1"/>
            <a:r>
              <a:rPr lang="en-US" dirty="0" err="1" smtClean="0"/>
              <a:t>Flyouts</a:t>
            </a:r>
            <a:endParaRPr lang="en-US" dirty="0" smtClean="0"/>
          </a:p>
          <a:p>
            <a:r>
              <a:rPr lang="en-US" dirty="0" smtClean="0"/>
              <a:t>Navigation Elements</a:t>
            </a:r>
          </a:p>
          <a:p>
            <a:pPr lvl="1"/>
            <a:r>
              <a:rPr lang="en-US" dirty="0" smtClean="0"/>
              <a:t>Global Navigation</a:t>
            </a:r>
          </a:p>
          <a:p>
            <a:pPr lvl="1"/>
            <a:r>
              <a:rPr lang="en-US" dirty="0" smtClean="0"/>
              <a:t>Current Navigation</a:t>
            </a:r>
          </a:p>
          <a:p>
            <a:pPr lvl="1"/>
            <a:r>
              <a:rPr lang="en-US" dirty="0" smtClean="0"/>
              <a:t>Global Breadcrumb</a:t>
            </a:r>
          </a:p>
          <a:p>
            <a:pPr lvl="1"/>
            <a:r>
              <a:rPr lang="en-US" dirty="0" smtClean="0"/>
              <a:t>Current Site Breadcrumb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90800"/>
            <a:ext cx="83058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worth 1000 words?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1-Global Bread Crumb 2-Global Navigation 3-Current Navigation 4-Current Breadcrumb</a:t>
            </a:r>
            <a:endParaRPr lang="en-US" sz="1400" dirty="0"/>
          </a:p>
        </p:txBody>
      </p:sp>
      <p:cxnSp>
        <p:nvCxnSpPr>
          <p:cNvPr id="10" name="Straight Arrow Connector 9"/>
          <p:cNvCxnSpPr>
            <a:endCxn id="11" idx="0"/>
          </p:cNvCxnSpPr>
          <p:nvPr/>
        </p:nvCxnSpPr>
        <p:spPr>
          <a:xfrm rot="16200000" flipH="1">
            <a:off x="419100" y="19431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00" y="2514600"/>
            <a:ext cx="1524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" y="2819400"/>
            <a:ext cx="3505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rot="5400000">
            <a:off x="1562100" y="20193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52400" y="3352800"/>
            <a:ext cx="1371600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24000" y="3276600"/>
            <a:ext cx="27432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7" idx="7"/>
          </p:cNvCxnSpPr>
          <p:nvPr/>
        </p:nvCxnSpPr>
        <p:spPr>
          <a:xfrm rot="10800000" flipV="1">
            <a:off x="1323134" y="1600200"/>
            <a:ext cx="2486866" cy="2065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7"/>
          </p:cNvCxnSpPr>
          <p:nvPr/>
        </p:nvCxnSpPr>
        <p:spPr>
          <a:xfrm rot="5400000">
            <a:off x="3815416" y="1726452"/>
            <a:ext cx="1644837" cy="1544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Horizontal </a:t>
            </a:r>
            <a:r>
              <a:rPr lang="en-US" dirty="0" err="1" smtClean="0"/>
              <a:t>Nav</a:t>
            </a:r>
            <a:endParaRPr lang="en-US" dirty="0" smtClean="0"/>
          </a:p>
          <a:p>
            <a:r>
              <a:rPr lang="en-US" dirty="0" smtClean="0"/>
              <a:t>Should make this as consistent as possible</a:t>
            </a:r>
          </a:p>
          <a:p>
            <a:r>
              <a:rPr lang="en-US" dirty="0" smtClean="0"/>
              <a:t>Inherits from parent by default</a:t>
            </a:r>
          </a:p>
          <a:p>
            <a:r>
              <a:rPr lang="en-US" dirty="0" smtClean="0"/>
              <a:t>Modify </a:t>
            </a:r>
          </a:p>
          <a:p>
            <a:pPr lvl="1"/>
            <a:r>
              <a:rPr lang="en-US" dirty="0" smtClean="0"/>
              <a:t>Site Actions &gt; Site Settings &gt; Modify Navigation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Quick Launch bar and Left hand </a:t>
            </a:r>
            <a:r>
              <a:rPr lang="en-US" dirty="0" err="1" smtClean="0"/>
              <a:t>Nav</a:t>
            </a:r>
            <a:endParaRPr lang="en-US" dirty="0" smtClean="0"/>
          </a:p>
          <a:p>
            <a:pPr lvl="1"/>
            <a:r>
              <a:rPr lang="en-US" dirty="0" smtClean="0"/>
              <a:t>Important since products can change the name</a:t>
            </a:r>
          </a:p>
          <a:p>
            <a:r>
              <a:rPr lang="en-US" dirty="0" smtClean="0"/>
              <a:t>Provide links that are relevant to current site</a:t>
            </a:r>
          </a:p>
          <a:p>
            <a:r>
              <a:rPr lang="en-US" dirty="0" smtClean="0"/>
              <a:t>Customizable same as Global</a:t>
            </a:r>
          </a:p>
          <a:p>
            <a:r>
              <a:rPr lang="en-US" dirty="0" smtClean="0"/>
              <a:t>Can be disable thorough site admin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Breadcrumbs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self maintaining</a:t>
            </a:r>
          </a:p>
          <a:p>
            <a:r>
              <a:rPr lang="en-US" dirty="0" smtClean="0"/>
              <a:t>Global is updated when you break global </a:t>
            </a:r>
            <a:r>
              <a:rPr lang="en-US" dirty="0" err="1" smtClean="0"/>
              <a:t>nav</a:t>
            </a:r>
            <a:endParaRPr lang="en-US" dirty="0" smtClean="0"/>
          </a:p>
          <a:p>
            <a:r>
              <a:rPr lang="en-US" dirty="0" smtClean="0"/>
              <a:t>Current just shows your path on the site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010400" cy="2819400"/>
          </a:xfrm>
        </p:spPr>
        <p:txBody>
          <a:bodyPr/>
          <a:lstStyle/>
          <a:p>
            <a:r>
              <a:rPr lang="en-US" dirty="0" smtClean="0"/>
              <a:t>Tree view</a:t>
            </a:r>
          </a:p>
          <a:p>
            <a:pPr lvl="1"/>
            <a:r>
              <a:rPr lang="en-US" dirty="0" smtClean="0"/>
              <a:t>Looks cool</a:t>
            </a:r>
          </a:p>
          <a:p>
            <a:pPr lvl="1"/>
            <a:r>
              <a:rPr lang="en-US" dirty="0" smtClean="0"/>
              <a:t>No settings</a:t>
            </a:r>
          </a:p>
          <a:p>
            <a:r>
              <a:rPr lang="en-US" dirty="0" smtClean="0"/>
              <a:t>Portal site connection (up to portal)</a:t>
            </a:r>
          </a:p>
          <a:p>
            <a:pPr lvl="1"/>
            <a:r>
              <a:rPr lang="en-US" dirty="0" smtClean="0"/>
              <a:t>Key for connecting separate Site Collections</a:t>
            </a:r>
          </a:p>
          <a:p>
            <a:pPr lvl="1"/>
            <a:r>
              <a:rPr lang="en-US" dirty="0" smtClean="0"/>
              <a:t>Site Collection Administrator setting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1295400"/>
            <a:ext cx="15335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572000"/>
            <a:ext cx="683736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Publishing Feature – </a:t>
            </a:r>
            <a:r>
              <a:rPr lang="en-US" dirty="0" err="1" smtClean="0"/>
              <a:t>Nav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524000"/>
          </a:xfrm>
        </p:spPr>
        <p:txBody>
          <a:bodyPr/>
          <a:lstStyle/>
          <a:p>
            <a:r>
              <a:rPr lang="en-US" dirty="0" smtClean="0"/>
              <a:t>Instead of Site Settings &gt; Navigation use</a:t>
            </a:r>
          </a:p>
          <a:p>
            <a:pPr lvl="1"/>
            <a:r>
              <a:rPr lang="en-US" dirty="0" smtClean="0"/>
              <a:t>Site Settings &gt; Top link bar</a:t>
            </a:r>
          </a:p>
          <a:p>
            <a:pPr lvl="1"/>
            <a:r>
              <a:rPr lang="en-US" dirty="0" smtClean="0"/>
              <a:t>Site Settings &gt; Quick Launch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429000"/>
            <a:ext cx="15144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200400"/>
            <a:ext cx="15525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Walkthrough navigation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Features of 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a list</a:t>
            </a:r>
          </a:p>
          <a:p>
            <a:r>
              <a:rPr lang="en-US" dirty="0" smtClean="0"/>
              <a:t>Web Parts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Branding basics</a:t>
            </a:r>
          </a:p>
          <a:p>
            <a:r>
              <a:rPr lang="en-US" dirty="0" smtClean="0"/>
              <a:t>Advanced: Information Rights Management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branding</a:t>
            </a:r>
          </a:p>
          <a:p>
            <a:r>
              <a:rPr lang="en-US" dirty="0" smtClean="0"/>
              <a:t>Themes</a:t>
            </a:r>
          </a:p>
          <a:p>
            <a:r>
              <a:rPr lang="en-US" dirty="0" smtClean="0"/>
              <a:t>Master Pages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colors and images used</a:t>
            </a:r>
          </a:p>
          <a:p>
            <a:r>
              <a:rPr lang="en-US" dirty="0" smtClean="0"/>
              <a:t>Rely heavily on modifying CSS</a:t>
            </a:r>
          </a:p>
          <a:p>
            <a:r>
              <a:rPr lang="en-US" dirty="0" smtClean="0"/>
              <a:t>Does effect all of the pages in a site</a:t>
            </a:r>
          </a:p>
          <a:p>
            <a:r>
              <a:rPr lang="en-US" dirty="0" smtClean="0"/>
              <a:t>Relatively easy to develop your own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some beautiful out of the box themes!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made up of 2 parts</a:t>
            </a:r>
          </a:p>
          <a:p>
            <a:pPr lvl="1"/>
            <a:r>
              <a:rPr lang="en-US" dirty="0" smtClean="0"/>
              <a:t>Master Page</a:t>
            </a:r>
          </a:p>
          <a:p>
            <a:pPr lvl="1"/>
            <a:r>
              <a:rPr lang="en-US" dirty="0" smtClean="0"/>
              <a:t>Page layout</a:t>
            </a:r>
          </a:p>
          <a:p>
            <a:endParaRPr lang="en-US" dirty="0" smtClean="0"/>
          </a:p>
          <a:p>
            <a:r>
              <a:rPr lang="en-US" dirty="0" smtClean="0"/>
              <a:t>Actually can modify the structure of the page</a:t>
            </a:r>
          </a:p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Site</a:t>
            </a:r>
          </a:p>
          <a:p>
            <a:pPr lvl="1"/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Master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Master</a:t>
            </a:r>
          </a:p>
          <a:p>
            <a:pPr lvl="1"/>
            <a:r>
              <a:rPr lang="en-US" dirty="0" smtClean="0"/>
              <a:t>Set at the site level</a:t>
            </a:r>
          </a:p>
          <a:p>
            <a:pPr lvl="1"/>
            <a:r>
              <a:rPr lang="en-US" dirty="0" smtClean="0"/>
              <a:t>Affects web part pages</a:t>
            </a:r>
          </a:p>
          <a:p>
            <a:r>
              <a:rPr lang="en-US" dirty="0" smtClean="0"/>
              <a:t>System Master</a:t>
            </a:r>
          </a:p>
          <a:p>
            <a:pPr lvl="1"/>
            <a:r>
              <a:rPr lang="en-US" dirty="0" smtClean="0"/>
              <a:t>Set at the site level</a:t>
            </a:r>
          </a:p>
          <a:p>
            <a:pPr lvl="1"/>
            <a:r>
              <a:rPr lang="en-US" dirty="0" smtClean="0"/>
              <a:t>Affects list view pages</a:t>
            </a:r>
          </a:p>
          <a:p>
            <a:r>
              <a:rPr lang="en-US" dirty="0" smtClean="0"/>
              <a:t>Application Master</a:t>
            </a:r>
          </a:p>
          <a:p>
            <a:pPr lvl="1"/>
            <a:r>
              <a:rPr lang="en-US" dirty="0" smtClean="0"/>
              <a:t>Set at the farm level</a:t>
            </a:r>
          </a:p>
          <a:p>
            <a:pPr lvl="1"/>
            <a:r>
              <a:rPr lang="en-US" dirty="0" smtClean="0"/>
              <a:t>Affects files in /_layouts</a:t>
            </a:r>
          </a:p>
          <a:p>
            <a:pPr lvl="1"/>
            <a:r>
              <a:rPr lang="en-US" dirty="0" smtClean="0"/>
              <a:t>Stored on file system</a:t>
            </a:r>
            <a:r>
              <a:rPr lang="en-US" smtClean="0"/>
              <a:t>, do </a:t>
            </a:r>
            <a:r>
              <a:rPr lang="en-US" dirty="0" smtClean="0"/>
              <a:t>not modify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a site theme</a:t>
            </a:r>
          </a:p>
          <a:p>
            <a:r>
              <a:rPr lang="en-US" dirty="0" smtClean="0"/>
              <a:t>Change the master pages for the site</a:t>
            </a:r>
          </a:p>
          <a:p>
            <a:r>
              <a:rPr lang="en-US" dirty="0" smtClean="0"/>
              <a:t>Open a master page with SharePoint Designer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Rights Management</a:t>
            </a:r>
          </a:p>
          <a:p>
            <a:r>
              <a:rPr lang="en-US" dirty="0" smtClean="0"/>
              <a:t>Relies on Rights Management Server (RMS)</a:t>
            </a:r>
          </a:p>
          <a:p>
            <a:pPr lvl="1"/>
            <a:r>
              <a:rPr lang="en-US" dirty="0" smtClean="0"/>
              <a:t>Free add on to W2k3 Server</a:t>
            </a:r>
          </a:p>
          <a:p>
            <a:pPr lvl="1"/>
            <a:r>
              <a:rPr lang="en-US" dirty="0" smtClean="0"/>
              <a:t>Works OOTB with Office 2003 and later</a:t>
            </a:r>
          </a:p>
          <a:p>
            <a:pPr lvl="1"/>
            <a:r>
              <a:rPr lang="en-US" dirty="0" smtClean="0"/>
              <a:t>Free IE </a:t>
            </a:r>
            <a:r>
              <a:rPr lang="en-US" smtClean="0"/>
              <a:t>add-in available</a:t>
            </a:r>
            <a:endParaRPr lang="en-US" dirty="0" smtClean="0"/>
          </a:p>
          <a:p>
            <a:r>
              <a:rPr lang="en-US" dirty="0" smtClean="0"/>
              <a:t>Provides you with portable security</a:t>
            </a:r>
          </a:p>
          <a:p>
            <a:endParaRPr lang="en-US" dirty="0" smtClean="0"/>
          </a:p>
          <a:p>
            <a:r>
              <a:rPr lang="en-US" dirty="0" smtClean="0"/>
              <a:t>Integrates with SharePoint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IRM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Control</a:t>
            </a:r>
          </a:p>
          <a:p>
            <a:r>
              <a:rPr lang="en-US" dirty="0" smtClean="0"/>
              <a:t>Edit, Copy, and Save</a:t>
            </a:r>
          </a:p>
          <a:p>
            <a:r>
              <a:rPr lang="en-US" dirty="0" smtClean="0"/>
              <a:t>Read</a:t>
            </a:r>
          </a:p>
          <a:p>
            <a:r>
              <a:rPr lang="en-US" dirty="0" smtClean="0"/>
              <a:t>Print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are used to store information</a:t>
            </a:r>
          </a:p>
          <a:p>
            <a:r>
              <a:rPr lang="en-US" dirty="0" smtClean="0"/>
              <a:t>Think of them kind of like a database 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609600"/>
          </a:xfrm>
        </p:spPr>
        <p:txBody>
          <a:bodyPr/>
          <a:lstStyle/>
          <a:p>
            <a:r>
              <a:rPr lang="en-US" dirty="0" smtClean="0"/>
              <a:t>Varies by site template and SP SKU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8305800" cy="415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list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very easy to customize</a:t>
            </a:r>
          </a:p>
          <a:p>
            <a:r>
              <a:rPr lang="en-US" dirty="0" smtClean="0"/>
              <a:t>Experience is always the same</a:t>
            </a:r>
          </a:p>
          <a:p>
            <a:r>
              <a:rPr lang="en-US" dirty="0" smtClean="0"/>
              <a:t>Want more metadata?</a:t>
            </a:r>
          </a:p>
          <a:p>
            <a:pPr lvl="1"/>
            <a:r>
              <a:rPr lang="en-US" dirty="0" smtClean="0"/>
              <a:t>Add a column</a:t>
            </a:r>
          </a:p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Filtering, sorting, grouping, styling…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Set at list or item level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vs.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 debate</a:t>
            </a:r>
          </a:p>
          <a:p>
            <a:r>
              <a:rPr lang="en-US" dirty="0" smtClean="0"/>
              <a:t>Folders</a:t>
            </a:r>
          </a:p>
          <a:p>
            <a:pPr lvl="1"/>
            <a:r>
              <a:rPr lang="en-US" dirty="0" smtClean="0"/>
              <a:t>Traditional way of organizing content</a:t>
            </a:r>
          </a:p>
          <a:p>
            <a:pPr lvl="1"/>
            <a:r>
              <a:rPr lang="en-US" dirty="0" smtClean="0"/>
              <a:t>Very easy for users</a:t>
            </a:r>
          </a:p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New hip way to organize</a:t>
            </a:r>
          </a:p>
          <a:p>
            <a:pPr lvl="1"/>
            <a:r>
              <a:rPr lang="en-US" dirty="0" smtClean="0"/>
              <a:t>Requires users to input data</a:t>
            </a:r>
          </a:p>
          <a:p>
            <a:pPr lvl="1"/>
            <a:r>
              <a:rPr lang="en-US" dirty="0" smtClean="0"/>
              <a:t>Allows better search relevance</a:t>
            </a:r>
          </a:p>
          <a:p>
            <a:pPr lvl="1"/>
            <a:r>
              <a:rPr lang="en-US" dirty="0" smtClean="0"/>
              <a:t>More flexible for creating views</a:t>
            </a:r>
          </a:p>
          <a:p>
            <a:r>
              <a:rPr lang="en-US" dirty="0" smtClean="0"/>
              <a:t>SharePoint lists support both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/>
          <a:lstStyle/>
          <a:p>
            <a:r>
              <a:rPr lang="en-US" dirty="0" smtClean="0"/>
              <a:t>Manipulate out of the box list</a:t>
            </a:r>
          </a:p>
          <a:p>
            <a:r>
              <a:rPr lang="en-US" dirty="0" smtClean="0"/>
              <a:t>Folders &amp; Metadata</a:t>
            </a:r>
          </a:p>
          <a:p>
            <a:r>
              <a:rPr lang="en-US" dirty="0" smtClean="0"/>
              <a:t>Create a view</a:t>
            </a:r>
          </a:p>
          <a:p>
            <a:r>
              <a:rPr lang="en-US" dirty="0" smtClean="0"/>
              <a:t>Create a custom list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05200"/>
            <a:ext cx="6781800" cy="310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basis of building the user experience</a:t>
            </a:r>
          </a:p>
          <a:p>
            <a:r>
              <a:rPr lang="en-US" dirty="0" smtClean="0"/>
              <a:t>Control that can be added to a page</a:t>
            </a:r>
          </a:p>
          <a:p>
            <a:r>
              <a:rPr lang="en-US" dirty="0" smtClean="0"/>
              <a:t>2 “types” of Web Parts</a:t>
            </a:r>
          </a:p>
          <a:p>
            <a:pPr lvl="1"/>
            <a:r>
              <a:rPr lang="en-US" dirty="0" smtClean="0"/>
              <a:t>List view Web Parts</a:t>
            </a:r>
          </a:p>
          <a:p>
            <a:pPr lvl="1"/>
            <a:r>
              <a:rPr lang="en-US" dirty="0" smtClean="0"/>
              <a:t>Functional Web Parts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View 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524000"/>
          </a:xfrm>
        </p:spPr>
        <p:txBody>
          <a:bodyPr/>
          <a:lstStyle/>
          <a:p>
            <a:r>
              <a:rPr lang="en-US" dirty="0" smtClean="0"/>
              <a:t>List view WPs display SharePoint Lists</a:t>
            </a:r>
          </a:p>
          <a:p>
            <a:r>
              <a:rPr lang="en-US" dirty="0" smtClean="0"/>
              <a:t>Every time you create a new list you get a new Web part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971800"/>
            <a:ext cx="8142287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5257800"/>
            <a:ext cx="52101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51816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</a:p>
          <a:p>
            <a:endParaRPr lang="en-US" dirty="0" smtClean="0"/>
          </a:p>
          <a:p>
            <a:r>
              <a:rPr lang="en-US" dirty="0" smtClean="0"/>
              <a:t>Web Part  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0800000">
            <a:off x="1066800" y="51816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6200000">
            <a:off x="1714500" y="57531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Course">
  <a:themeElements>
    <a:clrScheme name="Custom 2">
      <a:dk1>
        <a:sysClr val="windowText" lastClr="000000"/>
      </a:dk1>
      <a:lt1>
        <a:sysClr val="window" lastClr="FFFFFF"/>
      </a:lt1>
      <a:dk2>
        <a:srgbClr val="9F002D"/>
      </a:dk2>
      <a:lt2>
        <a:srgbClr val="EEECE1"/>
      </a:lt2>
      <a:accent1>
        <a:srgbClr val="CF6B2D"/>
      </a:accent1>
      <a:accent2>
        <a:srgbClr val="FFBF05"/>
      </a:accent2>
      <a:accent3>
        <a:srgbClr val="9BBB59"/>
      </a:accent3>
      <a:accent4>
        <a:srgbClr val="666666"/>
      </a:accent4>
      <a:accent5>
        <a:srgbClr val="336600"/>
      </a:accent5>
      <a:accent6>
        <a:srgbClr val="003300"/>
      </a:accent6>
      <a:hlink>
        <a:srgbClr val="99CCFF"/>
      </a:hlink>
      <a:folHlink>
        <a:srgbClr val="47A3FF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3CC2HQU7XWNV-65-20</_dlc_DocId>
    <_dlc_DocIdUrl xmlns="c83d3ea4-1015-4b4b-bfa9-09fbcd7aa64d">
      <Url>http://intranet.sharepointblackops.com/Courses/SPA401/_layouts/DocIdRedir.aspx?ID=3CC2HQU7XWNV-65-20</Url>
      <Description>3CC2HQU7XWNV-65-20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17F0268584946A4595AAC088C5624" ma:contentTypeVersion="1" ma:contentTypeDescription="Create a new document." ma:contentTypeScope="" ma:versionID="9a3ac257eb2cc0d9957d0058a18e4bf4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547237-B119-45CA-BEFC-A2DA2BDB03E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C0028531-88E8-42EB-87B5-2E2B3B3FA78E}"/>
</file>

<file path=customXml/itemProps4.xml><?xml version="1.0" encoding="utf-8"?>
<ds:datastoreItem xmlns:ds="http://schemas.openxmlformats.org/officeDocument/2006/customXml" ds:itemID="{4B7DA085-630C-42E9-9B9F-81B9DCBD18EA}"/>
</file>

<file path=docProps/app.xml><?xml version="1.0" encoding="utf-8"?>
<Properties xmlns="http://schemas.openxmlformats.org/officeDocument/2006/extended-properties" xmlns:vt="http://schemas.openxmlformats.org/officeDocument/2006/docPropsVTypes">
  <Template>CPT_Course</Template>
  <TotalTime>3</TotalTime>
  <Words>1101</Words>
  <Application>Microsoft Office PowerPoint</Application>
  <PresentationFormat>On-screen Show (4:3)</PresentationFormat>
  <Paragraphs>266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CPT_Course</vt:lpstr>
      <vt:lpstr>Customizing and Using SharePoint Sites</vt:lpstr>
      <vt:lpstr>Core Features of SharePoint</vt:lpstr>
      <vt:lpstr>Everything is a list</vt:lpstr>
      <vt:lpstr>Types of list</vt:lpstr>
      <vt:lpstr>What makes list great</vt:lpstr>
      <vt:lpstr>Metadata vs. Folders</vt:lpstr>
      <vt:lpstr>Demo!</vt:lpstr>
      <vt:lpstr>Web Parts</vt:lpstr>
      <vt:lpstr>List View Web Parts</vt:lpstr>
      <vt:lpstr>Functional Web Parts</vt:lpstr>
      <vt:lpstr>Demo!</vt:lpstr>
      <vt:lpstr>Navigation</vt:lpstr>
      <vt:lpstr>Picture worth 1000 words?</vt:lpstr>
      <vt:lpstr>Global Navigation</vt:lpstr>
      <vt:lpstr>Current Navigation</vt:lpstr>
      <vt:lpstr>Breadcrumbs</vt:lpstr>
      <vt:lpstr>Other nav</vt:lpstr>
      <vt:lpstr>No Publishing Feature – Nav Changes</vt:lpstr>
      <vt:lpstr>Demo!</vt:lpstr>
      <vt:lpstr>Change the look</vt:lpstr>
      <vt:lpstr>Themes</vt:lpstr>
      <vt:lpstr>Demo!</vt:lpstr>
      <vt:lpstr>Master Pages</vt:lpstr>
      <vt:lpstr>Site Master </vt:lpstr>
      <vt:lpstr>Demo!</vt:lpstr>
      <vt:lpstr>IRM</vt:lpstr>
      <vt:lpstr>IRM Rights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and Using SharePoint Sites</dc:title>
  <dc:subject>[LessonSubject]</dc:subject>
  <dc:creator>TedP</dc:creator>
  <cp:lastModifiedBy>TedP</cp:lastModifiedBy>
  <cp:revision>1</cp:revision>
  <dcterms:created xsi:type="dcterms:W3CDTF">2009-05-21T21:05:36Z</dcterms:created>
  <dcterms:modified xsi:type="dcterms:W3CDTF">2009-05-21T21:08:40Z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Ted Pattison Group, Inc</vt:lpwstr>
  </property>
  <property fmtid="{D5CDD505-2E9C-101B-9397-08002B2CF9AE}" pid="3" name="ContentTypeId">
    <vt:lpwstr>0x01010021B17F0268584946A4595AAC088C5624</vt:lpwstr>
  </property>
  <property fmtid="{D5CDD505-2E9C-101B-9397-08002B2CF9AE}" pid="4" name="_dlc_DocIdItemGuid">
    <vt:lpwstr>88bc67d0-ff8d-4cc7-ba01-fda40e32988a</vt:lpwstr>
  </property>
</Properties>
</file>