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6946" autoAdjust="0"/>
    <p:restoredTop sz="90033" autoAdjust="0"/>
  </p:normalViewPr>
  <p:slideViewPr>
    <p:cSldViewPr>
      <p:cViewPr>
        <p:scale>
          <a:sx n="90" d="100"/>
          <a:sy n="90" d="100"/>
        </p:scale>
        <p:origin x="-94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36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ustomXml" Target="../customXml/item4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1-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15" name="Slide Image Placeholder 1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" name="Notes Placeholder 1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http://www.combined-knowledge.com/Downloads/Code%20Access%20Security%20in%20SharePoint%202007%20for%20Administrators.pdf</a:t>
            </a:r>
          </a:p>
          <a:p>
            <a:r>
              <a:rPr lang="en-US" smtClean="0"/>
              <a:t>http://store.bamboosolutions.com/kb/article.aspx?id=10405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Installing and Configuring Components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http://intranet.sharepointblackops.com/CriticalPath/Logo%20Concepts/booth/booth_image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21137"/>
          <a:stretch>
            <a:fillRect/>
          </a:stretch>
        </p:blipFill>
        <p:spPr bwMode="auto">
          <a:xfrm>
            <a:off x="0" y="2057400"/>
            <a:ext cx="9144000" cy="48006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2133600"/>
            <a:ext cx="9144000" cy="47244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2057400"/>
            <a:ext cx="91440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6400800" cy="205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3406775"/>
            <a:ext cx="8534400" cy="1470025"/>
          </a:xfrm>
        </p:spPr>
        <p:txBody>
          <a:bodyPr anchor="b" anchorCtr="0"/>
          <a:lstStyle>
            <a:lvl1pPr algn="ctr">
              <a:defRPr sz="40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4800" y="4876800"/>
            <a:ext cx="8534400" cy="1143000"/>
          </a:xfrm>
        </p:spPr>
        <p:txBody>
          <a:bodyPr anchor="t" anchorCtr="0"/>
          <a:lstStyle>
            <a:lvl1pPr marL="0" indent="0" algn="ctr">
              <a:buNone/>
              <a:defRPr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304800"/>
            <a:ext cx="204297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H="1">
            <a:off x="6400800" y="0"/>
            <a:ext cx="45719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3000" y="0"/>
            <a:ext cx="632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0"/>
            <a:ext cx="8382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99060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613912" y="76863"/>
            <a:ext cx="456537" cy="45653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and Configuring Additional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Copying feature files into place</a:t>
            </a:r>
          </a:p>
          <a:p>
            <a:r>
              <a:rPr lang="en-US" dirty="0" smtClean="0"/>
              <a:t>Installing feature</a:t>
            </a:r>
          </a:p>
          <a:p>
            <a:r>
              <a:rPr lang="en-US" dirty="0" smtClean="0"/>
              <a:t>Activating feature</a:t>
            </a:r>
          </a:p>
          <a:p>
            <a:r>
              <a:rPr lang="en-US" dirty="0" smtClean="0"/>
              <a:t>Open feature.xml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way - WSP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Solution Package</a:t>
            </a:r>
          </a:p>
          <a:p>
            <a:r>
              <a:rPr lang="en-US" dirty="0" smtClean="0"/>
              <a:t>FileName.wsp is a deployable package (CAB)</a:t>
            </a:r>
          </a:p>
          <a:p>
            <a:r>
              <a:rPr lang="en-US" dirty="0" smtClean="0"/>
              <a:t>May include</a:t>
            </a:r>
          </a:p>
          <a:p>
            <a:pPr lvl="1"/>
            <a:r>
              <a:rPr lang="en-US" dirty="0" smtClean="0"/>
              <a:t>Site definitions</a:t>
            </a:r>
          </a:p>
          <a:p>
            <a:pPr lvl="1"/>
            <a:r>
              <a:rPr lang="en-US" dirty="0" smtClean="0"/>
              <a:t>Feature definitions</a:t>
            </a:r>
          </a:p>
          <a:p>
            <a:pPr lvl="1"/>
            <a:r>
              <a:rPr lang="en-US" dirty="0" smtClean="0"/>
              <a:t>Images, scripts, files, InfoPath Forms etc</a:t>
            </a:r>
          </a:p>
          <a:p>
            <a:pPr lvl="1"/>
            <a:r>
              <a:rPr lang="en-US" dirty="0" smtClean="0"/>
              <a:t>Assemblies for bin or GAC</a:t>
            </a:r>
          </a:p>
          <a:p>
            <a:pPr lvl="1"/>
            <a:r>
              <a:rPr lang="en-US" dirty="0" smtClean="0"/>
              <a:t>Custom Code Access Security (CAS) policy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want an WSP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creates WSP</a:t>
            </a:r>
          </a:p>
          <a:p>
            <a:r>
              <a:rPr lang="en-US" dirty="0" smtClean="0"/>
              <a:t>Farm Administrator adds solution</a:t>
            </a:r>
          </a:p>
          <a:p>
            <a:pPr lvl="1"/>
            <a:r>
              <a:rPr lang="en-US" dirty="0" smtClean="0"/>
              <a:t>Stsadm.exe –o </a:t>
            </a:r>
            <a:r>
              <a:rPr lang="en-US" dirty="0" err="1" smtClean="0"/>
              <a:t>addsolution</a:t>
            </a:r>
            <a:endParaRPr lang="en-US" dirty="0" smtClean="0"/>
          </a:p>
          <a:p>
            <a:r>
              <a:rPr lang="en-US" dirty="0" smtClean="0"/>
              <a:t>Farm Administrator deploys solution</a:t>
            </a:r>
          </a:p>
          <a:p>
            <a:pPr lvl="1"/>
            <a:r>
              <a:rPr lang="en-US" dirty="0" smtClean="0"/>
              <a:t>Stsadm.exe –o </a:t>
            </a:r>
            <a:r>
              <a:rPr lang="en-US" dirty="0" err="1" smtClean="0"/>
              <a:t>deploysolution</a:t>
            </a:r>
            <a:endParaRPr lang="en-US" dirty="0" smtClean="0"/>
          </a:p>
          <a:p>
            <a:pPr lvl="1"/>
            <a:r>
              <a:rPr lang="en-US" dirty="0" smtClean="0"/>
              <a:t>OR Central Admin &gt; Operations &gt; Solution Management</a:t>
            </a:r>
          </a:p>
          <a:p>
            <a:r>
              <a:rPr lang="en-US" dirty="0" smtClean="0"/>
              <a:t>Functionality available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a solution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Web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Comes packaged as .cab</a:t>
            </a:r>
          </a:p>
          <a:p>
            <a:r>
              <a:rPr lang="en-US" dirty="0" smtClean="0"/>
              <a:t>Deploy to web application or entire server</a:t>
            </a:r>
          </a:p>
          <a:p>
            <a:pPr lvl="1"/>
            <a:r>
              <a:rPr lang="en-US" dirty="0" err="1" smtClean="0"/>
              <a:t>Stsadm</a:t>
            </a:r>
            <a:r>
              <a:rPr lang="en-US" dirty="0" smtClean="0"/>
              <a:t> –o </a:t>
            </a:r>
            <a:r>
              <a:rPr lang="en-US" dirty="0" err="1" smtClean="0"/>
              <a:t>addwppack</a:t>
            </a:r>
            <a:r>
              <a:rPr lang="en-US" dirty="0" smtClean="0"/>
              <a:t> -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err="1" smtClean="0"/>
              <a:t>Stsadm</a:t>
            </a:r>
            <a:r>
              <a:rPr lang="en-US" dirty="0" smtClean="0"/>
              <a:t> –o </a:t>
            </a:r>
            <a:r>
              <a:rPr lang="en-US" dirty="0" err="1" smtClean="0"/>
              <a:t>addwppack</a:t>
            </a:r>
            <a:r>
              <a:rPr lang="en-US" dirty="0" smtClean="0"/>
              <a:t> –global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Downloads have many flavors. </a:t>
            </a:r>
          </a:p>
          <a:p>
            <a:r>
              <a:rPr lang="en-US" dirty="0" smtClean="0"/>
              <a:t>Ask for the WSP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Web Part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5181600"/>
          </a:xfrm>
        </p:spPr>
        <p:txBody>
          <a:bodyPr/>
          <a:lstStyle/>
          <a:p>
            <a:r>
              <a:rPr lang="en-US" dirty="0" smtClean="0"/>
              <a:t>With page in edit mode</a:t>
            </a:r>
          </a:p>
          <a:p>
            <a:r>
              <a:rPr lang="en-US" dirty="0" smtClean="0"/>
              <a:t>Creates a .</a:t>
            </a:r>
            <a:r>
              <a:rPr lang="en-US" dirty="0" err="1" smtClean="0"/>
              <a:t>dwp</a:t>
            </a:r>
            <a:r>
              <a:rPr lang="en-US" dirty="0" smtClean="0"/>
              <a:t> or .</a:t>
            </a:r>
            <a:r>
              <a:rPr lang="en-US" dirty="0" err="1" smtClean="0"/>
              <a:t>webpart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XML file with all configuration settings</a:t>
            </a:r>
          </a:p>
          <a:p>
            <a:endParaRPr lang="en-US" dirty="0" smtClean="0"/>
          </a:p>
          <a:p>
            <a:r>
              <a:rPr lang="en-US" dirty="0" smtClean="0"/>
              <a:t>Now upload this file to</a:t>
            </a:r>
          </a:p>
          <a:p>
            <a:pPr lvl="1"/>
            <a:r>
              <a:rPr lang="en-US" dirty="0" smtClean="0"/>
              <a:t>Web Part Gallery</a:t>
            </a:r>
          </a:p>
          <a:p>
            <a:pPr lvl="1"/>
            <a:r>
              <a:rPr lang="en-US" dirty="0" smtClean="0"/>
              <a:t>Single file import from add web parts menu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371600"/>
            <a:ext cx="20383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Configure </a:t>
            </a:r>
            <a:r>
              <a:rPr lang="en-US" dirty="0" smtClean="0"/>
              <a:t>and export web part</a:t>
            </a:r>
          </a:p>
          <a:p>
            <a:r>
              <a:rPr lang="en-US" dirty="0" smtClean="0"/>
              <a:t>Reuse the web part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just for developers</a:t>
            </a:r>
          </a:p>
          <a:p>
            <a:r>
              <a:rPr lang="en-US" dirty="0" smtClean="0"/>
              <a:t>XML configuration file</a:t>
            </a:r>
          </a:p>
          <a:p>
            <a:r>
              <a:rPr lang="en-US" dirty="0" smtClean="0"/>
              <a:t>1 per web application</a:t>
            </a:r>
          </a:p>
          <a:p>
            <a:r>
              <a:rPr lang="en-US" dirty="0" smtClean="0"/>
              <a:t>Lots of other </a:t>
            </a:r>
            <a:r>
              <a:rPr lang="en-US" dirty="0" err="1" smtClean="0"/>
              <a:t>web.config</a:t>
            </a:r>
            <a:r>
              <a:rPr lang="en-US" dirty="0" smtClean="0"/>
              <a:t> files, leave them alone</a:t>
            </a:r>
          </a:p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.NET configuration file</a:t>
            </a:r>
          </a:p>
          <a:p>
            <a:r>
              <a:rPr lang="en-US" dirty="0" smtClean="0"/>
              <a:t>Generally updated by Central Admin</a:t>
            </a:r>
          </a:p>
          <a:p>
            <a:r>
              <a:rPr lang="en-US" dirty="0" smtClean="0"/>
              <a:t>File is case sensitive</a:t>
            </a:r>
          </a:p>
          <a:p>
            <a:r>
              <a:rPr lang="en-US" dirty="0" smtClean="0"/>
              <a:t>Don’t edit with WordPad!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</a:t>
            </a:r>
            <a:r>
              <a:rPr lang="en-US" dirty="0" err="1" smtClean="0"/>
              <a:t>web.config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 Controls </a:t>
            </a:r>
          </a:p>
          <a:p>
            <a:r>
              <a:rPr lang="en-US" dirty="0" smtClean="0"/>
              <a:t>Cache configuration</a:t>
            </a:r>
          </a:p>
          <a:p>
            <a:r>
              <a:rPr lang="en-US" dirty="0" smtClean="0"/>
              <a:t>Security Level (Code Access Security)</a:t>
            </a:r>
          </a:p>
          <a:p>
            <a:r>
              <a:rPr lang="en-US" dirty="0" smtClean="0"/>
              <a:t>Authorization (anonymous, etc)</a:t>
            </a:r>
          </a:p>
          <a:p>
            <a:r>
              <a:rPr lang="en-US" dirty="0" smtClean="0"/>
              <a:t>User Store (AD, Forms Based, Etc)</a:t>
            </a:r>
          </a:p>
          <a:p>
            <a:r>
              <a:rPr lang="en-US" dirty="0" smtClean="0"/>
              <a:t>And a whole bunch more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Access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setting permission on users except for code</a:t>
            </a:r>
          </a:p>
          <a:p>
            <a:r>
              <a:rPr lang="en-US" dirty="0" smtClean="0"/>
              <a:t>Default SharePoint runs with Minimal trust</a:t>
            </a:r>
          </a:p>
          <a:p>
            <a:r>
              <a:rPr lang="en-US" dirty="0" smtClean="0"/>
              <a:t>Raising level in </a:t>
            </a:r>
            <a:r>
              <a:rPr lang="en-US" dirty="0" err="1" smtClean="0"/>
              <a:t>web.config</a:t>
            </a:r>
            <a:r>
              <a:rPr lang="en-US" dirty="0" smtClean="0"/>
              <a:t> affects everything</a:t>
            </a:r>
          </a:p>
          <a:p>
            <a:r>
              <a:rPr lang="en-US" dirty="0" smtClean="0"/>
              <a:t>Better – Create custom policy file, specify permissions for particular web part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Templates</a:t>
            </a:r>
          </a:p>
          <a:p>
            <a:r>
              <a:rPr lang="en-US" dirty="0" smtClean="0"/>
              <a:t>Feature </a:t>
            </a:r>
            <a:r>
              <a:rPr lang="en-US" dirty="0" err="1" smtClean="0"/>
              <a:t>feature</a:t>
            </a:r>
            <a:endParaRPr lang="en-US" dirty="0" smtClean="0"/>
          </a:p>
          <a:p>
            <a:r>
              <a:rPr lang="en-US" dirty="0" smtClean="0"/>
              <a:t>WSS Solution Packages</a:t>
            </a:r>
          </a:p>
          <a:p>
            <a:r>
              <a:rPr lang="en-US" dirty="0" smtClean="0"/>
              <a:t>Web Parts</a:t>
            </a:r>
          </a:p>
          <a:p>
            <a:r>
              <a:rPr lang="en-US" smtClean="0"/>
              <a:t>Web.config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trust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&lt;trust level=“</a:t>
            </a:r>
            <a:r>
              <a:rPr lang="en-US" dirty="0" err="1" smtClean="0"/>
              <a:t>WSS_Minimal</a:t>
            </a:r>
            <a:r>
              <a:rPr lang="en-US" dirty="0" smtClean="0"/>
              <a:t>” </a:t>
            </a:r>
            <a:r>
              <a:rPr lang="en-US" dirty="0" err="1" smtClean="0"/>
              <a:t>originurl</a:t>
            </a:r>
            <a:r>
              <a:rPr lang="en-US" dirty="0" smtClean="0"/>
              <a:t>=“” /&gt;</a:t>
            </a:r>
          </a:p>
          <a:p>
            <a:r>
              <a:rPr lang="en-US" dirty="0" smtClean="0"/>
              <a:t>Options</a:t>
            </a:r>
          </a:p>
          <a:p>
            <a:pPr lvl="1"/>
            <a:r>
              <a:rPr lang="en-US" dirty="0" err="1" smtClean="0"/>
              <a:t>WSS_Minimal</a:t>
            </a:r>
            <a:r>
              <a:rPr lang="en-US" dirty="0" smtClean="0"/>
              <a:t> (default)</a:t>
            </a:r>
          </a:p>
          <a:p>
            <a:pPr lvl="1"/>
            <a:r>
              <a:rPr lang="en-US" dirty="0" err="1" smtClean="0"/>
              <a:t>WSS_Medium</a:t>
            </a:r>
            <a:endParaRPr lang="en-US" dirty="0" smtClean="0"/>
          </a:p>
          <a:p>
            <a:pPr lvl="1"/>
            <a:r>
              <a:rPr lang="en-US" dirty="0" smtClean="0"/>
              <a:t>Full (built in .NET Policy)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securityPolicy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trustLevel</a:t>
            </a:r>
            <a:r>
              <a:rPr lang="en-US" dirty="0" smtClean="0"/>
              <a:t> name=“</a:t>
            </a:r>
            <a:r>
              <a:rPr lang="en-US" dirty="0" err="1" smtClean="0"/>
              <a:t>WSS_Medium</a:t>
            </a:r>
            <a:r>
              <a:rPr lang="en-US" dirty="0" smtClean="0"/>
              <a:t>” </a:t>
            </a:r>
            <a:r>
              <a:rPr lang="en-US" dirty="0" err="1" smtClean="0"/>
              <a:t>policyFile</a:t>
            </a:r>
            <a:r>
              <a:rPr lang="en-US" dirty="0" smtClean="0"/>
              <a:t>=…</a:t>
            </a:r>
          </a:p>
          <a:p>
            <a:pPr lvl="1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trustLevel</a:t>
            </a:r>
            <a:r>
              <a:rPr lang="en-US" dirty="0" smtClean="0"/>
              <a:t> name=“</a:t>
            </a:r>
            <a:r>
              <a:rPr lang="en-US" dirty="0" err="1" smtClean="0"/>
              <a:t>WSS_Minimal</a:t>
            </a:r>
            <a:r>
              <a:rPr lang="en-US" dirty="0" smtClean="0"/>
              <a:t>” </a:t>
            </a:r>
            <a:r>
              <a:rPr lang="en-US" dirty="0" err="1" smtClean="0"/>
              <a:t>policyFile</a:t>
            </a:r>
            <a:r>
              <a:rPr lang="en-US" dirty="0" smtClean="0"/>
              <a:t>=…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securityPolicy</a:t>
            </a:r>
            <a:r>
              <a:rPr lang="en-US" dirty="0" smtClean="0"/>
              <a:t>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better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 err="1" smtClean="0"/>
              <a:t>Web.config</a:t>
            </a:r>
            <a:r>
              <a:rPr lang="en-US" dirty="0" smtClean="0"/>
              <a:t> for your web app</a:t>
            </a:r>
          </a:p>
          <a:p>
            <a:pPr lvl="1"/>
            <a:r>
              <a:rPr lang="en-US" dirty="0" smtClean="0"/>
              <a:t>In &lt;SharePoint&gt; section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SafeMode</a:t>
            </a:r>
            <a:r>
              <a:rPr lang="en-US" dirty="0" smtClean="0"/>
              <a:t> </a:t>
            </a:r>
            <a:r>
              <a:rPr lang="en-US" dirty="0" err="1" smtClean="0"/>
              <a:t>MaxControls</a:t>
            </a:r>
            <a:r>
              <a:rPr lang="en-US" dirty="0" smtClean="0"/>
              <a:t>=“200” </a:t>
            </a:r>
            <a:r>
              <a:rPr lang="en-US" dirty="0" err="1" smtClean="0"/>
              <a:t>CallStack</a:t>
            </a:r>
            <a:r>
              <a:rPr lang="en-US" dirty="0" smtClean="0"/>
              <a:t>=“true” </a:t>
            </a:r>
            <a:r>
              <a:rPr lang="en-US" dirty="0" err="1" smtClean="0"/>
              <a:t>DirectFileDependencies</a:t>
            </a:r>
            <a:r>
              <a:rPr lang="en-US" dirty="0" smtClean="0"/>
              <a:t>=“10” </a:t>
            </a:r>
            <a:r>
              <a:rPr lang="en-US" dirty="0" err="1" smtClean="0"/>
              <a:t>TotalFileDependencies</a:t>
            </a:r>
            <a:r>
              <a:rPr lang="en-US" dirty="0" smtClean="0"/>
              <a:t>=“50” </a:t>
            </a:r>
            <a:r>
              <a:rPr lang="en-US" dirty="0" err="1" smtClean="0"/>
              <a:t>AllPageLevelTrace</a:t>
            </a:r>
            <a:r>
              <a:rPr lang="en-US" dirty="0" smtClean="0"/>
              <a:t>=“false”&gt;</a:t>
            </a:r>
          </a:p>
          <a:p>
            <a:pPr lvl="1"/>
            <a:r>
              <a:rPr lang="en-US" dirty="0" smtClean="0"/>
              <a:t>In &lt;system.web&gt; section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customErrors</a:t>
            </a:r>
            <a:r>
              <a:rPr lang="en-US" dirty="0" smtClean="0"/>
              <a:t> mode=“Off” /&gt;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Now you get detailed error messages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up the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Enable custom errors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Featured Download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lab you will be using the Free add on:</a:t>
            </a:r>
          </a:p>
          <a:p>
            <a:pPr lvl="1"/>
            <a:r>
              <a:rPr lang="en-US" smtClean="0"/>
              <a:t>R.A.D. </a:t>
            </a:r>
            <a:r>
              <a:rPr lang="en-US" dirty="0" smtClean="0"/>
              <a:t>Editor for SharePoint 2007</a:t>
            </a:r>
          </a:p>
          <a:p>
            <a:pPr lvl="1"/>
            <a:r>
              <a:rPr lang="en-US" dirty="0" smtClean="0"/>
              <a:t>http://sharepointcontrols.com/products/overview.aspx</a:t>
            </a:r>
          </a:p>
          <a:p>
            <a:r>
              <a:rPr lang="en-US" dirty="0" smtClean="0"/>
              <a:t>Provides rich text editor to non IE browsers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site as template</a:t>
            </a:r>
          </a:p>
          <a:p>
            <a:r>
              <a:rPr lang="en-US" dirty="0" smtClean="0"/>
              <a:t>Available from Site Settings</a:t>
            </a:r>
          </a:p>
          <a:p>
            <a:r>
              <a:rPr lang="en-US" dirty="0" smtClean="0"/>
              <a:t>Works for all sites except publishing sites</a:t>
            </a:r>
          </a:p>
          <a:p>
            <a:r>
              <a:rPr lang="en-US" dirty="0" smtClean="0"/>
              <a:t>Can choose to include content or not</a:t>
            </a:r>
          </a:p>
          <a:p>
            <a:r>
              <a:rPr lang="en-US" dirty="0" smtClean="0"/>
              <a:t>Default template limit 10 MB</a:t>
            </a:r>
          </a:p>
          <a:p>
            <a:pPr lvl="1"/>
            <a:r>
              <a:rPr lang="en-US" dirty="0" smtClean="0"/>
              <a:t>Change via command line</a:t>
            </a:r>
          </a:p>
          <a:p>
            <a:pPr lvl="1"/>
            <a:r>
              <a:rPr lang="en-US" dirty="0" smtClean="0"/>
              <a:t>Change to max of 500 MB</a:t>
            </a:r>
          </a:p>
          <a:p>
            <a:pPr lvl="2"/>
            <a:r>
              <a:rPr lang="en-US" dirty="0" smtClean="0"/>
              <a:t>Stsadm.exe –o </a:t>
            </a:r>
            <a:r>
              <a:rPr lang="en-US" dirty="0" err="1" smtClean="0"/>
              <a:t>setproperty</a:t>
            </a:r>
            <a:r>
              <a:rPr lang="en-US" dirty="0" smtClean="0"/>
              <a:t> – </a:t>
            </a:r>
            <a:r>
              <a:rPr lang="en-US" dirty="0" err="1" smtClean="0"/>
              <a:t>pn</a:t>
            </a:r>
            <a:r>
              <a:rPr lang="en-US" dirty="0" smtClean="0"/>
              <a:t> max-template-document-size –</a:t>
            </a:r>
            <a:r>
              <a:rPr lang="en-US" dirty="0" err="1" smtClean="0"/>
              <a:t>pv</a:t>
            </a:r>
            <a:r>
              <a:rPr lang="en-US" dirty="0" smtClean="0"/>
              <a:t> 524288000</a:t>
            </a:r>
          </a:p>
          <a:p>
            <a:r>
              <a:rPr lang="en-US" dirty="0" smtClean="0"/>
              <a:t>Does not save security</a:t>
            </a:r>
          </a:p>
          <a:p>
            <a:pPr lvl="2"/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Templates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Site as template</a:t>
            </a:r>
          </a:p>
          <a:p>
            <a:r>
              <a:rPr lang="en-US" dirty="0" smtClean="0"/>
              <a:t>Saved to Site Template Gallery </a:t>
            </a:r>
          </a:p>
          <a:p>
            <a:pPr lvl="1"/>
            <a:r>
              <a:rPr lang="en-US" dirty="0" smtClean="0"/>
              <a:t>1 per Site Collection</a:t>
            </a:r>
          </a:p>
          <a:p>
            <a:r>
              <a:rPr lang="en-US" dirty="0" smtClean="0"/>
              <a:t>Now the template is available to all sites in collection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Template Globally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via command line</a:t>
            </a:r>
          </a:p>
          <a:p>
            <a:r>
              <a:rPr lang="en-US" dirty="0" smtClean="0"/>
              <a:t>Add Template</a:t>
            </a:r>
          </a:p>
          <a:p>
            <a:pPr lvl="2"/>
            <a:r>
              <a:rPr lang="en-US" dirty="0" err="1" smtClean="0"/>
              <a:t>Stsadm</a:t>
            </a:r>
            <a:r>
              <a:rPr lang="en-US" dirty="0" smtClean="0"/>
              <a:t> –o </a:t>
            </a:r>
            <a:r>
              <a:rPr lang="en-US" dirty="0" err="1" smtClean="0"/>
              <a:t>addttemplate</a:t>
            </a:r>
            <a:r>
              <a:rPr lang="en-US" dirty="0" smtClean="0"/>
              <a:t> –filename YourFile.stp –title </a:t>
            </a:r>
            <a:r>
              <a:rPr lang="en-US" dirty="0" err="1" smtClean="0"/>
              <a:t>YourTitle</a:t>
            </a:r>
            <a:r>
              <a:rPr lang="en-US" dirty="0" smtClean="0"/>
              <a:t> –description </a:t>
            </a:r>
            <a:r>
              <a:rPr lang="en-US" dirty="0" err="1" smtClean="0"/>
              <a:t>YourDesc</a:t>
            </a:r>
            <a:endParaRPr lang="en-US" dirty="0" smtClean="0"/>
          </a:p>
          <a:p>
            <a:r>
              <a:rPr lang="en-US" dirty="0" smtClean="0"/>
              <a:t>Delete Template</a:t>
            </a:r>
          </a:p>
          <a:p>
            <a:pPr lvl="2"/>
            <a:r>
              <a:rPr lang="en-US" dirty="0" err="1" smtClean="0"/>
              <a:t>Stsadm</a:t>
            </a:r>
            <a:r>
              <a:rPr lang="en-US" dirty="0" smtClean="0"/>
              <a:t> –o </a:t>
            </a:r>
            <a:r>
              <a:rPr lang="en-US" dirty="0" err="1" smtClean="0"/>
              <a:t>deletetemplate</a:t>
            </a:r>
            <a:r>
              <a:rPr lang="en-US" dirty="0" smtClean="0"/>
              <a:t> –title </a:t>
            </a:r>
            <a:r>
              <a:rPr lang="en-US" dirty="0" err="1" smtClean="0"/>
              <a:t>YourTitle</a:t>
            </a:r>
            <a:endParaRPr lang="en-US" dirty="0" smtClean="0"/>
          </a:p>
          <a:p>
            <a:r>
              <a:rPr lang="en-US" dirty="0" smtClean="0"/>
              <a:t>List Templates</a:t>
            </a:r>
          </a:p>
          <a:p>
            <a:pPr lvl="2"/>
            <a:r>
              <a:rPr lang="en-US" dirty="0" err="1" smtClean="0"/>
              <a:t>Stsadm</a:t>
            </a:r>
            <a:r>
              <a:rPr lang="en-US" dirty="0" smtClean="0"/>
              <a:t> –o </a:t>
            </a:r>
            <a:r>
              <a:rPr lang="en-US" dirty="0" err="1" smtClean="0"/>
              <a:t>enumtemplates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After running Add/Delete </a:t>
            </a:r>
            <a:r>
              <a:rPr lang="en-US" dirty="0" err="1" smtClean="0"/>
              <a:t>IISReset</a:t>
            </a:r>
            <a:r>
              <a:rPr lang="en-US" dirty="0" smtClean="0"/>
              <a:t> required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sites you can save list as template</a:t>
            </a:r>
          </a:p>
          <a:p>
            <a:r>
              <a:rPr lang="en-US" dirty="0" smtClean="0"/>
              <a:t>Choose to include content or not</a:t>
            </a:r>
          </a:p>
          <a:p>
            <a:r>
              <a:rPr lang="en-US" dirty="0" smtClean="0"/>
              <a:t>Add to list template gallery to make reusable</a:t>
            </a:r>
          </a:p>
          <a:p>
            <a:r>
              <a:rPr lang="en-US" dirty="0" smtClean="0"/>
              <a:t>No option for deploying globally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Feature </a:t>
            </a:r>
            <a:r>
              <a:rPr lang="en-US" dirty="0" err="1" smtClean="0"/>
              <a:t>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blocks of SharePoint Sites</a:t>
            </a:r>
          </a:p>
          <a:p>
            <a:r>
              <a:rPr lang="en-US" dirty="0" smtClean="0"/>
              <a:t>Package of functionality</a:t>
            </a:r>
          </a:p>
          <a:p>
            <a:pPr lvl="1"/>
            <a:r>
              <a:rPr lang="en-US" dirty="0" smtClean="0"/>
              <a:t>Define and create site elements</a:t>
            </a:r>
          </a:p>
          <a:p>
            <a:pPr lvl="1"/>
            <a:r>
              <a:rPr lang="en-US" dirty="0" smtClean="0"/>
              <a:t>Deploy and implement new functionality</a:t>
            </a:r>
          </a:p>
          <a:p>
            <a:r>
              <a:rPr lang="en-US" dirty="0" smtClean="0"/>
              <a:t>Can be turned on or off even after site is created</a:t>
            </a:r>
          </a:p>
          <a:p>
            <a:endParaRPr lang="en-US" dirty="0" smtClean="0"/>
          </a:p>
          <a:p>
            <a:r>
              <a:rPr lang="en-US" dirty="0" smtClean="0"/>
              <a:t>Use feature “stapling” to modify default behavior of new sites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Features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site columns and content types</a:t>
            </a:r>
          </a:p>
          <a:p>
            <a:r>
              <a:rPr lang="en-US" dirty="0" smtClean="0"/>
              <a:t>Define &amp; deploy list templates</a:t>
            </a:r>
          </a:p>
          <a:p>
            <a:r>
              <a:rPr lang="en-US" dirty="0" smtClean="0"/>
              <a:t>Create list instance from templates</a:t>
            </a:r>
          </a:p>
          <a:p>
            <a:r>
              <a:rPr lang="en-US" dirty="0" smtClean="0"/>
              <a:t>Define &amp; Deploy page templates</a:t>
            </a:r>
          </a:p>
          <a:p>
            <a:r>
              <a:rPr lang="en-US" dirty="0" smtClean="0"/>
              <a:t>Deploy web parts</a:t>
            </a:r>
          </a:p>
          <a:p>
            <a:r>
              <a:rPr lang="en-US" dirty="0" smtClean="0"/>
              <a:t>Deploy custom workflow templates</a:t>
            </a:r>
          </a:p>
          <a:p>
            <a:r>
              <a:rPr lang="en-US" dirty="0" smtClean="0"/>
              <a:t>Deploy event receivers to lists</a:t>
            </a:r>
          </a:p>
          <a:p>
            <a:r>
              <a:rPr lang="en-US" dirty="0" smtClean="0"/>
              <a:t>Create new menu items with site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Deploy to the farm </a:t>
            </a:r>
          </a:p>
          <a:p>
            <a:pPr lvl="1"/>
            <a:r>
              <a:rPr lang="en-US" dirty="0" smtClean="0"/>
              <a:t>Copy files to all servers </a:t>
            </a:r>
          </a:p>
          <a:p>
            <a:pPr lvl="1"/>
            <a:r>
              <a:rPr lang="en-US" dirty="0" smtClean="0"/>
              <a:t>\12\templates\features</a:t>
            </a:r>
          </a:p>
          <a:p>
            <a:r>
              <a:rPr lang="en-US" dirty="0" smtClean="0"/>
              <a:t>Install Feature</a:t>
            </a:r>
          </a:p>
          <a:p>
            <a:pPr lvl="1"/>
            <a:r>
              <a:rPr lang="en-US" dirty="0" smtClean="0"/>
              <a:t>Stsadm.exe –o install feature</a:t>
            </a:r>
          </a:p>
          <a:p>
            <a:r>
              <a:rPr lang="en-US" dirty="0" smtClean="0"/>
              <a:t>Activate/Deactivate based on scope</a:t>
            </a:r>
          </a:p>
          <a:p>
            <a:pPr lvl="1"/>
            <a:r>
              <a:rPr lang="en-US" dirty="0" smtClean="0"/>
              <a:t>Farm</a:t>
            </a:r>
          </a:p>
          <a:p>
            <a:pPr lvl="1"/>
            <a:r>
              <a:rPr lang="en-US" dirty="0" smtClean="0"/>
              <a:t>Web Application</a:t>
            </a:r>
          </a:p>
          <a:p>
            <a:pPr lvl="1"/>
            <a:r>
              <a:rPr lang="en-US" dirty="0" smtClean="0"/>
              <a:t>Site Collection</a:t>
            </a:r>
          </a:p>
          <a:p>
            <a:pPr lvl="1"/>
            <a:r>
              <a:rPr lang="en-US" dirty="0" smtClean="0"/>
              <a:t>Site</a:t>
            </a:r>
          </a:p>
          <a:p>
            <a:r>
              <a:rPr lang="en-US" dirty="0" smtClean="0"/>
              <a:t>Can be hidden</a:t>
            </a:r>
          </a:p>
          <a:p>
            <a:r>
              <a:rPr lang="en-US" dirty="0" smtClean="0"/>
              <a:t>Feature deactivation</a:t>
            </a:r>
          </a:p>
          <a:p>
            <a:pPr lvl="1"/>
            <a:r>
              <a:rPr lang="en-US" dirty="0" smtClean="0"/>
              <a:t>Removes functionality</a:t>
            </a:r>
          </a:p>
          <a:p>
            <a:pPr lvl="1"/>
            <a:r>
              <a:rPr lang="en-US" dirty="0" smtClean="0"/>
              <a:t>Does not remove data created by feature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PT_Course">
  <a:themeElements>
    <a:clrScheme name="Custom 2">
      <a:dk1>
        <a:sysClr val="windowText" lastClr="000000"/>
      </a:dk1>
      <a:lt1>
        <a:sysClr val="window" lastClr="FFFFFF"/>
      </a:lt1>
      <a:dk2>
        <a:srgbClr val="9F002D"/>
      </a:dk2>
      <a:lt2>
        <a:srgbClr val="EEECE1"/>
      </a:lt2>
      <a:accent1>
        <a:srgbClr val="CF6B2D"/>
      </a:accent1>
      <a:accent2>
        <a:srgbClr val="FFBF05"/>
      </a:accent2>
      <a:accent3>
        <a:srgbClr val="9BBB59"/>
      </a:accent3>
      <a:accent4>
        <a:srgbClr val="666666"/>
      </a:accent4>
      <a:accent5>
        <a:srgbClr val="336600"/>
      </a:accent5>
      <a:accent6>
        <a:srgbClr val="003300"/>
      </a:accent6>
      <a:hlink>
        <a:srgbClr val="99CCFF"/>
      </a:hlink>
      <a:folHlink>
        <a:srgbClr val="47A3FF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B17F0268584946A4595AAC088C5624" ma:contentTypeVersion="1" ma:contentTypeDescription="Create a new document." ma:contentTypeScope="" ma:versionID="9a3ac257eb2cc0d9957d0058a18e4bf4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3CC2HQU7XWNV-65-21</_dlc_DocId>
    <_dlc_DocIdUrl xmlns="c83d3ea4-1015-4b4b-bfa9-09fbcd7aa64d">
      <Url>http://intranet.sharepointblackops.com/Courses/SPA401/_layouts/DocIdRedir.aspx?ID=3CC2HQU7XWNV-65-21</Url>
      <Description>3CC2HQU7XWNV-65-21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97E0856-B1B4-417E-A025-78EE271F3751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287F0B37-9943-4BB1-816C-72079EF09D9F}"/>
</file>

<file path=docProps/app.xml><?xml version="1.0" encoding="utf-8"?>
<Properties xmlns="http://schemas.openxmlformats.org/officeDocument/2006/extended-properties" xmlns:vt="http://schemas.openxmlformats.org/officeDocument/2006/docPropsVTypes">
  <Template>CPT_Course</Template>
  <TotalTime>98</TotalTime>
  <Words>1186</Words>
  <Application>Microsoft Office PowerPoint</Application>
  <PresentationFormat>On-screen Show (4:3)</PresentationFormat>
  <Paragraphs>258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CPT_Course</vt:lpstr>
      <vt:lpstr>Installing and Configuring Additional Components</vt:lpstr>
      <vt:lpstr>Agenda</vt:lpstr>
      <vt:lpstr>Reusing Sites</vt:lpstr>
      <vt:lpstr>Site Templates Usage</vt:lpstr>
      <vt:lpstr>Use Template Globally</vt:lpstr>
      <vt:lpstr>List Templates</vt:lpstr>
      <vt:lpstr>The Feature feature</vt:lpstr>
      <vt:lpstr>What can Features do?</vt:lpstr>
      <vt:lpstr>Using Features</vt:lpstr>
      <vt:lpstr>Demo!</vt:lpstr>
      <vt:lpstr>A better way - WSP</vt:lpstr>
      <vt:lpstr>You want an WSP</vt:lpstr>
      <vt:lpstr>Demo! </vt:lpstr>
      <vt:lpstr>Fun with Web Parts</vt:lpstr>
      <vt:lpstr>Export Web Part Settings</vt:lpstr>
      <vt:lpstr>Demo!</vt:lpstr>
      <vt:lpstr>Web.config</vt:lpstr>
      <vt:lpstr>What is in web.config</vt:lpstr>
      <vt:lpstr>Code Access Security</vt:lpstr>
      <vt:lpstr>Setting trust level</vt:lpstr>
      <vt:lpstr>Getting better error messages</vt:lpstr>
      <vt:lpstr>Demo!</vt:lpstr>
      <vt:lpstr>Featured Download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and Configuring Additional Components</dc:title>
  <dc:subject>[LessonSubject]</dc:subject>
  <dc:creator>TedP</dc:creator>
  <cp:lastModifiedBy>TedP</cp:lastModifiedBy>
  <cp:revision>2</cp:revision>
  <dcterms:created xsi:type="dcterms:W3CDTF">2009-05-21T21:09:32Z</dcterms:created>
  <dcterms:modified xsi:type="dcterms:W3CDTF">2009-05-21T22:47:40Z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Ted Pattison Group, Inc</vt:lpwstr>
  </property>
  <property fmtid="{D5CDD505-2E9C-101B-9397-08002B2CF9AE}" pid="3" name="ContentTypeId">
    <vt:lpwstr>0x01010021B17F0268584946A4595AAC088C5624</vt:lpwstr>
  </property>
  <property fmtid="{D5CDD505-2E9C-101B-9397-08002B2CF9AE}" pid="4" name="_dlc_DocIdItemGuid">
    <vt:lpwstr>f350fe5d-4d7c-4f97-a29e-937f1f4af38a</vt:lpwstr>
  </property>
</Properties>
</file>