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jpeg" ContentType="image/jpeg"/>
  <Default Extension="xml" ContentType="application/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4C2710"/>
    <a:srgbClr val="87451D"/>
    <a:srgbClr val="1F100B"/>
    <a:srgbClr val="9F002D"/>
    <a:srgbClr val="002100"/>
    <a:srgbClr val="2E391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6946" autoAdjust="0"/>
    <p:restoredTop sz="90033" autoAdjust="0"/>
  </p:normalViewPr>
  <p:slideViewPr>
    <p:cSldViewPr>
      <p:cViewPr>
        <p:scale>
          <a:sx n="90" d="100"/>
          <a:sy n="90" d="100"/>
        </p:scale>
        <p:origin x="-94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36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customXml" Target="../customXml/item4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07 - Configuring Search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1-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07 - Configuring Search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07 - Configuring Search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15" name="Slide Image Placeholder 14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6" name="Notes Placeholder 1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Scopes are the way you can search a specific portion of your index.  So instead of searching all of your index you could search just the HR site or just the Accounting Exchange Public Folder.</a:t>
            </a:r>
          </a:p>
          <a:p>
            <a:endParaRPr lang="en-US" dirty="0" smtClean="0"/>
          </a:p>
          <a:p>
            <a:r>
              <a:rPr lang="en-US" dirty="0" smtClean="0"/>
              <a:t>Scopes are built using rules.  Rules include web address, property, or content source.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07 - Configuring Search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07 - Configuring Search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07 - Configuring Search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07 - Configuring Search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07 - Configuring Search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07 - Configuring Search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07 - Configuring Search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07 - Configuring Search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07 - Configuring Search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07 - Configuring Search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07 - Configuring Search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3" name="Notes Placeholder 1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07 - Configuring Search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07 - Configuring Search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07 - Configuring Search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07 - Configuring Search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07 - Configuring Search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07 - Configuring Search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07 - Configuring Search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WSS Install KB http://support.microsoft.com/kb/927675/en-us 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07 - Configuring Search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07 - Configuring Search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07 - Configuring Search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07 - Configuring Search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07 - Configuring Search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http://intranet.sharepointblackops.com/CriticalPath/Logo%20Concepts/booth/booth_image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t="21137"/>
          <a:stretch>
            <a:fillRect/>
          </a:stretch>
        </p:blipFill>
        <p:spPr bwMode="auto">
          <a:xfrm>
            <a:off x="0" y="2057400"/>
            <a:ext cx="9144000" cy="48006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 userDrawn="1"/>
        </p:nvSpPr>
        <p:spPr>
          <a:xfrm>
            <a:off x="0" y="2133600"/>
            <a:ext cx="9144000" cy="47244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2057400"/>
            <a:ext cx="91440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6400800" cy="205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3406775"/>
            <a:ext cx="8534400" cy="1470025"/>
          </a:xfrm>
        </p:spPr>
        <p:txBody>
          <a:bodyPr anchor="b" anchorCtr="0"/>
          <a:lstStyle>
            <a:lvl1pPr algn="ctr">
              <a:defRPr sz="4000">
                <a:solidFill>
                  <a:srgbClr val="1F100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4800" y="4876800"/>
            <a:ext cx="8534400" cy="1143000"/>
          </a:xfrm>
        </p:spPr>
        <p:txBody>
          <a:bodyPr anchor="t" anchorCtr="0"/>
          <a:lstStyle>
            <a:lvl1pPr marL="0" indent="0" algn="ctr">
              <a:buNone/>
              <a:defRPr>
                <a:solidFill>
                  <a:srgbClr val="4C271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304800"/>
            <a:ext cx="2042974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H="1">
            <a:off x="6400800" y="0"/>
            <a:ext cx="45719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43000" y="0"/>
            <a:ext cx="632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0"/>
            <a:ext cx="8382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99060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613912" y="76863"/>
            <a:ext cx="456537" cy="45653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7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Customizing </a:t>
            </a:r>
            <a:r>
              <a:rPr lang="en-US" dirty="0" smtClean="0"/>
              <a:t>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Breakdown – Scopes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WSS not really – MOSS for sure.</a:t>
            </a:r>
          </a:p>
          <a:p>
            <a:r>
              <a:rPr lang="en-US" dirty="0" smtClean="0"/>
              <a:t>What is a scope?  </a:t>
            </a:r>
            <a:endParaRPr lang="en-US" dirty="0"/>
          </a:p>
        </p:txBody>
      </p:sp>
      <p:pic>
        <p:nvPicPr>
          <p:cNvPr id="2050" name="Picture 2" descr="C:\Users\shane.SP911\AppData\Local\Microsoft\Windows\Temporary Internet Files\Content.IE5\X641K8W3\MCPE01853_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750" y="2640013"/>
            <a:ext cx="3867150" cy="34686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1371600"/>
            <a:ext cx="8382000" cy="457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smtClean="0"/>
              <a:t>All Sites Scope *</a:t>
            </a:r>
          </a:p>
          <a:p>
            <a:r>
              <a:rPr lang="en-US" dirty="0" smtClean="0"/>
              <a:t>SharePoint Sites, Exchange PF, File Shares, Web Sites, Etc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352800" y="4419600"/>
            <a:ext cx="1905000" cy="1219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F: Drive Scope </a:t>
            </a:r>
            <a:r>
              <a:rPr lang="en-US" dirty="0" smtClean="0"/>
              <a:t>\\server\share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962400" y="2590800"/>
            <a:ext cx="3962400" cy="1295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HR Scope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http://portal.tpg.local/hr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\\server\HR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Exchange PF HR</a:t>
            </a:r>
          </a:p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33400" y="2819400"/>
            <a:ext cx="2667000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People Scope *</a:t>
            </a:r>
            <a:endParaRPr lang="en-US" dirty="0" smtClean="0"/>
          </a:p>
          <a:p>
            <a:pPr algn="ctr"/>
            <a:r>
              <a:rPr lang="en-US" dirty="0" smtClean="0"/>
              <a:t>All people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6096000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 Automatically Created Scopes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Breakdown –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Indexing is one of the most resource intensive things you can do with SharePoint.  Controlling when it happens can be key.</a:t>
            </a:r>
          </a:p>
          <a:p>
            <a:r>
              <a:rPr lang="en-US" dirty="0" smtClean="0"/>
              <a:t>WSS – Does a full crawl once a day when you choose.</a:t>
            </a:r>
          </a:p>
          <a:p>
            <a:r>
              <a:rPr lang="en-US" dirty="0" smtClean="0"/>
              <a:t>MOSS – Complete scheduling control.  Full and incremental options.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MOSS only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Detailed easy to use logs</a:t>
            </a:r>
          </a:p>
          <a:p>
            <a:r>
              <a:rPr lang="en-US" dirty="0" smtClean="0"/>
              <a:t>Control over relevancy</a:t>
            </a:r>
          </a:p>
          <a:p>
            <a:r>
              <a:rPr lang="en-US" dirty="0" smtClean="0"/>
              <a:t>Crawl Rules</a:t>
            </a:r>
          </a:p>
          <a:p>
            <a:r>
              <a:rPr lang="en-US" dirty="0" smtClean="0"/>
              <a:t>Easy to grow out farm and off load roles</a:t>
            </a:r>
          </a:p>
          <a:p>
            <a:r>
              <a:rPr lang="en-US" dirty="0" smtClean="0"/>
              <a:t>Management of properties and advanced search</a:t>
            </a:r>
          </a:p>
          <a:p>
            <a:r>
              <a:rPr lang="en-US" dirty="0" smtClean="0"/>
              <a:t>Keywords and best bets</a:t>
            </a:r>
          </a:p>
          <a:p>
            <a:r>
              <a:rPr lang="en-US" dirty="0" smtClean="0"/>
              <a:t>Search center and 11 search web parts</a:t>
            </a:r>
          </a:p>
          <a:p>
            <a:r>
              <a:rPr lang="en-US" dirty="0" smtClean="0"/>
              <a:t>Detailed search reporting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1143000"/>
          </a:xfrm>
        </p:spPr>
        <p:txBody>
          <a:bodyPr/>
          <a:lstStyle/>
          <a:p>
            <a:r>
              <a:rPr lang="en-US" dirty="0" smtClean="0"/>
              <a:t>The place to figure out why search isn’t behaving</a:t>
            </a:r>
          </a:p>
          <a:p>
            <a:r>
              <a:rPr lang="en-US" dirty="0" smtClean="0"/>
              <a:t>SSP &gt; Search Settings &gt; Crawl Logs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743200"/>
            <a:ext cx="8365401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MOSS Includes 11 Search Web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custom search solutions</a:t>
            </a:r>
          </a:p>
          <a:p>
            <a:r>
              <a:rPr lang="en-US" dirty="0" smtClean="0"/>
              <a:t>Complete control over user search experience</a:t>
            </a:r>
          </a:p>
          <a:p>
            <a:r>
              <a:rPr lang="en-US" dirty="0" smtClean="0"/>
              <a:t>Search center provides starting point</a:t>
            </a:r>
          </a:p>
          <a:p>
            <a:pPr lvl="1"/>
            <a:r>
              <a:rPr lang="en-US" dirty="0" smtClean="0"/>
              <a:t>Part of Collaboration Portal Template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Keyword/Best bets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Highly under utilized</a:t>
            </a:r>
          </a:p>
          <a:p>
            <a:r>
              <a:rPr lang="en-US" dirty="0" smtClean="0"/>
              <a:t>Keyword is what your user is searching for</a:t>
            </a:r>
            <a:endParaRPr lang="en-US" dirty="0"/>
          </a:p>
          <a:p>
            <a:pPr lvl="1"/>
            <a:r>
              <a:rPr lang="en-US" dirty="0" smtClean="0"/>
              <a:t>Can assign a definition to display </a:t>
            </a:r>
          </a:p>
          <a:p>
            <a:r>
              <a:rPr lang="en-US" dirty="0" smtClean="0"/>
              <a:t>Best bet is what you think they want</a:t>
            </a:r>
          </a:p>
          <a:p>
            <a:pPr lvl="1"/>
            <a:r>
              <a:rPr lang="en-US" dirty="0" smtClean="0"/>
              <a:t>Links to any web </a:t>
            </a:r>
            <a:r>
              <a:rPr lang="en-US" dirty="0" err="1" smtClean="0"/>
              <a:t>url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Administered by site collection admin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685800"/>
          </a:xfrm>
        </p:spPr>
        <p:txBody>
          <a:bodyPr/>
          <a:lstStyle/>
          <a:p>
            <a:r>
              <a:rPr lang="en-US" dirty="0" smtClean="0"/>
              <a:t>Built with configurable Web Parts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981200"/>
            <a:ext cx="829494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Advanced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your own properties</a:t>
            </a:r>
          </a:p>
          <a:p>
            <a:pPr lvl="1"/>
            <a:r>
              <a:rPr lang="en-US" dirty="0" smtClean="0"/>
              <a:t>SSP &gt; Search Settings &gt; Metadata Property Mappings</a:t>
            </a:r>
          </a:p>
          <a:p>
            <a:r>
              <a:rPr lang="en-US" dirty="0" smtClean="0"/>
              <a:t>Edit Advanced Search Box WP</a:t>
            </a:r>
          </a:p>
          <a:p>
            <a:pPr lvl="1"/>
            <a:r>
              <a:rPr lang="en-US" dirty="0" smtClean="0"/>
              <a:t>Properties section is XML</a:t>
            </a:r>
          </a:p>
          <a:p>
            <a:pPr lvl="1"/>
            <a:r>
              <a:rPr lang="en-US" dirty="0" smtClean="0"/>
              <a:t>Add property definition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PropertyDef</a:t>
            </a:r>
            <a:r>
              <a:rPr lang="en-US" dirty="0" smtClean="0"/>
              <a:t> Name=“</a:t>
            </a:r>
            <a:r>
              <a:rPr lang="en-US" dirty="0" err="1" smtClean="0"/>
              <a:t>YourProperty</a:t>
            </a:r>
            <a:r>
              <a:rPr lang="en-US" dirty="0" smtClean="0"/>
              <a:t>" </a:t>
            </a:r>
            <a:r>
              <a:rPr lang="en-US" dirty="0" err="1" smtClean="0"/>
              <a:t>DataType</a:t>
            </a:r>
            <a:r>
              <a:rPr lang="en-US" dirty="0" smtClean="0"/>
              <a:t>="text" </a:t>
            </a:r>
            <a:r>
              <a:rPr lang="en-US" dirty="0" err="1" smtClean="0"/>
              <a:t>DisplayName</a:t>
            </a:r>
            <a:r>
              <a:rPr lang="en-US" dirty="0" smtClean="0"/>
              <a:t>=“</a:t>
            </a:r>
            <a:r>
              <a:rPr lang="en-US" dirty="0" err="1" smtClean="0"/>
              <a:t>YourPropertyDisplayName</a:t>
            </a:r>
            <a:r>
              <a:rPr lang="en-US" dirty="0" smtClean="0"/>
              <a:t>"/&gt;</a:t>
            </a:r>
          </a:p>
          <a:p>
            <a:pPr lvl="1"/>
            <a:r>
              <a:rPr lang="en-US" dirty="0" smtClean="0"/>
              <a:t>Add property reference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PropertyRef</a:t>
            </a:r>
            <a:r>
              <a:rPr lang="en-US" dirty="0" smtClean="0"/>
              <a:t> Name=“</a:t>
            </a:r>
            <a:r>
              <a:rPr lang="en-US" dirty="0" err="1" smtClean="0"/>
              <a:t>YourProperty</a:t>
            </a:r>
            <a:r>
              <a:rPr lang="en-US" dirty="0" smtClean="0"/>
              <a:t>" /&gt;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happy user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Hit highlighting</a:t>
            </a:r>
          </a:p>
          <a:p>
            <a:r>
              <a:rPr lang="en-US" dirty="0" smtClean="0"/>
              <a:t>Did you mean</a:t>
            </a:r>
          </a:p>
          <a:p>
            <a:r>
              <a:rPr lang="en-US" dirty="0" smtClean="0"/>
              <a:t>Duplicate collapsing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WSS vs. MOSS </a:t>
            </a:r>
          </a:p>
          <a:p>
            <a:r>
              <a:rPr lang="en-US" dirty="0" smtClean="0"/>
              <a:t>OOTB Search</a:t>
            </a:r>
          </a:p>
          <a:p>
            <a:r>
              <a:rPr lang="en-US" dirty="0" smtClean="0"/>
              <a:t>Administrate Search</a:t>
            </a:r>
          </a:p>
          <a:p>
            <a:r>
              <a:rPr lang="en-US" dirty="0" smtClean="0"/>
              <a:t>Customize </a:t>
            </a:r>
            <a:r>
              <a:rPr lang="en-US" smtClean="0"/>
              <a:t>Search Options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Administrating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 Administration</a:t>
            </a:r>
          </a:p>
          <a:p>
            <a:pPr lvl="1"/>
            <a:r>
              <a:rPr lang="en-US" dirty="0" smtClean="0"/>
              <a:t>Define services/server roles</a:t>
            </a:r>
          </a:p>
          <a:p>
            <a:pPr lvl="1"/>
            <a:r>
              <a:rPr lang="en-US" dirty="0" smtClean="0"/>
              <a:t>Proxy &amp; Crawler impact rules</a:t>
            </a:r>
          </a:p>
          <a:p>
            <a:r>
              <a:rPr lang="en-US" dirty="0" smtClean="0"/>
              <a:t>Site Collection</a:t>
            </a:r>
          </a:p>
          <a:p>
            <a:pPr lvl="1"/>
            <a:r>
              <a:rPr lang="en-US" dirty="0" smtClean="0"/>
              <a:t>Keywords/best bets</a:t>
            </a:r>
          </a:p>
          <a:p>
            <a:pPr lvl="1"/>
            <a:r>
              <a:rPr lang="en-US" dirty="0" smtClean="0"/>
              <a:t>Local scopes</a:t>
            </a:r>
          </a:p>
          <a:p>
            <a:pPr lvl="1"/>
            <a:r>
              <a:rPr lang="en-US" dirty="0" smtClean="0"/>
              <a:t>The UI</a:t>
            </a:r>
          </a:p>
          <a:p>
            <a:r>
              <a:rPr lang="en-US" dirty="0" smtClean="0"/>
              <a:t>SSP</a:t>
            </a:r>
          </a:p>
          <a:p>
            <a:pPr lvl="1"/>
            <a:r>
              <a:rPr lang="en-US" dirty="0" smtClean="0"/>
              <a:t>Everything else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 Reporting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4495800"/>
          </a:xfrm>
        </p:spPr>
        <p:txBody>
          <a:bodyPr/>
          <a:lstStyle/>
          <a:p>
            <a:r>
              <a:rPr lang="en-US" dirty="0" smtClean="0"/>
              <a:t>Available from the SSP</a:t>
            </a:r>
          </a:p>
          <a:p>
            <a:r>
              <a:rPr lang="en-US" dirty="0" smtClean="0"/>
              <a:t>Two types of reports</a:t>
            </a:r>
          </a:p>
          <a:p>
            <a:pPr lvl="1"/>
            <a:r>
              <a:rPr lang="en-US" dirty="0" smtClean="0"/>
              <a:t>Search queries</a:t>
            </a:r>
          </a:p>
          <a:p>
            <a:pPr lvl="1"/>
            <a:r>
              <a:rPr lang="en-US" dirty="0" smtClean="0"/>
              <a:t>Search results</a:t>
            </a:r>
          </a:p>
          <a:p>
            <a:r>
              <a:rPr lang="en-US" dirty="0" smtClean="0"/>
              <a:t>Great feature for understanding your environment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to customize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XSLT and CSS to transform search results</a:t>
            </a:r>
          </a:p>
          <a:p>
            <a:r>
              <a:rPr lang="en-US" dirty="0" smtClean="0"/>
              <a:t>Write code against Object Model or Web Services</a:t>
            </a:r>
          </a:p>
          <a:p>
            <a:endParaRPr lang="en-US" dirty="0" smtClean="0"/>
          </a:p>
          <a:p>
            <a:r>
              <a:rPr lang="en-US" dirty="0" smtClean="0"/>
              <a:t>Look to 3</a:t>
            </a:r>
            <a:r>
              <a:rPr lang="en-US" baseline="30000" dirty="0" smtClean="0"/>
              <a:t>rd</a:t>
            </a:r>
            <a:r>
              <a:rPr lang="en-US" dirty="0" smtClean="0"/>
              <a:t> party</a:t>
            </a:r>
          </a:p>
          <a:p>
            <a:pPr lvl="1"/>
            <a:r>
              <a:rPr lang="en-US" dirty="0" smtClean="0"/>
              <a:t>http://www.codeplex.com/FacetedSearch </a:t>
            </a:r>
          </a:p>
          <a:p>
            <a:pPr lvl="2"/>
            <a:r>
              <a:rPr lang="en-US" dirty="0" smtClean="0"/>
              <a:t>Free Community Tool</a:t>
            </a:r>
          </a:p>
          <a:p>
            <a:pPr lvl="1"/>
            <a:r>
              <a:rPr lang="en-US" dirty="0" smtClean="0"/>
              <a:t>http://www.ontolica.com/</a:t>
            </a:r>
          </a:p>
          <a:p>
            <a:pPr lvl="2"/>
            <a:r>
              <a:rPr lang="en-US" dirty="0" smtClean="0"/>
              <a:t>Free Wild Card search/Pay full product</a:t>
            </a:r>
          </a:p>
          <a:p>
            <a:pPr lvl="1"/>
            <a:r>
              <a:rPr lang="en-US" dirty="0" smtClean="0"/>
              <a:t>http://www.coveo.com</a:t>
            </a:r>
          </a:p>
          <a:p>
            <a:pPr lvl="2"/>
            <a:r>
              <a:rPr lang="en-US" dirty="0" smtClean="0"/>
              <a:t>Replaces SharePoint Search Engine</a:t>
            </a:r>
          </a:p>
          <a:p>
            <a:pPr lvl="1"/>
            <a:r>
              <a:rPr lang="en-US" dirty="0" smtClean="0"/>
              <a:t>http://www.ba-insight.net</a:t>
            </a:r>
          </a:p>
          <a:p>
            <a:pPr lvl="2"/>
            <a:r>
              <a:rPr lang="en-US" dirty="0" smtClean="0"/>
              <a:t>Hit Highlighting, preview </a:t>
            </a:r>
          </a:p>
          <a:p>
            <a:pPr lvl="2"/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MOSS Search Service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447801"/>
          <a:ext cx="8534400" cy="4451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/>
                <a:gridCol w="2844800"/>
                <a:gridCol w="2844800"/>
              </a:tblGrid>
              <a:tr h="11724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</a:pPr>
                      <a:r>
                        <a:rPr lang="en-US" sz="2800" kern="0" baseline="0" dirty="0" smtClean="0">
                          <a:latin typeface="Arial Black"/>
                          <a:ea typeface="Times New Roman"/>
                          <a:cs typeface="Times New Roman"/>
                        </a:rPr>
                        <a:t>Indexer Performance Setting</a:t>
                      </a:r>
                      <a:endParaRPr lang="en-US" sz="2800" kern="0" baseline="0" dirty="0">
                        <a:latin typeface="Arial Blac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</a:pPr>
                      <a:r>
                        <a:rPr lang="en-US" sz="2800" dirty="0">
                          <a:latin typeface="Arial Black"/>
                          <a:ea typeface="Times New Roman"/>
                          <a:cs typeface="Times New Roman"/>
                        </a:rPr>
                        <a:t>Total # of threads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700"/>
                        </a:spcAft>
                      </a:pPr>
                      <a:r>
                        <a:rPr lang="en-US" sz="2800" dirty="0">
                          <a:latin typeface="Arial Black"/>
                          <a:ea typeface="Times New Roman"/>
                          <a:cs typeface="Times New Roman"/>
                        </a:rPr>
                        <a:t>Maximum # of threads per </a:t>
                      </a:r>
                      <a:r>
                        <a:rPr lang="en-US" sz="2800" dirty="0" smtClean="0">
                          <a:latin typeface="Arial Black"/>
                          <a:ea typeface="Times New Roman"/>
                          <a:cs typeface="Times New Roman"/>
                        </a:rPr>
                        <a:t>host*</a:t>
                      </a:r>
                      <a:endParaRPr lang="en-US" sz="2800" dirty="0">
                        <a:latin typeface="Arial Blac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569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latin typeface="Arial"/>
                          <a:ea typeface="Times New Roman"/>
                          <a:cs typeface="Times New Roman"/>
                        </a:rPr>
                        <a:t>Reduced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latin typeface="Arial"/>
                          <a:ea typeface="Times New Roman"/>
                          <a:cs typeface="Times New Roman"/>
                        </a:rPr>
                        <a:t># of CPUs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  <a:cs typeface="Times New Roman"/>
                        </a:rPr>
                        <a:t># of CPUs</a:t>
                      </a:r>
                    </a:p>
                  </a:txBody>
                  <a:tcPr marL="68580" marR="68580" marT="0" marB="0" anchor="ctr"/>
                </a:tc>
              </a:tr>
              <a:tr h="10569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latin typeface="Arial"/>
                          <a:ea typeface="Times New Roman"/>
                          <a:cs typeface="Times New Roman"/>
                        </a:rPr>
                        <a:t>Partially Reduced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latin typeface="Arial"/>
                          <a:ea typeface="Times New Roman"/>
                          <a:cs typeface="Times New Roman"/>
                        </a:rPr>
                        <a:t>4 times # of CPUs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  <a:cs typeface="Times New Roman"/>
                        </a:rPr>
                        <a:t># of CPUs plus 4</a:t>
                      </a:r>
                    </a:p>
                  </a:txBody>
                  <a:tcPr marL="68580" marR="68580" marT="0" marB="0" anchor="ctr"/>
                </a:tc>
              </a:tr>
              <a:tr h="10569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  <a:cs typeface="Times New Roman"/>
                        </a:rPr>
                        <a:t>Maximum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latin typeface="Arial"/>
                          <a:ea typeface="Times New Roman"/>
                          <a:cs typeface="Times New Roman"/>
                        </a:rPr>
                        <a:t>16 times # of CPUs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latin typeface="Arial"/>
                          <a:ea typeface="Times New Roman"/>
                          <a:cs typeface="Times New Roman"/>
                        </a:rPr>
                        <a:t># of CPUs plus 4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59436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Can be increased to 64 per host with crawl rule</a:t>
            </a:r>
          </a:p>
          <a:p>
            <a:r>
              <a:rPr lang="en-US" dirty="0" smtClean="0"/>
              <a:t>** 64 is maximum amount of the threads index can have at one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Everything search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MOSS Search is Awesome!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WSS Search is cool too!</a:t>
            </a:r>
          </a:p>
          <a:p>
            <a:r>
              <a:rPr lang="en-US" dirty="0" smtClean="0"/>
              <a:t>Same technology behind both</a:t>
            </a:r>
          </a:p>
          <a:p>
            <a:r>
              <a:rPr lang="en-US" dirty="0" smtClean="0"/>
              <a:t>WSS Search only works within the site collection</a:t>
            </a:r>
          </a:p>
          <a:p>
            <a:r>
              <a:rPr lang="en-US" dirty="0" smtClean="0"/>
              <a:t>MOSS can crawl just about anything</a:t>
            </a:r>
          </a:p>
          <a:p>
            <a:r>
              <a:rPr lang="en-US" dirty="0" smtClean="0"/>
              <a:t>Biggest difference? </a:t>
            </a:r>
          </a:p>
          <a:p>
            <a:pPr lvl="1"/>
            <a:r>
              <a:rPr lang="en-US" dirty="0" smtClean="0"/>
              <a:t>WSS Search just runs</a:t>
            </a:r>
          </a:p>
          <a:p>
            <a:pPr lvl="1"/>
            <a:r>
              <a:rPr lang="en-US" dirty="0" smtClean="0"/>
              <a:t>MOSS Search has lots of configuration options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Remember MOSS Search and SSP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search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Locates content</a:t>
            </a:r>
          </a:p>
          <a:p>
            <a:r>
              <a:rPr lang="en-US" dirty="0" smtClean="0"/>
              <a:t>Loads protocol handler</a:t>
            </a:r>
          </a:p>
          <a:p>
            <a:r>
              <a:rPr lang="en-US" dirty="0" smtClean="0"/>
              <a:t>Loads necessary </a:t>
            </a:r>
            <a:r>
              <a:rPr lang="en-US" dirty="0" err="1" smtClean="0"/>
              <a:t>ifilter</a:t>
            </a:r>
            <a:endParaRPr lang="en-US" dirty="0" smtClean="0"/>
          </a:p>
          <a:p>
            <a:r>
              <a:rPr lang="en-US" dirty="0" smtClean="0"/>
              <a:t>Word breaks the file</a:t>
            </a:r>
          </a:p>
          <a:p>
            <a:r>
              <a:rPr lang="en-US" dirty="0" smtClean="0"/>
              <a:t>Writes info to index (physical file)</a:t>
            </a:r>
          </a:p>
          <a:p>
            <a:r>
              <a:rPr lang="en-US" dirty="0" smtClean="0"/>
              <a:t>Writes property info to search db</a:t>
            </a:r>
          </a:p>
          <a:p>
            <a:endParaRPr lang="en-US" dirty="0" smtClean="0"/>
          </a:p>
          <a:p>
            <a:r>
              <a:rPr lang="en-US" dirty="0" smtClean="0"/>
              <a:t>Search honors security!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Microsoft search technology</a:t>
            </a:r>
          </a:p>
          <a:p>
            <a:r>
              <a:rPr lang="en-US" dirty="0" smtClean="0"/>
              <a:t>Allows SharePoint to index other file types</a:t>
            </a:r>
          </a:p>
          <a:p>
            <a:r>
              <a:rPr lang="en-US" dirty="0" smtClean="0"/>
              <a:t>OOTB only indexes</a:t>
            </a:r>
          </a:p>
          <a:p>
            <a:pPr lvl="1"/>
            <a:r>
              <a:rPr lang="en-US" dirty="0" smtClean="0"/>
              <a:t>Plain text files</a:t>
            </a:r>
          </a:p>
          <a:p>
            <a:pPr lvl="1"/>
            <a:r>
              <a:rPr lang="en-US" dirty="0" smtClean="0"/>
              <a:t>Word, PowerPoint, Excel files</a:t>
            </a:r>
          </a:p>
          <a:p>
            <a:r>
              <a:rPr lang="en-US" dirty="0" smtClean="0"/>
              <a:t>Places to find </a:t>
            </a:r>
            <a:r>
              <a:rPr lang="en-US" dirty="0" err="1" smtClean="0"/>
              <a:t>ifilters</a:t>
            </a:r>
            <a:endParaRPr lang="en-US" dirty="0" smtClean="0"/>
          </a:p>
          <a:p>
            <a:pPr lvl="1"/>
            <a:r>
              <a:rPr lang="en-US" dirty="0" smtClean="0"/>
              <a:t>File Manufacturer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web sites</a:t>
            </a:r>
          </a:p>
          <a:p>
            <a:pPr lvl="1"/>
            <a:r>
              <a:rPr lang="en-US" dirty="0" smtClean="0"/>
              <a:t>www.ifilter.org has list of free ones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new file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appropriate </a:t>
            </a:r>
            <a:r>
              <a:rPr lang="en-US" dirty="0" err="1" smtClean="0"/>
              <a:t>ifilter</a:t>
            </a:r>
            <a:endParaRPr lang="en-US" dirty="0" smtClean="0"/>
          </a:p>
          <a:p>
            <a:r>
              <a:rPr lang="en-US" dirty="0" smtClean="0"/>
              <a:t>Add to SSP &gt; Search Settings &gt; File Types</a:t>
            </a:r>
          </a:p>
          <a:p>
            <a:r>
              <a:rPr lang="en-US" dirty="0" smtClean="0"/>
              <a:t>Add custom icon file</a:t>
            </a:r>
          </a:p>
          <a:p>
            <a:pPr lvl="1"/>
            <a:r>
              <a:rPr lang="en-US" dirty="0" smtClean="0"/>
              <a:t>..\12\template\xml\docicon.xml</a:t>
            </a:r>
          </a:p>
          <a:p>
            <a:pPr lvl="1"/>
            <a:r>
              <a:rPr lang="en-US" dirty="0" smtClean="0"/>
              <a:t>Upload to ..\12\template\images (16x16)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Double check file type is not excluded for server</a:t>
            </a:r>
          </a:p>
          <a:p>
            <a:pPr lvl="1"/>
            <a:r>
              <a:rPr lang="en-US" dirty="0" smtClean="0"/>
              <a:t>Central Admin &gt; Operations &gt; Blocked file types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These are words that have no search value</a:t>
            </a:r>
          </a:p>
          <a:p>
            <a:r>
              <a:rPr lang="en-US" dirty="0" smtClean="0"/>
              <a:t>Files located in two places</a:t>
            </a:r>
          </a:p>
          <a:p>
            <a:pPr lvl="1"/>
            <a:r>
              <a:rPr lang="en-US" dirty="0" smtClean="0"/>
              <a:t>C:\program files\Microsoft Office Servers\12.0\data\applications\{</a:t>
            </a:r>
            <a:r>
              <a:rPr lang="en-US" dirty="0" err="1" smtClean="0"/>
              <a:t>guid</a:t>
            </a:r>
            <a:r>
              <a:rPr lang="en-US" dirty="0" smtClean="0"/>
              <a:t>}\config</a:t>
            </a:r>
          </a:p>
          <a:p>
            <a:pPr lvl="1"/>
            <a:r>
              <a:rPr lang="en-US" dirty="0" smtClean="0"/>
              <a:t>C:\program files\Microsoft Office Servers\12.0\data\config</a:t>
            </a:r>
          </a:p>
          <a:p>
            <a:r>
              <a:rPr lang="en-US" dirty="0" smtClean="0"/>
              <a:t>WSS change to</a:t>
            </a:r>
          </a:p>
          <a:p>
            <a:pPr lvl="1"/>
            <a:r>
              <a:rPr lang="en-US" dirty="0" smtClean="0"/>
              <a:t>C:\program files\common files\Microsoft Shared\web server extensions\12\</a:t>
            </a:r>
          </a:p>
          <a:p>
            <a:r>
              <a:rPr lang="en-US" dirty="0" smtClean="0"/>
              <a:t>Different version for each language</a:t>
            </a:r>
          </a:p>
          <a:p>
            <a:pPr lvl="1"/>
            <a:r>
              <a:rPr lang="en-US" dirty="0" smtClean="0"/>
              <a:t>Noiseenu.txt for US English</a:t>
            </a:r>
          </a:p>
          <a:p>
            <a:pPr lvl="1"/>
            <a:r>
              <a:rPr lang="en-US" dirty="0" smtClean="0"/>
              <a:t>Noiseneu.txt for neutral files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Thesaurus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Allows expansion and replacement on queries</a:t>
            </a:r>
          </a:p>
          <a:p>
            <a:r>
              <a:rPr lang="en-US" dirty="0" smtClean="0"/>
              <a:t>Can also effect search weighting</a:t>
            </a:r>
          </a:p>
          <a:p>
            <a:r>
              <a:rPr lang="en-US" dirty="0" smtClean="0"/>
              <a:t>Files located in two places</a:t>
            </a:r>
          </a:p>
          <a:p>
            <a:pPr lvl="1"/>
            <a:r>
              <a:rPr lang="en-US" dirty="0" smtClean="0"/>
              <a:t>C:\program files\Microsoft Office Servers\12.0\data\applications\{</a:t>
            </a:r>
            <a:r>
              <a:rPr lang="en-US" dirty="0" err="1" smtClean="0"/>
              <a:t>guid</a:t>
            </a:r>
            <a:r>
              <a:rPr lang="en-US" dirty="0" smtClean="0"/>
              <a:t>}\config</a:t>
            </a:r>
          </a:p>
          <a:p>
            <a:pPr lvl="1"/>
            <a:r>
              <a:rPr lang="en-US" dirty="0" smtClean="0"/>
              <a:t>C:\program files\Microsoft Office Servers\12.0\data\config</a:t>
            </a:r>
          </a:p>
          <a:p>
            <a:r>
              <a:rPr lang="en-US" dirty="0" smtClean="0"/>
              <a:t>WSS change to</a:t>
            </a:r>
          </a:p>
          <a:p>
            <a:pPr lvl="1"/>
            <a:r>
              <a:rPr lang="en-US" dirty="0" smtClean="0"/>
              <a:t>C:\program files\common files\Microsoft Shared\web server extensions\12\</a:t>
            </a:r>
          </a:p>
          <a:p>
            <a:r>
              <a:rPr lang="en-US" dirty="0" smtClean="0"/>
              <a:t>Different version for each language</a:t>
            </a:r>
          </a:p>
          <a:p>
            <a:pPr lvl="1"/>
            <a:r>
              <a:rPr lang="en-US" dirty="0" smtClean="0"/>
              <a:t>Tsenu.xml for US English</a:t>
            </a:r>
          </a:p>
          <a:p>
            <a:pPr lvl="1"/>
            <a:r>
              <a:rPr lang="en-US" dirty="0" smtClean="0"/>
              <a:t>Tsneu.xml for all files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Breakdown – Content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WSS – Just your SharePoint Site Collection</a:t>
            </a:r>
          </a:p>
          <a:p>
            <a:r>
              <a:rPr lang="en-US" dirty="0" smtClean="0"/>
              <a:t>MOSS Standard– All of your SharePoint Sites at once and add things like</a:t>
            </a:r>
          </a:p>
          <a:p>
            <a:pPr lvl="1"/>
            <a:r>
              <a:rPr lang="en-US" dirty="0" smtClean="0"/>
              <a:t>Exchange Public Folders</a:t>
            </a:r>
          </a:p>
          <a:p>
            <a:pPr lvl="1"/>
            <a:r>
              <a:rPr lang="en-US" dirty="0" smtClean="0"/>
              <a:t>Other Web Sites</a:t>
            </a:r>
          </a:p>
          <a:p>
            <a:pPr lvl="1"/>
            <a:r>
              <a:rPr lang="en-US" dirty="0" smtClean="0"/>
              <a:t>File Shares</a:t>
            </a:r>
          </a:p>
          <a:p>
            <a:pPr lvl="1"/>
            <a:r>
              <a:rPr lang="en-US" dirty="0" smtClean="0"/>
              <a:t>Other SharePoint Sites</a:t>
            </a:r>
          </a:p>
          <a:p>
            <a:r>
              <a:rPr lang="en-US" dirty="0" smtClean="0"/>
              <a:t>MOSS Enterprise – The BDC baby!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PT_Course">
  <a:themeElements>
    <a:clrScheme name="Custom 2">
      <a:dk1>
        <a:sysClr val="windowText" lastClr="000000"/>
      </a:dk1>
      <a:lt1>
        <a:sysClr val="window" lastClr="FFFFFF"/>
      </a:lt1>
      <a:dk2>
        <a:srgbClr val="9F002D"/>
      </a:dk2>
      <a:lt2>
        <a:srgbClr val="EEECE1"/>
      </a:lt2>
      <a:accent1>
        <a:srgbClr val="CF6B2D"/>
      </a:accent1>
      <a:accent2>
        <a:srgbClr val="FFBF05"/>
      </a:accent2>
      <a:accent3>
        <a:srgbClr val="9BBB59"/>
      </a:accent3>
      <a:accent4>
        <a:srgbClr val="666666"/>
      </a:accent4>
      <a:accent5>
        <a:srgbClr val="336600"/>
      </a:accent5>
      <a:accent6>
        <a:srgbClr val="003300"/>
      </a:accent6>
      <a:hlink>
        <a:srgbClr val="99CCFF"/>
      </a:hlink>
      <a:folHlink>
        <a:srgbClr val="47A3FF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B17F0268584946A4595AAC088C5624" ma:contentTypeVersion="1" ma:contentTypeDescription="Create a new document." ma:contentTypeScope="" ma:versionID="9a3ac257eb2cc0d9957d0058a18e4bf4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dlc_DocId xmlns="c83d3ea4-1015-4b4b-bfa9-09fbcd7aa64d">3CC2HQU7XWNV-65-22</_dlc_DocId>
    <_dlc_DocIdUrl xmlns="c83d3ea4-1015-4b4b-bfa9-09fbcd7aa64d">
      <Url>http://intranet.sharepointblackops.com/Courses/SPA401/_layouts/DocIdRedir.aspx?ID=3CC2HQU7XWNV-65-22</Url>
      <Description>3CC2HQU7XWNV-65-22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5CBB360-C40F-4C15-A542-38DD827821AB}"/>
</file>

<file path=customXml/itemProps2.xml><?xml version="1.0" encoding="utf-8"?>
<ds:datastoreItem xmlns:ds="http://schemas.openxmlformats.org/officeDocument/2006/customXml" ds:itemID="{6034B84F-8F8E-48B7-9EFF-C7DE1A66BD73}"/>
</file>

<file path=customXml/itemProps3.xml><?xml version="1.0" encoding="utf-8"?>
<ds:datastoreItem xmlns:ds="http://schemas.openxmlformats.org/officeDocument/2006/customXml" ds:itemID="{A5547237-B119-45CA-BEFC-A2DA2BDB03E7}"/>
</file>

<file path=customXml/itemProps4.xml><?xml version="1.0" encoding="utf-8"?>
<ds:datastoreItem xmlns:ds="http://schemas.openxmlformats.org/officeDocument/2006/customXml" ds:itemID="{163D7972-1B16-44E7-BB47-5E73F98A4135}"/>
</file>

<file path=docProps/app.xml><?xml version="1.0" encoding="utf-8"?>
<Properties xmlns="http://schemas.openxmlformats.org/officeDocument/2006/extended-properties" xmlns:vt="http://schemas.openxmlformats.org/officeDocument/2006/docPropsVTypes">
  <Template>CPT_Course</Template>
  <TotalTime>5</TotalTime>
  <Words>1290</Words>
  <Application>Microsoft Office PowerPoint</Application>
  <PresentationFormat>On-screen Show (4:3)</PresentationFormat>
  <Paragraphs>278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CPT_Course</vt:lpstr>
      <vt:lpstr>Configuring and Customizing Search</vt:lpstr>
      <vt:lpstr>Agenda</vt:lpstr>
      <vt:lpstr>MOSS Search is Awesome!</vt:lpstr>
      <vt:lpstr>How search works</vt:lpstr>
      <vt:lpstr>ifilters</vt:lpstr>
      <vt:lpstr>Adding a new file type</vt:lpstr>
      <vt:lpstr>Noise words</vt:lpstr>
      <vt:lpstr>Thesaurus File</vt:lpstr>
      <vt:lpstr>Feature Breakdown – Content Sources</vt:lpstr>
      <vt:lpstr>Feature Breakdown – Scopes</vt:lpstr>
      <vt:lpstr>Slide 11</vt:lpstr>
      <vt:lpstr>Feature Breakdown – Scheduling</vt:lpstr>
      <vt:lpstr>Other MOSS only features</vt:lpstr>
      <vt:lpstr>Gather logs</vt:lpstr>
      <vt:lpstr>MOSS Includes 11 Search Web Parts</vt:lpstr>
      <vt:lpstr>Keyword/Best bets</vt:lpstr>
      <vt:lpstr>Advanced Search</vt:lpstr>
      <vt:lpstr>Customizing Advanced Search</vt:lpstr>
      <vt:lpstr>Other happy user features</vt:lpstr>
      <vt:lpstr>Administrating Search</vt:lpstr>
      <vt:lpstr>Search Reporting</vt:lpstr>
      <vt:lpstr>Need to customize more?</vt:lpstr>
      <vt:lpstr>The MOSS Search Service</vt:lpstr>
      <vt:lpstr>Demo!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and Customizing Search</dc:title>
  <dc:subject>[LessonSubject]</dc:subject>
  <dc:creator>TedP</dc:creator>
  <cp:lastModifiedBy>TedP</cp:lastModifiedBy>
  <cp:revision>2</cp:revision>
  <dcterms:created xsi:type="dcterms:W3CDTF">2009-05-21T22:55:50Z</dcterms:created>
  <dcterms:modified xsi:type="dcterms:W3CDTF">2009-05-21T23:01:32Z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Ted Pattison Group, Inc</vt:lpwstr>
  </property>
  <property fmtid="{D5CDD505-2E9C-101B-9397-08002B2CF9AE}" pid="3" name="ContentTypeId">
    <vt:lpwstr>0x01010021B17F0268584946A4595AAC088C5624</vt:lpwstr>
  </property>
  <property fmtid="{D5CDD505-2E9C-101B-9397-08002B2CF9AE}" pid="4" name="_dlc_DocIdItemGuid">
    <vt:lpwstr>5583d5b5-e738-49cd-ad07-860eefd51384</vt:lpwstr>
  </property>
</Properties>
</file>