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6946" autoAdjust="0"/>
    <p:restoredTop sz="90033" autoAdjust="0"/>
  </p:normalViewPr>
  <p:slideViewPr>
    <p:cSldViewPr>
      <p:cViewPr>
        <p:scale>
          <a:sx n="90" d="100"/>
          <a:sy n="90" d="100"/>
        </p:scale>
        <p:origin x="-94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90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08 - Profiles, Audiences, and My Sites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1-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08 - Profiles, Audiences, and My Sites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Profiles, Audiences, and My Sites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15" name="Slide Image Placeholder 1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" name="Notes Placeholder 1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Profiles, Audiences, and My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Profiles, Audiences, and My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Profiles, Audiences, and My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Profiles, Audiences, and My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Profiles, Audiences, and My Sites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Profiles, Audiences, and My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Profiles, Audiences, and My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Profiles, Audiences, and My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Profiles, Audiences, and My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Profiles, Audiences, and My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Profiles, Audiences, and My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Profiles, Audiences, and My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http://intranet.sharepointblackops.com/CriticalPath/Logo%20Concepts/booth/booth_image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21137"/>
          <a:stretch>
            <a:fillRect/>
          </a:stretch>
        </p:blipFill>
        <p:spPr bwMode="auto">
          <a:xfrm>
            <a:off x="0" y="2057400"/>
            <a:ext cx="9144000" cy="48006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2133600"/>
            <a:ext cx="9144000" cy="47244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2057400"/>
            <a:ext cx="91440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6400800" cy="205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3406775"/>
            <a:ext cx="8534400" cy="1470025"/>
          </a:xfrm>
        </p:spPr>
        <p:txBody>
          <a:bodyPr anchor="b" anchorCtr="0"/>
          <a:lstStyle>
            <a:lvl1pPr algn="ctr">
              <a:defRPr sz="40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4800" y="4876800"/>
            <a:ext cx="8534400" cy="1143000"/>
          </a:xfrm>
        </p:spPr>
        <p:txBody>
          <a:bodyPr anchor="t" anchorCtr="0"/>
          <a:lstStyle>
            <a:lvl1pPr marL="0" indent="0" algn="ctr">
              <a:buNone/>
              <a:defRPr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304800"/>
            <a:ext cx="204297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H="1">
            <a:off x="6400800" y="0"/>
            <a:ext cx="45719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43000" y="0"/>
            <a:ext cx="632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0"/>
            <a:ext cx="8382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99060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613912" y="76863"/>
            <a:ext cx="456537" cy="45653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Profiles, Audiences, and My Sites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066800"/>
          </a:xfrm>
        </p:spPr>
        <p:txBody>
          <a:bodyPr/>
          <a:lstStyle/>
          <a:p>
            <a:r>
              <a:rPr lang="en-US" dirty="0" smtClean="0"/>
              <a:t>Sites allow users a personal SharePoint site</a:t>
            </a:r>
          </a:p>
          <a:p>
            <a:r>
              <a:rPr lang="en-US" dirty="0" smtClean="0"/>
              <a:t>Can be used to expand people networking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514600"/>
            <a:ext cx="8561539" cy="404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created first time accessed</a:t>
            </a:r>
          </a:p>
          <a:p>
            <a:pPr lvl="1"/>
            <a:r>
              <a:rPr lang="en-US" dirty="0" smtClean="0"/>
              <a:t>Creates a new site collection (set quotas)</a:t>
            </a:r>
          </a:p>
          <a:p>
            <a:r>
              <a:rPr lang="en-US" dirty="0" smtClean="0"/>
              <a:t>Allows user to edit profile information</a:t>
            </a:r>
          </a:p>
          <a:p>
            <a:r>
              <a:rPr lang="en-US" dirty="0" smtClean="0"/>
              <a:t>Provides tools for organization</a:t>
            </a:r>
          </a:p>
          <a:p>
            <a:r>
              <a:rPr lang="en-US" dirty="0" smtClean="0"/>
              <a:t>Provides both public and private storage</a:t>
            </a:r>
          </a:p>
          <a:p>
            <a:r>
              <a:rPr lang="en-US" dirty="0" smtClean="0"/>
              <a:t>Web Parts for accessing Exchange</a:t>
            </a:r>
          </a:p>
          <a:p>
            <a:r>
              <a:rPr lang="en-US" dirty="0" smtClean="0"/>
              <a:t>Can create additional lists and sub-sites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picture</a:t>
            </a:r>
          </a:p>
          <a:p>
            <a:r>
              <a:rPr lang="en-US" dirty="0" smtClean="0"/>
              <a:t>Colleague tracker</a:t>
            </a:r>
          </a:p>
          <a:p>
            <a:r>
              <a:rPr lang="en-US" dirty="0" smtClean="0"/>
              <a:t>Contact info</a:t>
            </a:r>
          </a:p>
          <a:p>
            <a:r>
              <a:rPr lang="en-US" smtClean="0"/>
              <a:t>Special, </a:t>
            </a:r>
            <a:r>
              <a:rPr lang="en-US" dirty="0" smtClean="0"/>
              <a:t>“In common with you” web part</a:t>
            </a:r>
          </a:p>
          <a:p>
            <a:r>
              <a:rPr lang="en-US" dirty="0" smtClean="0"/>
              <a:t>Memberships</a:t>
            </a:r>
          </a:p>
          <a:p>
            <a:r>
              <a:rPr lang="en-US" dirty="0" smtClean="0"/>
              <a:t>Information is available via search</a:t>
            </a:r>
          </a:p>
          <a:p>
            <a:pPr lvl="1"/>
            <a:r>
              <a:rPr lang="en-US" dirty="0" smtClean="0"/>
              <a:t>People search tab in Search Center</a:t>
            </a:r>
          </a:p>
          <a:p>
            <a:pPr lvl="1"/>
            <a:r>
              <a:rPr lang="en-US" dirty="0" smtClean="0"/>
              <a:t>Sort by social distance</a:t>
            </a:r>
          </a:p>
          <a:p>
            <a:pPr lvl="1"/>
            <a:r>
              <a:rPr lang="en-US" dirty="0" smtClean="0"/>
              <a:t>Refine by Job Title or Department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 with My Sites</a:t>
            </a:r>
          </a:p>
          <a:p>
            <a:r>
              <a:rPr lang="en-US" dirty="0" smtClean="0"/>
              <a:t>Other personalization settings</a:t>
            </a:r>
          </a:p>
          <a:p>
            <a:pPr lvl="1"/>
            <a:r>
              <a:rPr lang="en-US" dirty="0" smtClean="0"/>
              <a:t>Personalization site links</a:t>
            </a:r>
          </a:p>
          <a:p>
            <a:pPr lvl="1"/>
            <a:r>
              <a:rPr lang="en-US" dirty="0" smtClean="0"/>
              <a:t>Published links to Office client applications</a:t>
            </a:r>
          </a:p>
          <a:p>
            <a:r>
              <a:rPr lang="en-US" dirty="0" smtClean="0"/>
              <a:t>Discussion of moving My Sites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</a:p>
          <a:p>
            <a:r>
              <a:rPr lang="en-US" dirty="0" smtClean="0"/>
              <a:t>Audiences</a:t>
            </a:r>
          </a:p>
          <a:p>
            <a:r>
              <a:rPr lang="en-US" dirty="0" smtClean="0"/>
              <a:t>Targeting</a:t>
            </a:r>
          </a:p>
          <a:p>
            <a:r>
              <a:rPr lang="en-US" dirty="0" smtClean="0"/>
              <a:t>My Sites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profile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users and profile information from</a:t>
            </a:r>
          </a:p>
          <a:p>
            <a:pPr lvl="1"/>
            <a:r>
              <a:rPr lang="en-US" dirty="0" smtClean="0"/>
              <a:t>Active Directory – Also imports group membership</a:t>
            </a:r>
          </a:p>
          <a:p>
            <a:pPr lvl="1"/>
            <a:r>
              <a:rPr lang="en-US" dirty="0" smtClean="0"/>
              <a:t>LDAP</a:t>
            </a:r>
          </a:p>
          <a:p>
            <a:pPr lvl="1"/>
            <a:r>
              <a:rPr lang="en-US" dirty="0" smtClean="0"/>
              <a:t>BDC</a:t>
            </a:r>
          </a:p>
          <a:p>
            <a:r>
              <a:rPr lang="en-US" dirty="0" smtClean="0"/>
              <a:t>Import on schedule</a:t>
            </a:r>
          </a:p>
          <a:p>
            <a:r>
              <a:rPr lang="en-US" dirty="0" smtClean="0"/>
              <a:t>Accepts connection filters</a:t>
            </a:r>
          </a:p>
          <a:p>
            <a:r>
              <a:rPr lang="en-US" dirty="0" smtClean="0"/>
              <a:t>This information is now available for search</a:t>
            </a:r>
          </a:p>
          <a:p>
            <a:r>
              <a:rPr lang="en-US" dirty="0" smtClean="0"/>
              <a:t>Populates info on My Site</a:t>
            </a:r>
          </a:p>
          <a:p>
            <a:r>
              <a:rPr lang="en-US" dirty="0" smtClean="0"/>
              <a:t>Compile audiences based on info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46 properties OOTB </a:t>
            </a:r>
          </a:p>
          <a:p>
            <a:r>
              <a:rPr lang="en-US" dirty="0" smtClean="0"/>
              <a:t>21 mapped to AD attribute</a:t>
            </a:r>
          </a:p>
          <a:p>
            <a:r>
              <a:rPr lang="en-US" dirty="0" smtClean="0"/>
              <a:t>Completely configurable</a:t>
            </a:r>
          </a:p>
          <a:p>
            <a:pPr lvl="1"/>
            <a:r>
              <a:rPr lang="en-US" dirty="0" smtClean="0"/>
              <a:t>Mapping to ad</a:t>
            </a:r>
          </a:p>
          <a:p>
            <a:pPr lvl="1"/>
            <a:r>
              <a:rPr lang="en-US" dirty="0" smtClean="0"/>
              <a:t>User editable</a:t>
            </a:r>
          </a:p>
          <a:p>
            <a:pPr lvl="1"/>
            <a:r>
              <a:rPr lang="en-US" dirty="0" smtClean="0"/>
              <a:t>Privacy settings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Profile information is pulled from AD on first site access</a:t>
            </a:r>
          </a:p>
          <a:p>
            <a:r>
              <a:rPr lang="en-US" dirty="0" smtClean="0"/>
              <a:t>Profile Sync job </a:t>
            </a:r>
          </a:p>
          <a:p>
            <a:pPr lvl="1"/>
            <a:r>
              <a:rPr lang="en-US" dirty="0" smtClean="0"/>
              <a:t>Syncs changes from profile database to site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Name change example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profile import connections</a:t>
            </a:r>
          </a:p>
          <a:p>
            <a:r>
              <a:rPr lang="en-US" dirty="0" smtClean="0"/>
              <a:t>Look at profile properties &amp; mappings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Audiences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based on account or profile properties</a:t>
            </a:r>
          </a:p>
          <a:p>
            <a:r>
              <a:rPr lang="en-US" dirty="0" smtClean="0"/>
              <a:t>Used to target</a:t>
            </a:r>
          </a:p>
          <a:p>
            <a:pPr lvl="1"/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Web parts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Schedule compile for after profile import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Targeting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Web Parts </a:t>
            </a:r>
          </a:p>
          <a:p>
            <a:r>
              <a:rPr lang="en-US" dirty="0" smtClean="0"/>
              <a:t>Choose from</a:t>
            </a:r>
          </a:p>
          <a:p>
            <a:pPr lvl="1"/>
            <a:r>
              <a:rPr lang="en-US" dirty="0" smtClean="0"/>
              <a:t>Global Audiences</a:t>
            </a:r>
          </a:p>
          <a:p>
            <a:pPr lvl="1"/>
            <a:r>
              <a:rPr lang="en-US" dirty="0" smtClean="0"/>
              <a:t>Distribution/Security Groups</a:t>
            </a:r>
          </a:p>
          <a:p>
            <a:pPr lvl="1"/>
            <a:r>
              <a:rPr lang="en-US" dirty="0" smtClean="0"/>
              <a:t>SharePoint Group</a:t>
            </a:r>
          </a:p>
          <a:p>
            <a:r>
              <a:rPr lang="en-US" dirty="0" smtClean="0"/>
              <a:t>Content Query Web Part/List filtering</a:t>
            </a:r>
          </a:p>
          <a:p>
            <a:pPr lvl="1"/>
            <a:r>
              <a:rPr lang="en-US" dirty="0" smtClean="0"/>
              <a:t>List Enable audience targeting</a:t>
            </a:r>
          </a:p>
          <a:p>
            <a:pPr lvl="2"/>
            <a:r>
              <a:rPr lang="en-US" dirty="0" smtClean="0"/>
              <a:t>Creates new column – Assign target</a:t>
            </a:r>
          </a:p>
          <a:p>
            <a:pPr lvl="1"/>
            <a:r>
              <a:rPr lang="en-US" dirty="0" smtClean="0"/>
              <a:t>CQWP has filter to use targeting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global audience</a:t>
            </a:r>
          </a:p>
          <a:p>
            <a:r>
              <a:rPr lang="en-US" dirty="0" smtClean="0"/>
              <a:t>Targeting Web Parts</a:t>
            </a:r>
          </a:p>
          <a:p>
            <a:r>
              <a:rPr lang="en-US" dirty="0" smtClean="0"/>
              <a:t>The Content Query Web Part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PT_Course">
  <a:themeElements>
    <a:clrScheme name="Custom 2">
      <a:dk1>
        <a:sysClr val="windowText" lastClr="000000"/>
      </a:dk1>
      <a:lt1>
        <a:sysClr val="window" lastClr="FFFFFF"/>
      </a:lt1>
      <a:dk2>
        <a:srgbClr val="9F002D"/>
      </a:dk2>
      <a:lt2>
        <a:srgbClr val="EEECE1"/>
      </a:lt2>
      <a:accent1>
        <a:srgbClr val="CF6B2D"/>
      </a:accent1>
      <a:accent2>
        <a:srgbClr val="FFBF05"/>
      </a:accent2>
      <a:accent3>
        <a:srgbClr val="9BBB59"/>
      </a:accent3>
      <a:accent4>
        <a:srgbClr val="666666"/>
      </a:accent4>
      <a:accent5>
        <a:srgbClr val="336600"/>
      </a:accent5>
      <a:accent6>
        <a:srgbClr val="003300"/>
      </a:accent6>
      <a:hlink>
        <a:srgbClr val="99CCFF"/>
      </a:hlink>
      <a:folHlink>
        <a:srgbClr val="47A3FF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B17F0268584946A4595AAC088C5624" ma:contentTypeVersion="1" ma:contentTypeDescription="Create a new document." ma:contentTypeScope="" ma:versionID="9a3ac257eb2cc0d9957d0058a18e4bf4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3CC2HQU7XWNV-65-23</_dlc_DocId>
    <_dlc_DocIdUrl xmlns="c83d3ea4-1015-4b4b-bfa9-09fbcd7aa64d">
      <Url>http://intranet.sharepointblackops.com/Courses/SPA401/_layouts/DocIdRedir.aspx?ID=3CC2HQU7XWNV-65-23</Url>
      <Description>3CC2HQU7XWNV-65-23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63F420B-B760-4545-B385-E01D5840B0A5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3B83F8ED-1877-48C6-BFE4-926D630D0C1B}"/>
</file>

<file path=docProps/app.xml><?xml version="1.0" encoding="utf-8"?>
<Properties xmlns="http://schemas.openxmlformats.org/officeDocument/2006/extended-properties" xmlns:vt="http://schemas.openxmlformats.org/officeDocument/2006/docPropsVTypes">
  <Template>CPT_Course</Template>
  <TotalTime>3</TotalTime>
  <Words>592</Words>
  <Application>Microsoft Office PowerPoint</Application>
  <PresentationFormat>On-screen Show (4:3)</PresentationFormat>
  <Paragraphs>133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CPT_Course</vt:lpstr>
      <vt:lpstr>Profiles, Audiences, and My Sites</vt:lpstr>
      <vt:lpstr>Agenda</vt:lpstr>
      <vt:lpstr>Importing profile information</vt:lpstr>
      <vt:lpstr>Default Properties</vt:lpstr>
      <vt:lpstr>More on profiles</vt:lpstr>
      <vt:lpstr>Demo!</vt:lpstr>
      <vt:lpstr>Global Audiences</vt:lpstr>
      <vt:lpstr>Other Targeting</vt:lpstr>
      <vt:lpstr>Demo!</vt:lpstr>
      <vt:lpstr>My Sites</vt:lpstr>
      <vt:lpstr>Personal Site</vt:lpstr>
      <vt:lpstr>People networking</vt:lpstr>
      <vt:lpstr>Demo!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Profiles, Audiences, and My Sites</dc:title>
  <dc:subject>[LessonSubject]</dc:subject>
  <dc:creator>TedP</dc:creator>
  <cp:lastModifiedBy>TedP</cp:lastModifiedBy>
  <cp:revision>2</cp:revision>
  <dcterms:created xsi:type="dcterms:W3CDTF">2009-05-21T23:01:50Z</dcterms:created>
  <dcterms:modified xsi:type="dcterms:W3CDTF">2009-05-21T23:04:51Z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Ted Pattison Group, Inc</vt:lpwstr>
  </property>
  <property fmtid="{D5CDD505-2E9C-101B-9397-08002B2CF9AE}" pid="3" name="ContentTypeId">
    <vt:lpwstr>0x01010021B17F0268584946A4595AAC088C5624</vt:lpwstr>
  </property>
  <property fmtid="{D5CDD505-2E9C-101B-9397-08002B2CF9AE}" pid="4" name="_dlc_DocIdItemGuid">
    <vt:lpwstr>0457f5b9-fd05-45cf-a3b3-15f7f508e19a</vt:lpwstr>
  </property>
</Properties>
</file>