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>
        <p:scale>
          <a:sx n="90" d="100"/>
          <a:sy n="90" d="100"/>
        </p:scale>
        <p:origin x="-94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9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9523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95238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 dirty="0"/>
          </a:p>
        </p:txBody>
      </p:sp>
      <p:sp>
        <p:nvSpPr>
          <p:cNvPr id="95239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E6C9E-FDA5-4DC0-AE22-8F47432EA25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Slide Image Placeholder 1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" name="Notes Placeholder 1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09 - Creating Internet-facing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intranet.sharepointblackops.com/CriticalPath/Logo%20Concepts/booth/booth_image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21137"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2133600"/>
            <a:ext cx="9144000" cy="4724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057400"/>
            <a:ext cx="9144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400800" cy="205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406775"/>
            <a:ext cx="8534400" cy="1470025"/>
          </a:xfrm>
        </p:spPr>
        <p:txBody>
          <a:bodyPr anchor="b" anchorCtr="0"/>
          <a:lstStyle>
            <a:lvl1pPr algn="ctr">
              <a:defRPr sz="40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8534400" cy="1143000"/>
          </a:xfrm>
        </p:spPr>
        <p:txBody>
          <a:bodyPr anchor="t" anchorCtr="0"/>
          <a:lstStyle>
            <a:lvl1pPr marL="0" indent="0" algn="ctr">
              <a:buNone/>
              <a:defRPr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4800"/>
            <a:ext cx="20429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6400800" y="0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99060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13912" y="76863"/>
            <a:ext cx="456537" cy="45653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</a:t>
            </a:r>
            <a:r>
              <a:rPr lang="en-US" smtClean="0"/>
              <a:t>configuring Internet-facing </a:t>
            </a:r>
            <a:r>
              <a:rPr lang="en-US" dirty="0" smtClean="0"/>
              <a:t>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Site to use FBA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web app </a:t>
            </a:r>
            <a:r>
              <a:rPr lang="en-US" dirty="0" err="1" smtClean="0"/>
              <a:t>web.config</a:t>
            </a:r>
            <a:r>
              <a:rPr lang="en-US" dirty="0" smtClean="0"/>
              <a:t> with connection info</a:t>
            </a:r>
          </a:p>
          <a:p>
            <a:r>
              <a:rPr lang="en-US" dirty="0" smtClean="0"/>
              <a:t>Modify central admin the same</a:t>
            </a:r>
          </a:p>
          <a:p>
            <a:r>
              <a:rPr lang="en-US" dirty="0" smtClean="0"/>
              <a:t>Specify settings in authentication provider</a:t>
            </a:r>
          </a:p>
          <a:p>
            <a:r>
              <a:rPr lang="en-US" dirty="0" smtClean="0"/>
              <a:t>Grant access to FBA user</a:t>
            </a:r>
          </a:p>
          <a:p>
            <a:r>
              <a:rPr lang="en-US" dirty="0" smtClean="0"/>
              <a:t>Enjoy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OOTB no user or role manager interface</a:t>
            </a:r>
          </a:p>
          <a:p>
            <a:pPr lvl="1"/>
            <a:r>
              <a:rPr lang="en-US" dirty="0" smtClean="0"/>
              <a:t>Write your own</a:t>
            </a:r>
          </a:p>
          <a:p>
            <a:pPr lvl="1"/>
            <a:r>
              <a:rPr lang="en-US" dirty="0" smtClean="0"/>
              <a:t>Use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addin</a:t>
            </a:r>
            <a:endParaRPr lang="en-US" dirty="0" smtClean="0"/>
          </a:p>
          <a:p>
            <a:r>
              <a:rPr lang="en-US" dirty="0" smtClean="0"/>
              <a:t>MOSS can not crawl FBA Site</a:t>
            </a:r>
          </a:p>
          <a:p>
            <a:pPr lvl="1"/>
            <a:r>
              <a:rPr lang="en-US" dirty="0" smtClean="0"/>
              <a:t>Must have 2</a:t>
            </a:r>
            <a:r>
              <a:rPr lang="en-US" baseline="30000" dirty="0" smtClean="0"/>
              <a:t>nd</a:t>
            </a:r>
            <a:r>
              <a:rPr lang="en-US" dirty="0" smtClean="0"/>
              <a:t> Web app configured to use Windows Auth</a:t>
            </a:r>
          </a:p>
          <a:p>
            <a:r>
              <a:rPr lang="en-US" dirty="0" smtClean="0"/>
              <a:t>Client Integration features not supported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2</a:t>
            </a:r>
            <a:r>
              <a:rPr lang="en-US" baseline="30000" dirty="0" smtClean="0"/>
              <a:t>nd</a:t>
            </a:r>
            <a:r>
              <a:rPr lang="en-US" dirty="0" smtClean="0"/>
              <a:t>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Admin &gt; Extend an existing Web app</a:t>
            </a:r>
          </a:p>
          <a:p>
            <a:r>
              <a:rPr lang="en-US" dirty="0" smtClean="0"/>
              <a:t>Creates new web app mapping it to existing</a:t>
            </a:r>
          </a:p>
          <a:p>
            <a:r>
              <a:rPr lang="en-US" dirty="0" smtClean="0"/>
              <a:t>Same Content </a:t>
            </a:r>
          </a:p>
          <a:p>
            <a:pPr lvl="1"/>
            <a:r>
              <a:rPr lang="en-US" dirty="0" smtClean="0"/>
              <a:t>Different URL</a:t>
            </a:r>
          </a:p>
          <a:p>
            <a:pPr lvl="1"/>
            <a:r>
              <a:rPr lang="en-US" dirty="0" smtClean="0"/>
              <a:t>Different Authentication provider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multiple host headers?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http://www.sharepoint911.com and http://sharepoint911.com same site</a:t>
            </a:r>
          </a:p>
          <a:p>
            <a:r>
              <a:rPr lang="en-US" dirty="0" smtClean="0"/>
              <a:t>1 Server </a:t>
            </a:r>
          </a:p>
          <a:p>
            <a:pPr lvl="1"/>
            <a:r>
              <a:rPr lang="en-US" dirty="0" smtClean="0"/>
              <a:t>Just add HH to IIS directly, setup AAM</a:t>
            </a:r>
          </a:p>
          <a:p>
            <a:r>
              <a:rPr lang="en-US" dirty="0" smtClean="0"/>
              <a:t>Multiple Servers</a:t>
            </a:r>
          </a:p>
          <a:p>
            <a:pPr lvl="1"/>
            <a:r>
              <a:rPr lang="en-US" dirty="0" smtClean="0"/>
              <a:t>Replication job will overwrite IIS edits</a:t>
            </a:r>
          </a:p>
          <a:p>
            <a:pPr lvl="1"/>
            <a:r>
              <a:rPr lang="en-US" dirty="0" smtClean="0"/>
              <a:t>Either use multiple SharePoint Web apps</a:t>
            </a:r>
          </a:p>
          <a:p>
            <a:pPr lvl="1"/>
            <a:r>
              <a:rPr lang="en-US" dirty="0" smtClean="0"/>
              <a:t>Or IIS Redirect site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Hook up FBA to Web App</a:t>
            </a:r>
          </a:p>
          <a:p>
            <a:r>
              <a:rPr lang="en-US" dirty="0" smtClean="0"/>
              <a:t>Extend Windows Auth Web App</a:t>
            </a:r>
          </a:p>
          <a:p>
            <a:r>
              <a:rPr lang="en-US" dirty="0" smtClean="0"/>
              <a:t>Show off some IIS tricks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through proxy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ISA Server 2006</a:t>
            </a:r>
          </a:p>
          <a:p>
            <a:r>
              <a:rPr lang="en-US" dirty="0" smtClean="0"/>
              <a:t>Allows you to hide server information </a:t>
            </a:r>
          </a:p>
          <a:p>
            <a:r>
              <a:rPr lang="en-US" dirty="0" smtClean="0"/>
              <a:t>Use different external URL</a:t>
            </a:r>
          </a:p>
          <a:p>
            <a:r>
              <a:rPr lang="en-US" dirty="0" smtClean="0"/>
              <a:t>Supports</a:t>
            </a:r>
          </a:p>
          <a:p>
            <a:pPr lvl="1"/>
            <a:r>
              <a:rPr lang="en-US" dirty="0" smtClean="0"/>
              <a:t>SSL Off Loading</a:t>
            </a:r>
          </a:p>
          <a:p>
            <a:pPr lvl="1"/>
            <a:r>
              <a:rPr lang="en-US" dirty="0" smtClean="0"/>
              <a:t>Link translation</a:t>
            </a:r>
          </a:p>
          <a:p>
            <a:pPr lvl="1"/>
            <a:r>
              <a:rPr lang="en-US" dirty="0" smtClean="0"/>
              <a:t>SSO Capabilities</a:t>
            </a:r>
          </a:p>
          <a:p>
            <a:pPr lvl="1"/>
            <a:r>
              <a:rPr lang="en-US" dirty="0" smtClean="0"/>
              <a:t>Advanced routing “tricks”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Access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AAM</a:t>
            </a:r>
          </a:p>
          <a:p>
            <a:r>
              <a:rPr lang="en-US" dirty="0" smtClean="0"/>
              <a:t>SharePoint sees URL requested by user</a:t>
            </a:r>
          </a:p>
          <a:p>
            <a:r>
              <a:rPr lang="en-US" dirty="0" smtClean="0"/>
              <a:t>Responds according to AAM 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SSL?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in IIS</a:t>
            </a:r>
          </a:p>
          <a:p>
            <a:r>
              <a:rPr lang="en-US" dirty="0" smtClean="0"/>
              <a:t>Setup AAM</a:t>
            </a:r>
          </a:p>
          <a:p>
            <a:r>
              <a:rPr lang="en-US" dirty="0" smtClean="0"/>
              <a:t>Consider IIS redirect site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SelfSSL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the IIS 6.0 Resource Kit</a:t>
            </a:r>
          </a:p>
          <a:p>
            <a:pPr lvl="1"/>
            <a:r>
              <a:rPr lang="en-US" dirty="0" smtClean="0"/>
              <a:t>http://www.microsoft.com/downloads/details.aspx?FamilyID=56fc92ee-a71a-4c73-b628-ade629c89499&amp;displaylang=en </a:t>
            </a:r>
          </a:p>
          <a:p>
            <a:r>
              <a:rPr lang="en-US" dirty="0" smtClean="0"/>
              <a:t>Allows you to create your own cert</a:t>
            </a:r>
          </a:p>
          <a:p>
            <a:r>
              <a:rPr lang="en-US" dirty="0" smtClean="0"/>
              <a:t>Downside?</a:t>
            </a:r>
          </a:p>
          <a:p>
            <a:pPr lvl="1"/>
            <a:r>
              <a:rPr lang="en-US" dirty="0" smtClean="0"/>
              <a:t>Users don’t trust the certificate by default</a:t>
            </a:r>
          </a:p>
          <a:p>
            <a:pPr lvl="1"/>
            <a:r>
              <a:rPr lang="en-US" dirty="0" smtClean="0"/>
              <a:t>Add it to their certificate store</a:t>
            </a:r>
          </a:p>
          <a:p>
            <a:pPr lvl="1"/>
            <a:r>
              <a:rPr lang="en-US" dirty="0" smtClean="0"/>
              <a:t>Or buy a </a:t>
            </a:r>
            <a:r>
              <a:rPr lang="en-US" smtClean="0"/>
              <a:t>trusted cert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380413" cy="750888"/>
          </a:xfrm>
        </p:spPr>
        <p:txBody>
          <a:bodyPr/>
          <a:lstStyle/>
          <a:p>
            <a:pPr eaLnBrk="1" hangingPunct="1"/>
            <a:r>
              <a:rPr lang="en-US" smtClean="0"/>
              <a:t>Firewall Ports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10600" cy="5486458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1916302"/>
                <a:gridCol w="1869393"/>
                <a:gridCol w="3340319"/>
                <a:gridCol w="1484586"/>
              </a:tblGrid>
              <a:tr h="2597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Inbound/Outbound</a:t>
                      </a:r>
                      <a:endParaRPr lang="en-US" sz="11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From</a:t>
                      </a:r>
                      <a:endParaRPr lang="en-US" sz="11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Port</a:t>
                      </a:r>
                      <a:endParaRPr lang="en-US" sz="11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To</a:t>
                      </a:r>
                      <a:endParaRPr lang="en-US" sz="11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668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Inbound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ALL (as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 applicable)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TCP 80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 or 443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ISA Web Pub or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WFE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3255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Inbound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TS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 Jump point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RDP (TCP 3389)</a:t>
                      </a:r>
                    </a:p>
                    <a:p>
                      <a:pPr marL="0" marR="0" lvl="0" indent="0" algn="l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For Remote Admin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APP (Central Admin /SSP Admin)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3255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Inbound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All SharePoint Server (Depends on Central Admin </a:t>
                      </a:r>
                      <a:r>
                        <a:rPr lang="en-US" sz="1000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config</a:t>
                      </a:r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Office Server Web Services, TCP 56737, SSL 56738</a:t>
                      </a: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App (Central Admin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/SSP Admin)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23899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Inbound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Index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TCP 80 or 443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WFE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84429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Outbound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ALL SharePoint </a:t>
                      </a:r>
                      <a:r>
                        <a:rPr lang="en-US" sz="1000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Svrs</a:t>
                      </a:r>
                      <a:endParaRPr lang="en-US" sz="1000" dirty="0" smtClean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(Based on Auth)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DS (TCP 445)</a:t>
                      </a:r>
                    </a:p>
                    <a:p>
                      <a:pPr marL="0" marR="0" lvl="0" indent="0" algn="l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RPC (TCP 135)</a:t>
                      </a:r>
                    </a:p>
                    <a:p>
                      <a:pPr marL="0" marR="0" lvl="0" indent="0" algn="l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DNS (UDP 53)</a:t>
                      </a:r>
                    </a:p>
                    <a:p>
                      <a:pPr marL="0" marR="0" lvl="0" indent="0" algn="l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Kerberos (UDP 88)</a:t>
                      </a:r>
                    </a:p>
                    <a:p>
                      <a:pPr marL="0" marR="0" lvl="0" indent="0" algn="l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LDAP/S (UDP 389/636)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DC/DNS (LDAP)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8842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Outbound/(Inbound if applicable)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WFE (alerts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or mail enabled list)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SMTP (TCP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25)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SMTP/Exchange</a:t>
                      </a:r>
                    </a:p>
                    <a:p>
                      <a:endParaRPr lang="en-US" sz="1000" dirty="0" smtClean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endParaRPr lang="en-US" sz="1000" dirty="0" smtClean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  <a:p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3394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Outbound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ALL SharePoint </a:t>
                      </a:r>
                      <a:r>
                        <a:rPr lang="en-US" sz="1000" dirty="0" err="1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Svrs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SQL (TCP 1433) or SSL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 custom port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SQL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3255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Outbound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WFE (Search Request)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Search Query, either NBT (TCP/UDP 137, 138,139) or Direct-hosted SMB (TCP/UDP 445)</a:t>
                      </a: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Query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60895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Outbound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Index (Propagation)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Search Query, either NBT (TCP/UDP 137, 138,139) or Direct-hosted SMB (TCP/UDP 445)</a:t>
                      </a: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Query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53255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Outbound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WFE (SSO)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RPC for SSO – (TCP 135), plus random high ports (Dynamic RPC) or restricted high ports (Static RPC)</a:t>
                      </a: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a:t>APP Servers</a:t>
                      </a:r>
                      <a:endParaRPr lang="en-US" sz="1000" dirty="0">
                        <a:solidFill>
                          <a:schemeClr val="tx1">
                            <a:lumMod val="10000"/>
                          </a:schemeClr>
                        </a:solidFill>
                      </a:endParaRPr>
                    </a:p>
                  </a:txBody>
                  <a:tcPr marL="76200" marR="76200" marT="38100" marB="38100"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WCM</a:t>
            </a:r>
          </a:p>
          <a:p>
            <a:r>
              <a:rPr lang="en-US" dirty="0" smtClean="0"/>
              <a:t>Authentication Providers</a:t>
            </a:r>
          </a:p>
          <a:p>
            <a:r>
              <a:rPr lang="en-US" dirty="0" smtClean="0"/>
              <a:t>FBA</a:t>
            </a:r>
          </a:p>
          <a:p>
            <a:r>
              <a:rPr lang="en-US" dirty="0" smtClean="0"/>
              <a:t>Proxies &amp; SSL</a:t>
            </a:r>
          </a:p>
          <a:p>
            <a:r>
              <a:rPr lang="en-US" smtClean="0"/>
              <a:t>Firewall Ports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MOSS contains lots of publishing features allowing you to control the flow of information</a:t>
            </a:r>
          </a:p>
          <a:p>
            <a:pPr lvl="1"/>
            <a:r>
              <a:rPr lang="en-US" dirty="0" smtClean="0"/>
              <a:t>Check in/out/versioning of pages</a:t>
            </a:r>
          </a:p>
          <a:p>
            <a:pPr lvl="1"/>
            <a:r>
              <a:rPr lang="en-US" dirty="0" smtClean="0"/>
              <a:t>Approvals and workflows</a:t>
            </a:r>
          </a:p>
          <a:p>
            <a:pPr lvl="1"/>
            <a:r>
              <a:rPr lang="en-US" dirty="0" smtClean="0"/>
              <a:t>Master Pages</a:t>
            </a:r>
          </a:p>
          <a:p>
            <a:pPr lvl="1"/>
            <a:r>
              <a:rPr lang="en-US" dirty="0" smtClean="0"/>
              <a:t>Lots of plug-ins for developers (not us)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Makes it practical to use for Internet/Extranet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up a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page + Page layout + Content</a:t>
            </a:r>
          </a:p>
          <a:p>
            <a:r>
              <a:rPr lang="en-US" dirty="0" smtClean="0"/>
              <a:t>Master page sets structure (and some branding)</a:t>
            </a:r>
          </a:p>
          <a:p>
            <a:r>
              <a:rPr lang="en-US" dirty="0" smtClean="0"/>
              <a:t>Page layout defines Web Part zones and content place holders</a:t>
            </a:r>
          </a:p>
          <a:p>
            <a:r>
              <a:rPr lang="en-US" dirty="0" smtClean="0"/>
              <a:t>Content is all of the stuff you add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 – A public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some anonymous access</a:t>
            </a:r>
          </a:p>
          <a:p>
            <a:r>
              <a:rPr lang="en-US" dirty="0" smtClean="0"/>
              <a:t>Don’t use AD Accounts</a:t>
            </a:r>
          </a:p>
          <a:p>
            <a:r>
              <a:rPr lang="en-US" dirty="0" smtClean="0"/>
              <a:t>Support multiple host headers</a:t>
            </a:r>
          </a:p>
          <a:p>
            <a:r>
              <a:rPr lang="en-US" dirty="0" smtClean="0"/>
              <a:t>Possibly use a reverse proxy</a:t>
            </a:r>
          </a:p>
          <a:p>
            <a:r>
              <a:rPr lang="en-US" dirty="0" smtClean="0"/>
              <a:t>Secure communications (SSL)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30480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enable in Central Admin </a:t>
            </a:r>
          </a:p>
          <a:p>
            <a:pPr lvl="1"/>
            <a:r>
              <a:rPr lang="en-US" dirty="0" smtClean="0"/>
              <a:t>App Management &gt; Auth Providers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administer at Site</a:t>
            </a:r>
          </a:p>
          <a:p>
            <a:pPr lvl="1"/>
            <a:r>
              <a:rPr lang="en-US" dirty="0" smtClean="0"/>
              <a:t>Advanced Permissions</a:t>
            </a:r>
          </a:p>
          <a:p>
            <a:pPr lvl="1"/>
            <a:r>
              <a:rPr lang="en-US" dirty="0" smtClean="0"/>
              <a:t>Inherited</a:t>
            </a:r>
          </a:p>
          <a:p>
            <a:pPr lvl="1"/>
            <a:r>
              <a:rPr lang="en-US" dirty="0" smtClean="0"/>
              <a:t>Cannot be set at item level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495800"/>
            <a:ext cx="268861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Authentication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2.0’s authentication provider model</a:t>
            </a:r>
          </a:p>
          <a:p>
            <a:r>
              <a:rPr lang="en-US" dirty="0" smtClean="0"/>
              <a:t>Setup SharePoint to use any LDAP repository</a:t>
            </a:r>
          </a:p>
          <a:p>
            <a:r>
              <a:rPr lang="en-US" dirty="0" smtClean="0"/>
              <a:t>SQL databases work too</a:t>
            </a:r>
          </a:p>
          <a:p>
            <a:r>
              <a:rPr lang="en-US" dirty="0" smtClean="0"/>
              <a:t>Then users login through forms based UI </a:t>
            </a:r>
          </a:p>
          <a:p>
            <a:r>
              <a:rPr lang="en-US" dirty="0" smtClean="0"/>
              <a:t>Hand modification of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 smtClean="0"/>
              <a:t>Specify connection settings</a:t>
            </a:r>
          </a:p>
          <a:p>
            <a:pPr lvl="1"/>
            <a:r>
              <a:rPr lang="en-US" dirty="0" smtClean="0"/>
              <a:t>Specify membership provider</a:t>
            </a:r>
          </a:p>
          <a:p>
            <a:pPr lvl="1"/>
            <a:r>
              <a:rPr lang="en-US" dirty="0" smtClean="0"/>
              <a:t>Specify role provider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Auth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Database</a:t>
            </a:r>
          </a:p>
          <a:p>
            <a:r>
              <a:rPr lang="en-US" dirty="0" smtClean="0"/>
              <a:t>.NET 2.0 has wizard to create</a:t>
            </a:r>
          </a:p>
          <a:p>
            <a:pPr lvl="1"/>
            <a:r>
              <a:rPr lang="en-US" b="1" dirty="0" err="1" smtClean="0"/>
              <a:t>aspnet_regsql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Visual Studio has tool</a:t>
            </a:r>
          </a:p>
          <a:p>
            <a:pPr lvl="1"/>
            <a:r>
              <a:rPr lang="en-US" dirty="0" smtClean="0"/>
              <a:t>Test </a:t>
            </a:r>
            <a:r>
              <a:rPr lang="en-US" dirty="0" err="1" smtClean="0"/>
              <a:t>web.config</a:t>
            </a:r>
            <a:r>
              <a:rPr lang="en-US" dirty="0" smtClean="0"/>
              <a:t> settings</a:t>
            </a:r>
          </a:p>
          <a:p>
            <a:pPr lvl="1"/>
            <a:r>
              <a:rPr lang="en-US" dirty="0" smtClean="0"/>
              <a:t>Add users and roles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SQL Database to store FBA Users</a:t>
            </a:r>
          </a:p>
          <a:p>
            <a:r>
              <a:rPr lang="en-US" dirty="0" smtClean="0"/>
              <a:t>Use Visual Studio to create connections</a:t>
            </a:r>
          </a:p>
          <a:p>
            <a:r>
              <a:rPr lang="en-US" dirty="0" smtClean="0"/>
              <a:t>Use VS to create users and roles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Course">
  <a:themeElements>
    <a:clrScheme name="Custom 2">
      <a:dk1>
        <a:sysClr val="windowText" lastClr="000000"/>
      </a:dk1>
      <a:lt1>
        <a:sysClr val="window" lastClr="FFFFFF"/>
      </a:lt1>
      <a:dk2>
        <a:srgbClr val="9F002D"/>
      </a:dk2>
      <a:lt2>
        <a:srgbClr val="EEECE1"/>
      </a:lt2>
      <a:accent1>
        <a:srgbClr val="CF6B2D"/>
      </a:accent1>
      <a:accent2>
        <a:srgbClr val="FFBF05"/>
      </a:accent2>
      <a:accent3>
        <a:srgbClr val="9BBB59"/>
      </a:accent3>
      <a:accent4>
        <a:srgbClr val="666666"/>
      </a:accent4>
      <a:accent5>
        <a:srgbClr val="336600"/>
      </a:accent5>
      <a:accent6>
        <a:srgbClr val="003300"/>
      </a:accent6>
      <a:hlink>
        <a:srgbClr val="99CCFF"/>
      </a:hlink>
      <a:folHlink>
        <a:srgbClr val="47A3FF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17F0268584946A4595AAC088C5624" ma:contentTypeVersion="1" ma:contentTypeDescription="Create a new document." ma:contentTypeScope="" ma:versionID="9a3ac257eb2cc0d9957d0058a18e4bf4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3CC2HQU7XWNV-65-24</_dlc_DocId>
    <_dlc_DocIdUrl xmlns="c83d3ea4-1015-4b4b-bfa9-09fbcd7aa64d">
      <Url>http://intranet.sharepointblackops.com/Courses/SPA401/_layouts/DocIdRedir.aspx?ID=3CC2HQU7XWNV-65-24</Url>
      <Description>3CC2HQU7XWNV-65-24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80C7FD2-C535-4C3B-8E64-90E93C62E6C0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1131268A-1589-4A95-BF9E-166B05C48E71}"/>
</file>

<file path=docProps/app.xml><?xml version="1.0" encoding="utf-8"?>
<Properties xmlns="http://schemas.openxmlformats.org/officeDocument/2006/extended-properties" xmlns:vt="http://schemas.openxmlformats.org/officeDocument/2006/docPropsVTypes">
  <Template>CPT_Course</Template>
  <TotalTime>6</TotalTime>
  <Words>1057</Words>
  <Application>Microsoft Office PowerPoint</Application>
  <PresentationFormat>On-screen Show (4:3)</PresentationFormat>
  <Paragraphs>239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CPT_Course</vt:lpstr>
      <vt:lpstr>Creating and configuring Internet-facing sites</vt:lpstr>
      <vt:lpstr>Agenda</vt:lpstr>
      <vt:lpstr>Web Content Management</vt:lpstr>
      <vt:lpstr>What makes up a page?</vt:lpstr>
      <vt:lpstr>The Challenge – A public site</vt:lpstr>
      <vt:lpstr>Anonymous Access</vt:lpstr>
      <vt:lpstr>Other Authentication Providers</vt:lpstr>
      <vt:lpstr>Most Common Auth Provider</vt:lpstr>
      <vt:lpstr>Demo!</vt:lpstr>
      <vt:lpstr>Configure Site to use FBA</vt:lpstr>
      <vt:lpstr>Challenges</vt:lpstr>
      <vt:lpstr>Creating 2nd Web App</vt:lpstr>
      <vt:lpstr>Want multiple host headers?</vt:lpstr>
      <vt:lpstr>Demo!</vt:lpstr>
      <vt:lpstr>Publish through proxy server</vt:lpstr>
      <vt:lpstr>Alternate Access Mappings</vt:lpstr>
      <vt:lpstr>Want SSL?</vt:lpstr>
      <vt:lpstr>SelfSSL </vt:lpstr>
      <vt:lpstr>Firewall Ports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configuring Internet-facing sites</dc:title>
  <dc:subject>[LessonSubject]</dc:subject>
  <dc:creator>TedP</dc:creator>
  <cp:lastModifiedBy>TedP</cp:lastModifiedBy>
  <cp:revision>2</cp:revision>
  <dcterms:created xsi:type="dcterms:W3CDTF">2009-05-21T23:06:56Z</dcterms:created>
  <dcterms:modified xsi:type="dcterms:W3CDTF">2009-05-21T23:13:12Z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Ted Pattison Group, Inc</vt:lpwstr>
  </property>
  <property fmtid="{D5CDD505-2E9C-101B-9397-08002B2CF9AE}" pid="3" name="ContentTypeId">
    <vt:lpwstr>0x01010021B17F0268584946A4595AAC088C5624</vt:lpwstr>
  </property>
  <property fmtid="{D5CDD505-2E9C-101B-9397-08002B2CF9AE}" pid="4" name="_dlc_DocIdItemGuid">
    <vt:lpwstr>9b91d906-f92c-4df6-a0bf-2cfdec045be5</vt:lpwstr>
  </property>
</Properties>
</file>